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81" d="100"/>
          <a:sy n="81" d="100"/>
        </p:scale>
        <p:origin x="120" y="9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dirty="0"/>
              <a:t>8/17/2017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dirty="0"/>
              <a:t>8/17/2017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dirty="0"/>
              <a:t>8/17/2017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 dirty="0"/>
              <a:t>8/17/2017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8B29-7265-4A65-A2A4-6703C057B7C1}" type="datetimeFigureOut">
              <a:rPr lang="en-US" dirty="0"/>
              <a:t>8/17/2017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dirty="0"/>
              <a:t>8/17/2017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 dirty="0"/>
              <a:t>8/17/2017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dirty="0"/>
              <a:t>8/17/2017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dirty="0"/>
              <a:t>8/17/2017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dirty="0"/>
              <a:t>8/17/2017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dirty="0"/>
              <a:t>8/17/2017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dirty="0"/>
              <a:t>8/17/2017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dirty="0"/>
              <a:t>8/17/2017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dirty="0"/>
              <a:t>8/17/2017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dirty="0"/>
              <a:t>8/17/2017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dirty="0"/>
              <a:t>8/17/2017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dirty="0"/>
              <a:t>8/17/2017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dirty="0"/>
              <a:t>8/17/2017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Conspiracy Theories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How do we separate fact from fiction?</a:t>
            </a:r>
          </a:p>
        </p:txBody>
      </p:sp>
    </p:spTree>
    <p:extLst>
      <p:ext uri="{BB962C8B-B14F-4D97-AF65-F5344CB8AC3E}">
        <p14:creationId xmlns:p14="http://schemas.microsoft.com/office/powerpoint/2010/main" val="38807899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Slide One-Two: </a:t>
            </a:r>
            <a:r>
              <a:rPr lang="en-US" dirty="0">
                <a:solidFill>
                  <a:schemeClr val="tx1"/>
                </a:solidFill>
              </a:rPr>
              <a:t>Description</a:t>
            </a:r>
            <a:r>
              <a:rPr lang="en-US" dirty="0"/>
              <a:t>  </a:t>
            </a:r>
            <a:r>
              <a:rPr lang="en-US" sz="4400" dirty="0"/>
              <a:t>(20 points)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Research your conspiracy Theory and use this space to explain the allegations</a:t>
            </a:r>
          </a:p>
          <a:p>
            <a:r>
              <a:rPr lang="en-US" dirty="0"/>
              <a:t>Include a brief history </a:t>
            </a:r>
          </a:p>
          <a:p>
            <a:r>
              <a:rPr lang="en-US" dirty="0"/>
              <a:t>Pictures may be included as well</a:t>
            </a:r>
          </a:p>
          <a:p>
            <a:r>
              <a:rPr lang="en-US" dirty="0"/>
              <a:t>Always use credible sources</a:t>
            </a:r>
          </a:p>
        </p:txBody>
      </p:sp>
    </p:spTree>
    <p:extLst>
      <p:ext uri="{BB962C8B-B14F-4D97-AF65-F5344CB8AC3E}">
        <p14:creationId xmlns:p14="http://schemas.microsoft.com/office/powerpoint/2010/main" val="3072031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Slides Three-four-: </a:t>
            </a:r>
            <a:r>
              <a:rPr lang="en-US" dirty="0">
                <a:solidFill>
                  <a:schemeClr val="tx1"/>
                </a:solidFill>
              </a:rPr>
              <a:t>Argument supporting the theory </a:t>
            </a:r>
            <a:r>
              <a:rPr lang="en-US" sz="4400" dirty="0"/>
              <a:t>(20 points)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Use this space to provide evidence supporting the theory</a:t>
            </a:r>
          </a:p>
          <a:p>
            <a:r>
              <a:rPr lang="en-US" dirty="0"/>
              <a:t>Stick with positive evidence as much as possible</a:t>
            </a:r>
          </a:p>
          <a:p>
            <a:r>
              <a:rPr lang="en-US" dirty="0"/>
              <a:t>We wont be fooled easily!</a:t>
            </a:r>
          </a:p>
        </p:txBody>
      </p:sp>
    </p:spTree>
    <p:extLst>
      <p:ext uri="{BB962C8B-B14F-4D97-AF65-F5344CB8AC3E}">
        <p14:creationId xmlns:p14="http://schemas.microsoft.com/office/powerpoint/2010/main" val="32070971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Slides Five-six: </a:t>
            </a:r>
            <a:r>
              <a:rPr lang="en-US" dirty="0">
                <a:solidFill>
                  <a:schemeClr val="tx1"/>
                </a:solidFill>
              </a:rPr>
              <a:t>Arguments against the theory  </a:t>
            </a:r>
            <a:r>
              <a:rPr lang="en-US" sz="4400" dirty="0"/>
              <a:t>(20 Points)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Use this space to debunk the theory</a:t>
            </a:r>
          </a:p>
          <a:p>
            <a:r>
              <a:rPr lang="en-US" dirty="0"/>
              <a:t>Use positive evidence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62554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Slides Seven-eight: </a:t>
            </a:r>
            <a:r>
              <a:rPr lang="en-US" dirty="0">
                <a:solidFill>
                  <a:schemeClr val="tx1"/>
                </a:solidFill>
              </a:rPr>
              <a:t>Conclusions             </a:t>
            </a:r>
            <a:r>
              <a:rPr lang="en-US" dirty="0"/>
              <a:t> </a:t>
            </a:r>
            <a:r>
              <a:rPr lang="en-US" sz="4400" dirty="0"/>
              <a:t>(20 points)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Use this space to present conclusions </a:t>
            </a:r>
          </a:p>
          <a:p>
            <a:r>
              <a:rPr lang="en-US" dirty="0"/>
              <a:t>Provide support for those conclusions</a:t>
            </a:r>
          </a:p>
        </p:txBody>
      </p:sp>
    </p:spTree>
    <p:extLst>
      <p:ext uri="{BB962C8B-B14F-4D97-AF65-F5344CB8AC3E}">
        <p14:creationId xmlns:p14="http://schemas.microsoft.com/office/powerpoint/2010/main" val="19357371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Source Page-Page Nine </a:t>
            </a:r>
            <a:r>
              <a:rPr lang="en-US" sz="4000" dirty="0"/>
              <a:t>(20 points)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You need a minimum of four credible sources</a:t>
            </a:r>
          </a:p>
        </p:txBody>
      </p:sp>
    </p:spTree>
    <p:extLst>
      <p:ext uri="{BB962C8B-B14F-4D97-AF65-F5344CB8AC3E}">
        <p14:creationId xmlns:p14="http://schemas.microsoft.com/office/powerpoint/2010/main" val="86380829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TM04033927[[fn=Main Event]]</Template>
  <TotalTime>44</TotalTime>
  <Words>133</Words>
  <Application>Microsoft Office PowerPoint</Application>
  <PresentationFormat>Widescreen</PresentationFormat>
  <Paragraphs>19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Impact</vt:lpstr>
      <vt:lpstr>Main Event</vt:lpstr>
      <vt:lpstr>Conspiracy Theories</vt:lpstr>
      <vt:lpstr>Slide One-Two: Description  (20 points)</vt:lpstr>
      <vt:lpstr>Slides Three-four-: Argument supporting the theory (20 points)</vt:lpstr>
      <vt:lpstr>Slides Five-six: Arguments against the theory  (20 Points)</vt:lpstr>
      <vt:lpstr>Slides Seven-eight: Conclusions              (20 points)</vt:lpstr>
      <vt:lpstr>Source Page-Page Nine (20 points)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Conspiracy Theories</dc:title>
  <dc:creator>Sandy Edinger</dc:creator>
  <cp:lastModifiedBy>Dave Edinger</cp:lastModifiedBy>
  <cp:revision>3</cp:revision>
  <dcterms:created xsi:type="dcterms:W3CDTF">2015-09-20T15:09:47Z</dcterms:created>
  <dcterms:modified xsi:type="dcterms:W3CDTF">2017-08-17T11:07:19Z</dcterms:modified>
</cp:coreProperties>
</file>