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7" r:id="rId23"/>
    <p:sldId id="276" r:id="rId24"/>
    <p:sldId id="279" r:id="rId25"/>
    <p:sldId id="278" r:id="rId26"/>
    <p:sldId id="261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99FF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8DAB-713B-469E-898E-6D2D0A151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F4BBB-EB34-433C-9230-A8BDA01D4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5E8E-8F45-4B4D-9DE9-103E602E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67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DB0FE-5023-4E21-BBE5-60E091387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68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FE70D-6F55-4788-BB4A-9652F6ED1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91D73-0938-4E6B-986F-6A60E9FE5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1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9218-7E83-47B6-9F96-C65822B17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0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B87D-6160-446C-996B-992ADB1F9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46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79F7E-DEDE-448E-9D77-8364B6683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6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F192-2CA9-4E68-9E25-4A96A9EF3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0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9D38C-BE80-418C-B8D9-091978F68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11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C2F604-1D74-45FA-9B34-3310C08555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4EnSTLH492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8E-XKrbWw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w8Gxut0ody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114800"/>
            <a:ext cx="7543800" cy="13716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Coach Dave Edinger</a:t>
            </a:r>
          </a:p>
          <a:p>
            <a:r>
              <a:rPr lang="en-US" alt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Physical Science (8A)</a:t>
            </a:r>
          </a:p>
          <a:p>
            <a:r>
              <a:rPr lang="en-US" altLang="en-US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J. C. Booth Middle School</a:t>
            </a:r>
            <a:endParaRPr lang="en-US" altLang="en-US" sz="2400" b="1" dirty="0">
              <a:solidFill>
                <a:schemeClr val="accent5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868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Sound</a:t>
            </a:r>
            <a:endParaRPr lang="en-US" sz="72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That’s because the sounds travel through the air at the same speed.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114800" cy="4724400"/>
          </a:xfrm>
        </p:spPr>
        <p:txBody>
          <a:bodyPr/>
          <a:lstStyle/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At room temperature (about 20*C), sound travels through air at about 343 meters per second!</a:t>
            </a:r>
          </a:p>
          <a:p>
            <a:pPr lvl="1"/>
            <a:r>
              <a:rPr lang="en-US" altLang="en-US" sz="2400" b="1">
                <a:solidFill>
                  <a:srgbClr val="99CCFF"/>
                </a:solidFill>
                <a:latin typeface="Courier New" pitchFamily="49" charset="0"/>
              </a:rPr>
              <a:t>That’s faster than most jet planes travel!</a:t>
            </a:r>
          </a:p>
        </p:txBody>
      </p:sp>
      <p:pic>
        <p:nvPicPr>
          <p:cNvPr id="11270" name="Picture 6" descr="MPj042768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495800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BUT…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Sound doesn’t always travel at that speed.</a:t>
            </a:r>
          </a:p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The speed of sound depends on factors such as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Temperature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Density</a:t>
            </a:r>
            <a:endParaRPr lang="en-US" altLang="en-US" b="1">
              <a:solidFill>
                <a:srgbClr val="3399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Cj02790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258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is temperature?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953000"/>
          </a:xfrm>
        </p:spPr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Not just how hot or cold something is…</a:t>
            </a:r>
          </a:p>
          <a:p>
            <a:r>
              <a:rPr lang="en-US" altLang="en-US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Think about the molecules in a substance: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substance is hot, how do the molecules behave?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If a sound wave is moving through a hot substance, will it be easier or harder for the wave to travel?</a:t>
            </a:r>
          </a:p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Why?</a:t>
            </a:r>
          </a:p>
          <a:p>
            <a:pPr lvl="1"/>
            <a:r>
              <a:rPr lang="en-US" altLang="en-US" sz="2400" b="1">
                <a:solidFill>
                  <a:srgbClr val="99CCFF"/>
                </a:solidFill>
                <a:latin typeface="Courier New" pitchFamily="49" charset="0"/>
              </a:rPr>
              <a:t>If the particles are already moving around rapidly, bumping into each other, then they can transfer the sound’s energy easier!</a:t>
            </a:r>
          </a:p>
          <a:p>
            <a:endParaRPr lang="en-US" altLang="en-US" sz="2800">
              <a:solidFill>
                <a:srgbClr val="99CCFF"/>
              </a:solidFill>
            </a:endParaRPr>
          </a:p>
        </p:txBody>
      </p:sp>
      <p:pic>
        <p:nvPicPr>
          <p:cNvPr id="15364" name="Picture 4" descr="Microscopic view of a g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is Density?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The number of particles in a certain amount of a substance.</a:t>
            </a:r>
          </a:p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Put the following in order from </a:t>
            </a:r>
            <a:r>
              <a:rPr lang="en-US" altLang="en-US" b="1" u="sng">
                <a:solidFill>
                  <a:srgbClr val="3399FF"/>
                </a:solidFill>
                <a:latin typeface="Courier New" pitchFamily="49" charset="0"/>
              </a:rPr>
              <a:t>most to least</a:t>
            </a: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 dense: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525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38862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latin typeface="Courier New" pitchFamily="49" charset="0"/>
              </a:rPr>
              <a:t>Liquid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38200" y="53340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latin typeface="Courier New" pitchFamily="49" charset="0"/>
              </a:rPr>
              <a:t>Gas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429000" y="45720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latin typeface="Courier New" pitchFamily="49" charset="0"/>
              </a:rPr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6 L 0.125 0.133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66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1676E-6 L -0.175 -0.110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5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L 0.11666 0.088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105400" cy="1143000"/>
          </a:xfrm>
        </p:spPr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Think back to how sound waves move…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5562600" cy="4525962"/>
          </a:xfrm>
        </p:spPr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Which would transfer sound more quickly?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Solid liquid, or gas?</a:t>
            </a: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Why?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The sound wave doesn’t have as far to travel between molecules in a more dense substance!</a:t>
            </a:r>
          </a:p>
          <a:p>
            <a:pPr lvl="1"/>
            <a:endParaRPr lang="en-US" altLang="en-US" b="1">
              <a:solidFill>
                <a:srgbClr val="99CCFF"/>
              </a:solidFill>
              <a:latin typeface="Courier New" pitchFamily="49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0"/>
            <a:ext cx="251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 rot="16056844">
            <a:off x="6992937" y="59610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16056844">
            <a:off x="6916737" y="5275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056844">
            <a:off x="7697788" y="594201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6056844">
            <a:off x="7602537" y="5275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16056844">
            <a:off x="8364537" y="6037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 rot="16056844">
            <a:off x="8364537" y="53514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rot="16056844">
            <a:off x="7750175" y="3600451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6056844">
            <a:off x="8212137" y="32178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6056844">
            <a:off x="6916737" y="30654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6056844">
            <a:off x="6916737" y="37512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16056844">
            <a:off x="6678612" y="1236663"/>
            <a:ext cx="1025525" cy="228600"/>
          </a:xfrm>
          <a:prstGeom prst="rightArrow">
            <a:avLst>
              <a:gd name="adj1" fmla="val 50000"/>
              <a:gd name="adj2" fmla="val 11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-787468">
            <a:off x="7370763" y="528638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1" grpId="0" animBg="1"/>
      <p:bldP spid="16402" grpId="0" animBg="1"/>
      <p:bldP spid="16403" grpId="0" animBg="1"/>
      <p:bldP spid="16404" grpId="0" animBg="1"/>
      <p:bldP spid="164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The Coat Hanger Lab: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2895600"/>
          </a:xfrm>
        </p:spPr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Explain why you could hear the coat hanger better with your fingers in your ears: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The sound traveled through a solid (the hanger, string, your fingers) all the way to your ears rather than through a gas (the air)!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419600"/>
            <a:ext cx="5105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u="sng">
                <a:solidFill>
                  <a:srgbClr val="9966FF"/>
                </a:solidFill>
                <a:latin typeface="Courier New" pitchFamily="49" charset="0"/>
              </a:rPr>
              <a:t>Use what you’ve learned: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CCCCFF"/>
                </a:solidFill>
                <a:latin typeface="Courier New" pitchFamily="49" charset="0"/>
              </a:rPr>
              <a:t>What are some things we could do to make it sound even better?</a:t>
            </a:r>
          </a:p>
        </p:txBody>
      </p:sp>
      <p:pic>
        <p:nvPicPr>
          <p:cNvPr id="17412" name="Picture 4" descr="MPj034158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4815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Properties of Sound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Loudness</a:t>
            </a:r>
          </a:p>
          <a:p>
            <a:r>
              <a:rPr lang="en-US" altLang="en-US" sz="5400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Pitch</a:t>
            </a:r>
          </a:p>
        </p:txBody>
      </p:sp>
      <p:pic>
        <p:nvPicPr>
          <p:cNvPr id="19460" name="Picture 4" descr="MCPE0009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389313"/>
            <a:ext cx="3321050" cy="3468687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9954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1050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 descr="MCj039067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03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Loudness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715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429000" cy="5257800"/>
          </a:xfrm>
        </p:spPr>
        <p:txBody>
          <a:bodyPr/>
          <a:lstStyle/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When you yell, do you use more energy than when you speak softly?</a:t>
            </a:r>
          </a:p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That’s what loudness is!</a:t>
            </a:r>
          </a:p>
          <a:p>
            <a:pPr lvl="1"/>
            <a:r>
              <a:rPr lang="en-US" altLang="en-US" sz="2400" b="1">
                <a:solidFill>
                  <a:srgbClr val="99CCFF"/>
                </a:solidFill>
                <a:latin typeface="Courier New" pitchFamily="49" charset="0"/>
              </a:rPr>
              <a:t>Your perception of the energy of a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Loudness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562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400" b="1" dirty="0" smtClean="0">
                <a:solidFill>
                  <a:srgbClr val="99CCFF"/>
                </a:solidFill>
                <a:latin typeface="Courier New" pitchFamily="49" charset="0"/>
              </a:rPr>
              <a:t>The chart below lists the approximate sound levels of various sounds.  The loudness of a given sound depends, of course, on the power of the source of the sound as well as the distance from the source.  Note:  Listening to loud music will gradually damage your hearing!</a:t>
            </a:r>
          </a:p>
          <a:p>
            <a:pPr marL="0" indent="0">
              <a:buNone/>
            </a:pPr>
            <a:endParaRPr lang="en-US" altLang="en-US" sz="1400" b="1" dirty="0">
              <a:solidFill>
                <a:srgbClr val="99CCFF"/>
              </a:solidFill>
              <a:latin typeface="Courier New" pitchFamily="49" charset="0"/>
            </a:endParaRPr>
          </a:p>
        </p:txBody>
      </p:sp>
      <p:pic>
        <p:nvPicPr>
          <p:cNvPr id="5" name="Picture 32" descr="angus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3318"/>
            <a:ext cx="31543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063875" cy="3262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0668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5334000"/>
            <a:ext cx="4635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33" y="4628939"/>
            <a:ext cx="1386734" cy="12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3505200" y="4648200"/>
            <a:ext cx="153924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49" y="5704798"/>
            <a:ext cx="4635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3311" y="5656493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Damage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7543800" cy="1752600"/>
          </a:xfrm>
        </p:spPr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tree falls in a forest and no one hears it, does the tree make a sound?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868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22410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What kind of sound do you hear when a bass drum booms?</a:t>
            </a:r>
          </a:p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When a seagull screeches?</a:t>
            </a:r>
          </a:p>
          <a:p>
            <a:r>
              <a:rPr lang="en-US" altLang="en-US" sz="4400" b="1">
                <a:solidFill>
                  <a:srgbClr val="9966FF"/>
                </a:solidFill>
                <a:latin typeface="Courier New" pitchFamily="49" charset="0"/>
              </a:rPr>
              <a:t>The highness or lowness of a sound is </a:t>
            </a:r>
            <a:r>
              <a:rPr lang="en-US" altLang="en-US" sz="4400" b="1" u="sng">
                <a:solidFill>
                  <a:srgbClr val="9966FF"/>
                </a:solidFill>
                <a:latin typeface="Courier New" pitchFamily="49" charset="0"/>
              </a:rPr>
              <a:t>pitch</a:t>
            </a:r>
            <a:r>
              <a:rPr lang="en-US" altLang="en-US" sz="4400" b="1">
                <a:solidFill>
                  <a:srgbClr val="9966FF"/>
                </a:solidFill>
                <a:latin typeface="Courier New" pitchFamily="49" charset="0"/>
              </a:rPr>
              <a:t>.</a:t>
            </a:r>
          </a:p>
        </p:txBody>
      </p:sp>
      <p:pic>
        <p:nvPicPr>
          <p:cNvPr id="21509" name="Picture 5" descr="MCj03192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40300"/>
            <a:ext cx="24193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Cj01511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3048000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determines pitch?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Think back to the tuning fork lab:</a:t>
            </a:r>
          </a:p>
          <a:p>
            <a:pPr lvl="1"/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How did the frequency of the tuning fork (Hz) relate to the pitch?</a:t>
            </a:r>
          </a:p>
          <a:p>
            <a:pPr lvl="2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The higher the frequency, the higher the pitch.</a:t>
            </a:r>
          </a:p>
          <a:p>
            <a:pPr lvl="2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The lower the frequency, the lower the pitch.</a:t>
            </a:r>
          </a:p>
          <a:p>
            <a:pPr lvl="1"/>
            <a:endParaRPr lang="en-US" altLang="en-US" b="1">
              <a:solidFill>
                <a:srgbClr val="99CC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L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frequency determines pitch!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What is frequency?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The number of waves that pass a point in a certain amount of time.</a:t>
            </a: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If more waves pass a point in a certain amount of time, the pitch will be ________________.</a:t>
            </a:r>
          </a:p>
          <a:p>
            <a:pPr lvl="1"/>
            <a:endParaRPr lang="en-US" altLang="en-US" b="1">
              <a:solidFill>
                <a:srgbClr val="3399FF"/>
              </a:solidFill>
              <a:latin typeface="Courier New" pitchFamily="49" charset="0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334000" y="4114800"/>
            <a:ext cx="16573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higher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72000" y="5943600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Which has a higher pitch?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648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648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600200" y="4648200"/>
            <a:ext cx="2362200" cy="1143000"/>
          </a:xfrm>
          <a:prstGeom prst="rightArrow">
            <a:avLst>
              <a:gd name="adj1" fmla="val 50000"/>
              <a:gd name="adj2" fmla="val 5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This also relates to the vibrations given off by an object.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7630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648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4648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the faster an object vibrates, the higher the pitch and vice versa.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Describe the </a:t>
            </a:r>
            <a:r>
              <a:rPr lang="en-US" altLang="en-US" b="1" u="sng">
                <a:solidFill>
                  <a:srgbClr val="3399FF"/>
                </a:solidFill>
                <a:latin typeface="Courier New" pitchFamily="49" charset="0"/>
              </a:rPr>
              <a:t>frequency</a:t>
            </a: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 and </a:t>
            </a:r>
            <a:r>
              <a:rPr lang="en-US" altLang="en-US" b="1" u="sng">
                <a:solidFill>
                  <a:srgbClr val="3399FF"/>
                </a:solidFill>
                <a:latin typeface="Courier New" pitchFamily="49" charset="0"/>
              </a:rPr>
              <a:t>vibrations given off</a:t>
            </a: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 by the following:</a:t>
            </a:r>
          </a:p>
        </p:txBody>
      </p:sp>
      <p:pic>
        <p:nvPicPr>
          <p:cNvPr id="25604" name="Picture 4" descr="MPj038529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657600"/>
            <a:ext cx="212248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MCj02949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13325"/>
            <a:ext cx="1797050" cy="1844675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25608" name="Picture 8" descr="MPj042861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3018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MPj043871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Glass </a:t>
            </a:r>
            <a:r>
              <a:rPr lang="en-US" altLang="en-US" sz="5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Harp</a:t>
            </a:r>
            <a:endParaRPr lang="en-US" alt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3399FF"/>
                </a:solidFill>
                <a:latin typeface="Courier New" pitchFamily="49" charset="0"/>
              </a:rPr>
              <a:t>What does the water do as you run your finger around the rim?</a:t>
            </a:r>
          </a:p>
          <a:p>
            <a:r>
              <a:rPr lang="en-US" altLang="en-US" sz="2800" b="1" dirty="0">
                <a:solidFill>
                  <a:srgbClr val="3399FF"/>
                </a:solidFill>
                <a:latin typeface="Courier New" pitchFamily="49" charset="0"/>
              </a:rPr>
              <a:t>What makes the sound you hear?</a:t>
            </a:r>
          </a:p>
          <a:p>
            <a:r>
              <a:rPr lang="en-US" altLang="en-US" sz="2800" b="1" dirty="0">
                <a:solidFill>
                  <a:srgbClr val="3399FF"/>
                </a:solidFill>
                <a:latin typeface="Courier New" pitchFamily="49" charset="0"/>
              </a:rPr>
              <a:t>CHECK IT OUT!</a:t>
            </a:r>
          </a:p>
          <a:p>
            <a:pPr lvl="1"/>
            <a:r>
              <a:rPr lang="en-US" altLang="en-US" sz="2400" b="1" dirty="0">
                <a:solidFill>
                  <a:srgbClr val="99CCFF"/>
                </a:solidFill>
                <a:latin typeface="Courier New" pitchFamily="49" charset="0"/>
                <a:hlinkClick r:id="rId2"/>
              </a:rPr>
              <a:t>http://www.youtube.com/watch?v=M8E-XKrbWw4</a:t>
            </a:r>
            <a:endParaRPr lang="en-US" altLang="en-US" sz="2400" b="1" dirty="0">
              <a:solidFill>
                <a:srgbClr val="99CCFF"/>
              </a:solidFill>
              <a:latin typeface="Courier New" pitchFamily="49" charset="0"/>
            </a:endParaRPr>
          </a:p>
          <a:p>
            <a:pPr marL="457200" lvl="1" indent="0">
              <a:buNone/>
            </a:pPr>
            <a:endParaRPr lang="en-US" altLang="en-US" sz="2400" b="1" dirty="0">
              <a:solidFill>
                <a:srgbClr val="99CCFF"/>
              </a:solidFill>
              <a:latin typeface="Courier New" pitchFamily="49" charset="0"/>
            </a:endParaRPr>
          </a:p>
        </p:txBody>
      </p:sp>
      <p:grpSp>
        <p:nvGrpSpPr>
          <p:cNvPr id="7176" name="Group 8"/>
          <p:cNvGrpSpPr>
            <a:grpSpLocks noChangeAspect="1"/>
          </p:cNvGrpSpPr>
          <p:nvPr/>
        </p:nvGrpSpPr>
        <p:grpSpPr bwMode="auto">
          <a:xfrm>
            <a:off x="6400800" y="1752600"/>
            <a:ext cx="2393950" cy="4267200"/>
            <a:chOff x="4032" y="1104"/>
            <a:chExt cx="1508" cy="2688"/>
          </a:xfrm>
        </p:grpSpPr>
        <p:sp>
          <p:nvSpPr>
            <p:cNvPr id="717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104"/>
              <a:ext cx="150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4289" y="2324"/>
              <a:ext cx="1112" cy="1430"/>
            </a:xfrm>
            <a:custGeom>
              <a:avLst/>
              <a:gdLst>
                <a:gd name="T0" fmla="*/ 319 w 1112"/>
                <a:gd name="T1" fmla="*/ 78 h 1430"/>
                <a:gd name="T2" fmla="*/ 351 w 1112"/>
                <a:gd name="T3" fmla="*/ 179 h 1430"/>
                <a:gd name="T4" fmla="*/ 385 w 1112"/>
                <a:gd name="T5" fmla="*/ 311 h 1430"/>
                <a:gd name="T6" fmla="*/ 414 w 1112"/>
                <a:gd name="T7" fmla="*/ 452 h 1430"/>
                <a:gd name="T8" fmla="*/ 427 w 1112"/>
                <a:gd name="T9" fmla="*/ 587 h 1430"/>
                <a:gd name="T10" fmla="*/ 431 w 1112"/>
                <a:gd name="T11" fmla="*/ 709 h 1430"/>
                <a:gd name="T12" fmla="*/ 429 w 1112"/>
                <a:gd name="T13" fmla="*/ 810 h 1430"/>
                <a:gd name="T14" fmla="*/ 426 w 1112"/>
                <a:gd name="T15" fmla="*/ 887 h 1430"/>
                <a:gd name="T16" fmla="*/ 420 w 1112"/>
                <a:gd name="T17" fmla="*/ 940 h 1430"/>
                <a:gd name="T18" fmla="*/ 401 w 1112"/>
                <a:gd name="T19" fmla="*/ 972 h 1430"/>
                <a:gd name="T20" fmla="*/ 338 w 1112"/>
                <a:gd name="T21" fmla="*/ 988 h 1430"/>
                <a:gd name="T22" fmla="*/ 246 w 1112"/>
                <a:gd name="T23" fmla="*/ 1014 h 1430"/>
                <a:gd name="T24" fmla="*/ 157 w 1112"/>
                <a:gd name="T25" fmla="*/ 1049 h 1430"/>
                <a:gd name="T26" fmla="*/ 86 w 1112"/>
                <a:gd name="T27" fmla="*/ 1089 h 1430"/>
                <a:gd name="T28" fmla="*/ 37 w 1112"/>
                <a:gd name="T29" fmla="*/ 1134 h 1430"/>
                <a:gd name="T30" fmla="*/ 8 w 1112"/>
                <a:gd name="T31" fmla="*/ 1182 h 1430"/>
                <a:gd name="T32" fmla="*/ 0 w 1112"/>
                <a:gd name="T33" fmla="*/ 1230 h 1430"/>
                <a:gd name="T34" fmla="*/ 16 w 1112"/>
                <a:gd name="T35" fmla="*/ 1279 h 1430"/>
                <a:gd name="T36" fmla="*/ 69 w 1112"/>
                <a:gd name="T37" fmla="*/ 1333 h 1430"/>
                <a:gd name="T38" fmla="*/ 128 w 1112"/>
                <a:gd name="T39" fmla="*/ 1363 h 1430"/>
                <a:gd name="T40" fmla="*/ 197 w 1112"/>
                <a:gd name="T41" fmla="*/ 1390 h 1430"/>
                <a:gd name="T42" fmla="*/ 279 w 1112"/>
                <a:gd name="T43" fmla="*/ 1409 h 1430"/>
                <a:gd name="T44" fmla="*/ 368 w 1112"/>
                <a:gd name="T45" fmla="*/ 1422 h 1430"/>
                <a:gd name="T46" fmla="*/ 462 w 1112"/>
                <a:gd name="T47" fmla="*/ 1428 h 1430"/>
                <a:gd name="T48" fmla="*/ 559 w 1112"/>
                <a:gd name="T49" fmla="*/ 1430 h 1430"/>
                <a:gd name="T50" fmla="*/ 656 w 1112"/>
                <a:gd name="T51" fmla="*/ 1426 h 1430"/>
                <a:gd name="T52" fmla="*/ 750 w 1112"/>
                <a:gd name="T53" fmla="*/ 1415 h 1430"/>
                <a:gd name="T54" fmla="*/ 839 w 1112"/>
                <a:gd name="T55" fmla="*/ 1396 h 1430"/>
                <a:gd name="T56" fmla="*/ 919 w 1112"/>
                <a:gd name="T57" fmla="*/ 1371 h 1430"/>
                <a:gd name="T58" fmla="*/ 990 w 1112"/>
                <a:gd name="T59" fmla="*/ 1335 h 1430"/>
                <a:gd name="T60" fmla="*/ 1047 w 1112"/>
                <a:gd name="T61" fmla="*/ 1295 h 1430"/>
                <a:gd name="T62" fmla="*/ 1087 w 1112"/>
                <a:gd name="T63" fmla="*/ 1249 h 1430"/>
                <a:gd name="T64" fmla="*/ 1110 w 1112"/>
                <a:gd name="T65" fmla="*/ 1201 h 1430"/>
                <a:gd name="T66" fmla="*/ 1110 w 1112"/>
                <a:gd name="T67" fmla="*/ 1153 h 1430"/>
                <a:gd name="T68" fmla="*/ 1091 w 1112"/>
                <a:gd name="T69" fmla="*/ 1102 h 1430"/>
                <a:gd name="T70" fmla="*/ 1030 w 1112"/>
                <a:gd name="T71" fmla="*/ 1045 h 1430"/>
                <a:gd name="T72" fmla="*/ 975 w 1112"/>
                <a:gd name="T73" fmla="*/ 1018 h 1430"/>
                <a:gd name="T74" fmla="*/ 914 w 1112"/>
                <a:gd name="T75" fmla="*/ 1003 h 1430"/>
                <a:gd name="T76" fmla="*/ 851 w 1112"/>
                <a:gd name="T77" fmla="*/ 989 h 1430"/>
                <a:gd name="T78" fmla="*/ 788 w 1112"/>
                <a:gd name="T79" fmla="*/ 984 h 1430"/>
                <a:gd name="T80" fmla="*/ 731 w 1112"/>
                <a:gd name="T81" fmla="*/ 976 h 1430"/>
                <a:gd name="T82" fmla="*/ 679 w 1112"/>
                <a:gd name="T83" fmla="*/ 972 h 1430"/>
                <a:gd name="T84" fmla="*/ 635 w 1112"/>
                <a:gd name="T85" fmla="*/ 959 h 1430"/>
                <a:gd name="T86" fmla="*/ 624 w 1112"/>
                <a:gd name="T87" fmla="*/ 890 h 1430"/>
                <a:gd name="T88" fmla="*/ 609 w 1112"/>
                <a:gd name="T89" fmla="*/ 782 h 1430"/>
                <a:gd name="T90" fmla="*/ 595 w 1112"/>
                <a:gd name="T91" fmla="*/ 660 h 1430"/>
                <a:gd name="T92" fmla="*/ 588 w 1112"/>
                <a:gd name="T93" fmla="*/ 553 h 1430"/>
                <a:gd name="T94" fmla="*/ 591 w 1112"/>
                <a:gd name="T95" fmla="*/ 471 h 1430"/>
                <a:gd name="T96" fmla="*/ 605 w 1112"/>
                <a:gd name="T97" fmla="*/ 402 h 1430"/>
                <a:gd name="T98" fmla="*/ 628 w 1112"/>
                <a:gd name="T99" fmla="*/ 332 h 1430"/>
                <a:gd name="T100" fmla="*/ 660 w 1112"/>
                <a:gd name="T101" fmla="*/ 246 h 1430"/>
                <a:gd name="T102" fmla="*/ 698 w 1112"/>
                <a:gd name="T103" fmla="*/ 149 h 1430"/>
                <a:gd name="T104" fmla="*/ 732 w 1112"/>
                <a:gd name="T105" fmla="*/ 61 h 1430"/>
                <a:gd name="T106" fmla="*/ 757 w 1112"/>
                <a:gd name="T107" fmla="*/ 2 h 1430"/>
                <a:gd name="T108" fmla="*/ 713 w 1112"/>
                <a:gd name="T109" fmla="*/ 12 h 1430"/>
                <a:gd name="T110" fmla="*/ 633 w 1112"/>
                <a:gd name="T111" fmla="*/ 31 h 1430"/>
                <a:gd name="T112" fmla="*/ 536 w 1112"/>
                <a:gd name="T113" fmla="*/ 46 h 1430"/>
                <a:gd name="T114" fmla="*/ 445 w 1112"/>
                <a:gd name="T115" fmla="*/ 53 h 1430"/>
                <a:gd name="T116" fmla="*/ 376 w 1112"/>
                <a:gd name="T117" fmla="*/ 48 h 1430"/>
                <a:gd name="T118" fmla="*/ 323 w 1112"/>
                <a:gd name="T119" fmla="*/ 34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2" h="1430">
                  <a:moveTo>
                    <a:pt x="303" y="27"/>
                  </a:moveTo>
                  <a:lnTo>
                    <a:pt x="303" y="29"/>
                  </a:lnTo>
                  <a:lnTo>
                    <a:pt x="303" y="31"/>
                  </a:lnTo>
                  <a:lnTo>
                    <a:pt x="305" y="34"/>
                  </a:lnTo>
                  <a:lnTo>
                    <a:pt x="305" y="36"/>
                  </a:lnTo>
                  <a:lnTo>
                    <a:pt x="307" y="40"/>
                  </a:lnTo>
                  <a:lnTo>
                    <a:pt x="307" y="42"/>
                  </a:lnTo>
                  <a:lnTo>
                    <a:pt x="309" y="46"/>
                  </a:lnTo>
                  <a:lnTo>
                    <a:pt x="309" y="48"/>
                  </a:lnTo>
                  <a:lnTo>
                    <a:pt x="311" y="52"/>
                  </a:lnTo>
                  <a:lnTo>
                    <a:pt x="313" y="55"/>
                  </a:lnTo>
                  <a:lnTo>
                    <a:pt x="315" y="61"/>
                  </a:lnTo>
                  <a:lnTo>
                    <a:pt x="315" y="65"/>
                  </a:lnTo>
                  <a:lnTo>
                    <a:pt x="317" y="69"/>
                  </a:lnTo>
                  <a:lnTo>
                    <a:pt x="319" y="73"/>
                  </a:lnTo>
                  <a:lnTo>
                    <a:pt x="319" y="78"/>
                  </a:lnTo>
                  <a:lnTo>
                    <a:pt x="321" y="84"/>
                  </a:lnTo>
                  <a:lnTo>
                    <a:pt x="323" y="88"/>
                  </a:lnTo>
                  <a:lnTo>
                    <a:pt x="324" y="93"/>
                  </a:lnTo>
                  <a:lnTo>
                    <a:pt x="326" y="99"/>
                  </a:lnTo>
                  <a:lnTo>
                    <a:pt x="328" y="105"/>
                  </a:lnTo>
                  <a:lnTo>
                    <a:pt x="330" y="111"/>
                  </a:lnTo>
                  <a:lnTo>
                    <a:pt x="332" y="118"/>
                  </a:lnTo>
                  <a:lnTo>
                    <a:pt x="334" y="124"/>
                  </a:lnTo>
                  <a:lnTo>
                    <a:pt x="336" y="130"/>
                  </a:lnTo>
                  <a:lnTo>
                    <a:pt x="338" y="137"/>
                  </a:lnTo>
                  <a:lnTo>
                    <a:pt x="340" y="143"/>
                  </a:lnTo>
                  <a:lnTo>
                    <a:pt x="344" y="151"/>
                  </a:lnTo>
                  <a:lnTo>
                    <a:pt x="344" y="158"/>
                  </a:lnTo>
                  <a:lnTo>
                    <a:pt x="347" y="166"/>
                  </a:lnTo>
                  <a:lnTo>
                    <a:pt x="347" y="172"/>
                  </a:lnTo>
                  <a:lnTo>
                    <a:pt x="351" y="179"/>
                  </a:lnTo>
                  <a:lnTo>
                    <a:pt x="353" y="187"/>
                  </a:lnTo>
                  <a:lnTo>
                    <a:pt x="355" y="195"/>
                  </a:lnTo>
                  <a:lnTo>
                    <a:pt x="357" y="202"/>
                  </a:lnTo>
                  <a:lnTo>
                    <a:pt x="359" y="212"/>
                  </a:lnTo>
                  <a:lnTo>
                    <a:pt x="361" y="219"/>
                  </a:lnTo>
                  <a:lnTo>
                    <a:pt x="363" y="227"/>
                  </a:lnTo>
                  <a:lnTo>
                    <a:pt x="365" y="235"/>
                  </a:lnTo>
                  <a:lnTo>
                    <a:pt x="368" y="244"/>
                  </a:lnTo>
                  <a:lnTo>
                    <a:pt x="370" y="252"/>
                  </a:lnTo>
                  <a:lnTo>
                    <a:pt x="372" y="259"/>
                  </a:lnTo>
                  <a:lnTo>
                    <a:pt x="374" y="269"/>
                  </a:lnTo>
                  <a:lnTo>
                    <a:pt x="376" y="277"/>
                  </a:lnTo>
                  <a:lnTo>
                    <a:pt x="378" y="286"/>
                  </a:lnTo>
                  <a:lnTo>
                    <a:pt x="380" y="294"/>
                  </a:lnTo>
                  <a:lnTo>
                    <a:pt x="384" y="303"/>
                  </a:lnTo>
                  <a:lnTo>
                    <a:pt x="385" y="311"/>
                  </a:lnTo>
                  <a:lnTo>
                    <a:pt x="387" y="320"/>
                  </a:lnTo>
                  <a:lnTo>
                    <a:pt x="389" y="330"/>
                  </a:lnTo>
                  <a:lnTo>
                    <a:pt x="391" y="338"/>
                  </a:lnTo>
                  <a:lnTo>
                    <a:pt x="393" y="347"/>
                  </a:lnTo>
                  <a:lnTo>
                    <a:pt x="395" y="357"/>
                  </a:lnTo>
                  <a:lnTo>
                    <a:pt x="397" y="364"/>
                  </a:lnTo>
                  <a:lnTo>
                    <a:pt x="399" y="374"/>
                  </a:lnTo>
                  <a:lnTo>
                    <a:pt x="401" y="383"/>
                  </a:lnTo>
                  <a:lnTo>
                    <a:pt x="403" y="391"/>
                  </a:lnTo>
                  <a:lnTo>
                    <a:pt x="405" y="400"/>
                  </a:lnTo>
                  <a:lnTo>
                    <a:pt x="406" y="410"/>
                  </a:lnTo>
                  <a:lnTo>
                    <a:pt x="408" y="418"/>
                  </a:lnTo>
                  <a:lnTo>
                    <a:pt x="408" y="427"/>
                  </a:lnTo>
                  <a:lnTo>
                    <a:pt x="410" y="435"/>
                  </a:lnTo>
                  <a:lnTo>
                    <a:pt x="412" y="444"/>
                  </a:lnTo>
                  <a:lnTo>
                    <a:pt x="414" y="452"/>
                  </a:lnTo>
                  <a:lnTo>
                    <a:pt x="414" y="461"/>
                  </a:lnTo>
                  <a:lnTo>
                    <a:pt x="416" y="469"/>
                  </a:lnTo>
                  <a:lnTo>
                    <a:pt x="416" y="479"/>
                  </a:lnTo>
                  <a:lnTo>
                    <a:pt x="418" y="486"/>
                  </a:lnTo>
                  <a:lnTo>
                    <a:pt x="418" y="496"/>
                  </a:lnTo>
                  <a:lnTo>
                    <a:pt x="420" y="503"/>
                  </a:lnTo>
                  <a:lnTo>
                    <a:pt x="420" y="513"/>
                  </a:lnTo>
                  <a:lnTo>
                    <a:pt x="422" y="521"/>
                  </a:lnTo>
                  <a:lnTo>
                    <a:pt x="422" y="528"/>
                  </a:lnTo>
                  <a:lnTo>
                    <a:pt x="424" y="538"/>
                  </a:lnTo>
                  <a:lnTo>
                    <a:pt x="424" y="545"/>
                  </a:lnTo>
                  <a:lnTo>
                    <a:pt x="426" y="555"/>
                  </a:lnTo>
                  <a:lnTo>
                    <a:pt x="426" y="562"/>
                  </a:lnTo>
                  <a:lnTo>
                    <a:pt x="427" y="570"/>
                  </a:lnTo>
                  <a:lnTo>
                    <a:pt x="427" y="580"/>
                  </a:lnTo>
                  <a:lnTo>
                    <a:pt x="427" y="587"/>
                  </a:lnTo>
                  <a:lnTo>
                    <a:pt x="427" y="595"/>
                  </a:lnTo>
                  <a:lnTo>
                    <a:pt x="429" y="603"/>
                  </a:lnTo>
                  <a:lnTo>
                    <a:pt x="429" y="610"/>
                  </a:lnTo>
                  <a:lnTo>
                    <a:pt x="429" y="620"/>
                  </a:lnTo>
                  <a:lnTo>
                    <a:pt x="429" y="627"/>
                  </a:lnTo>
                  <a:lnTo>
                    <a:pt x="429" y="635"/>
                  </a:lnTo>
                  <a:lnTo>
                    <a:pt x="429" y="643"/>
                  </a:lnTo>
                  <a:lnTo>
                    <a:pt x="431" y="650"/>
                  </a:lnTo>
                  <a:lnTo>
                    <a:pt x="431" y="658"/>
                  </a:lnTo>
                  <a:lnTo>
                    <a:pt x="431" y="665"/>
                  </a:lnTo>
                  <a:lnTo>
                    <a:pt x="431" y="673"/>
                  </a:lnTo>
                  <a:lnTo>
                    <a:pt x="431" y="681"/>
                  </a:lnTo>
                  <a:lnTo>
                    <a:pt x="431" y="686"/>
                  </a:lnTo>
                  <a:lnTo>
                    <a:pt x="431" y="694"/>
                  </a:lnTo>
                  <a:lnTo>
                    <a:pt x="431" y="702"/>
                  </a:lnTo>
                  <a:lnTo>
                    <a:pt x="431" y="709"/>
                  </a:lnTo>
                  <a:lnTo>
                    <a:pt x="431" y="715"/>
                  </a:lnTo>
                  <a:lnTo>
                    <a:pt x="431" y="723"/>
                  </a:lnTo>
                  <a:lnTo>
                    <a:pt x="431" y="728"/>
                  </a:lnTo>
                  <a:lnTo>
                    <a:pt x="431" y="736"/>
                  </a:lnTo>
                  <a:lnTo>
                    <a:pt x="431" y="742"/>
                  </a:lnTo>
                  <a:lnTo>
                    <a:pt x="431" y="749"/>
                  </a:lnTo>
                  <a:lnTo>
                    <a:pt x="431" y="755"/>
                  </a:lnTo>
                  <a:lnTo>
                    <a:pt x="431" y="763"/>
                  </a:lnTo>
                  <a:lnTo>
                    <a:pt x="431" y="768"/>
                  </a:lnTo>
                  <a:lnTo>
                    <a:pt x="431" y="774"/>
                  </a:lnTo>
                  <a:lnTo>
                    <a:pt x="431" y="782"/>
                  </a:lnTo>
                  <a:lnTo>
                    <a:pt x="431" y="787"/>
                  </a:lnTo>
                  <a:lnTo>
                    <a:pt x="429" y="793"/>
                  </a:lnTo>
                  <a:lnTo>
                    <a:pt x="429" y="799"/>
                  </a:lnTo>
                  <a:lnTo>
                    <a:pt x="429" y="805"/>
                  </a:lnTo>
                  <a:lnTo>
                    <a:pt x="429" y="810"/>
                  </a:lnTo>
                  <a:lnTo>
                    <a:pt x="429" y="816"/>
                  </a:lnTo>
                  <a:lnTo>
                    <a:pt x="429" y="822"/>
                  </a:lnTo>
                  <a:lnTo>
                    <a:pt x="429" y="827"/>
                  </a:lnTo>
                  <a:lnTo>
                    <a:pt x="429" y="833"/>
                  </a:lnTo>
                  <a:lnTo>
                    <a:pt x="427" y="837"/>
                  </a:lnTo>
                  <a:lnTo>
                    <a:pt x="427" y="843"/>
                  </a:lnTo>
                  <a:lnTo>
                    <a:pt x="427" y="847"/>
                  </a:lnTo>
                  <a:lnTo>
                    <a:pt x="427" y="852"/>
                  </a:lnTo>
                  <a:lnTo>
                    <a:pt x="427" y="856"/>
                  </a:lnTo>
                  <a:lnTo>
                    <a:pt x="427" y="862"/>
                  </a:lnTo>
                  <a:lnTo>
                    <a:pt x="427" y="866"/>
                  </a:lnTo>
                  <a:lnTo>
                    <a:pt x="427" y="871"/>
                  </a:lnTo>
                  <a:lnTo>
                    <a:pt x="426" y="875"/>
                  </a:lnTo>
                  <a:lnTo>
                    <a:pt x="426" y="879"/>
                  </a:lnTo>
                  <a:lnTo>
                    <a:pt x="426" y="883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4" y="892"/>
                  </a:lnTo>
                  <a:lnTo>
                    <a:pt x="424" y="896"/>
                  </a:lnTo>
                  <a:lnTo>
                    <a:pt x="424" y="900"/>
                  </a:lnTo>
                  <a:lnTo>
                    <a:pt x="424" y="904"/>
                  </a:lnTo>
                  <a:lnTo>
                    <a:pt x="422" y="906"/>
                  </a:lnTo>
                  <a:lnTo>
                    <a:pt x="422" y="909"/>
                  </a:lnTo>
                  <a:lnTo>
                    <a:pt x="422" y="913"/>
                  </a:lnTo>
                  <a:lnTo>
                    <a:pt x="422" y="915"/>
                  </a:lnTo>
                  <a:lnTo>
                    <a:pt x="422" y="919"/>
                  </a:lnTo>
                  <a:lnTo>
                    <a:pt x="422" y="921"/>
                  </a:lnTo>
                  <a:lnTo>
                    <a:pt x="422" y="925"/>
                  </a:lnTo>
                  <a:lnTo>
                    <a:pt x="420" y="928"/>
                  </a:lnTo>
                  <a:lnTo>
                    <a:pt x="420" y="932"/>
                  </a:lnTo>
                  <a:lnTo>
                    <a:pt x="420" y="936"/>
                  </a:lnTo>
                  <a:lnTo>
                    <a:pt x="420" y="940"/>
                  </a:lnTo>
                  <a:lnTo>
                    <a:pt x="418" y="944"/>
                  </a:lnTo>
                  <a:lnTo>
                    <a:pt x="418" y="948"/>
                  </a:lnTo>
                  <a:lnTo>
                    <a:pt x="418" y="951"/>
                  </a:lnTo>
                  <a:lnTo>
                    <a:pt x="418" y="953"/>
                  </a:lnTo>
                  <a:lnTo>
                    <a:pt x="416" y="957"/>
                  </a:lnTo>
                  <a:lnTo>
                    <a:pt x="416" y="961"/>
                  </a:lnTo>
                  <a:lnTo>
                    <a:pt x="416" y="965"/>
                  </a:lnTo>
                  <a:lnTo>
                    <a:pt x="416" y="967"/>
                  </a:lnTo>
                  <a:lnTo>
                    <a:pt x="414" y="969"/>
                  </a:lnTo>
                  <a:lnTo>
                    <a:pt x="414" y="970"/>
                  </a:lnTo>
                  <a:lnTo>
                    <a:pt x="414" y="970"/>
                  </a:lnTo>
                  <a:lnTo>
                    <a:pt x="412" y="970"/>
                  </a:lnTo>
                  <a:lnTo>
                    <a:pt x="408" y="970"/>
                  </a:lnTo>
                  <a:lnTo>
                    <a:pt x="405" y="970"/>
                  </a:lnTo>
                  <a:lnTo>
                    <a:pt x="403" y="970"/>
                  </a:lnTo>
                  <a:lnTo>
                    <a:pt x="401" y="972"/>
                  </a:lnTo>
                  <a:lnTo>
                    <a:pt x="397" y="972"/>
                  </a:lnTo>
                  <a:lnTo>
                    <a:pt x="395" y="972"/>
                  </a:lnTo>
                  <a:lnTo>
                    <a:pt x="391" y="974"/>
                  </a:lnTo>
                  <a:lnTo>
                    <a:pt x="389" y="974"/>
                  </a:lnTo>
                  <a:lnTo>
                    <a:pt x="385" y="974"/>
                  </a:lnTo>
                  <a:lnTo>
                    <a:pt x="382" y="976"/>
                  </a:lnTo>
                  <a:lnTo>
                    <a:pt x="378" y="976"/>
                  </a:lnTo>
                  <a:lnTo>
                    <a:pt x="374" y="978"/>
                  </a:lnTo>
                  <a:lnTo>
                    <a:pt x="370" y="978"/>
                  </a:lnTo>
                  <a:lnTo>
                    <a:pt x="366" y="980"/>
                  </a:lnTo>
                  <a:lnTo>
                    <a:pt x="361" y="982"/>
                  </a:lnTo>
                  <a:lnTo>
                    <a:pt x="357" y="982"/>
                  </a:lnTo>
                  <a:lnTo>
                    <a:pt x="351" y="984"/>
                  </a:lnTo>
                  <a:lnTo>
                    <a:pt x="347" y="986"/>
                  </a:lnTo>
                  <a:lnTo>
                    <a:pt x="342" y="986"/>
                  </a:lnTo>
                  <a:lnTo>
                    <a:pt x="338" y="988"/>
                  </a:lnTo>
                  <a:lnTo>
                    <a:pt x="332" y="989"/>
                  </a:lnTo>
                  <a:lnTo>
                    <a:pt x="326" y="989"/>
                  </a:lnTo>
                  <a:lnTo>
                    <a:pt x="321" y="991"/>
                  </a:lnTo>
                  <a:lnTo>
                    <a:pt x="317" y="993"/>
                  </a:lnTo>
                  <a:lnTo>
                    <a:pt x="311" y="995"/>
                  </a:lnTo>
                  <a:lnTo>
                    <a:pt x="305" y="997"/>
                  </a:lnTo>
                  <a:lnTo>
                    <a:pt x="300" y="999"/>
                  </a:lnTo>
                  <a:lnTo>
                    <a:pt x="294" y="999"/>
                  </a:lnTo>
                  <a:lnTo>
                    <a:pt x="288" y="1001"/>
                  </a:lnTo>
                  <a:lnTo>
                    <a:pt x="283" y="1003"/>
                  </a:lnTo>
                  <a:lnTo>
                    <a:pt x="277" y="1005"/>
                  </a:lnTo>
                  <a:lnTo>
                    <a:pt x="271" y="1007"/>
                  </a:lnTo>
                  <a:lnTo>
                    <a:pt x="263" y="1009"/>
                  </a:lnTo>
                  <a:lnTo>
                    <a:pt x="260" y="1010"/>
                  </a:lnTo>
                  <a:lnTo>
                    <a:pt x="252" y="1012"/>
                  </a:lnTo>
                  <a:lnTo>
                    <a:pt x="246" y="1014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9" y="1020"/>
                  </a:lnTo>
                  <a:lnTo>
                    <a:pt x="223" y="1022"/>
                  </a:lnTo>
                  <a:lnTo>
                    <a:pt x="218" y="1024"/>
                  </a:lnTo>
                  <a:lnTo>
                    <a:pt x="212" y="1028"/>
                  </a:lnTo>
                  <a:lnTo>
                    <a:pt x="206" y="1028"/>
                  </a:lnTo>
                  <a:lnTo>
                    <a:pt x="199" y="1031"/>
                  </a:lnTo>
                  <a:lnTo>
                    <a:pt x="193" y="1033"/>
                  </a:lnTo>
                  <a:lnTo>
                    <a:pt x="189" y="1035"/>
                  </a:lnTo>
                  <a:lnTo>
                    <a:pt x="183" y="1037"/>
                  </a:lnTo>
                  <a:lnTo>
                    <a:pt x="178" y="1039"/>
                  </a:lnTo>
                  <a:lnTo>
                    <a:pt x="172" y="1041"/>
                  </a:lnTo>
                  <a:lnTo>
                    <a:pt x="166" y="1045"/>
                  </a:lnTo>
                  <a:lnTo>
                    <a:pt x="161" y="1047"/>
                  </a:lnTo>
                  <a:lnTo>
                    <a:pt x="157" y="1049"/>
                  </a:lnTo>
                  <a:lnTo>
                    <a:pt x="151" y="1052"/>
                  </a:lnTo>
                  <a:lnTo>
                    <a:pt x="145" y="1054"/>
                  </a:lnTo>
                  <a:lnTo>
                    <a:pt x="141" y="1056"/>
                  </a:lnTo>
                  <a:lnTo>
                    <a:pt x="136" y="1058"/>
                  </a:lnTo>
                  <a:lnTo>
                    <a:pt x="132" y="1062"/>
                  </a:lnTo>
                  <a:lnTo>
                    <a:pt x="128" y="1064"/>
                  </a:lnTo>
                  <a:lnTo>
                    <a:pt x="124" y="1066"/>
                  </a:lnTo>
                  <a:lnTo>
                    <a:pt x="119" y="1070"/>
                  </a:lnTo>
                  <a:lnTo>
                    <a:pt x="115" y="1071"/>
                  </a:lnTo>
                  <a:lnTo>
                    <a:pt x="111" y="1073"/>
                  </a:lnTo>
                  <a:lnTo>
                    <a:pt x="105" y="1075"/>
                  </a:lnTo>
                  <a:lnTo>
                    <a:pt x="101" y="1079"/>
                  </a:lnTo>
                  <a:lnTo>
                    <a:pt x="98" y="1081"/>
                  </a:lnTo>
                  <a:lnTo>
                    <a:pt x="94" y="1083"/>
                  </a:lnTo>
                  <a:lnTo>
                    <a:pt x="90" y="1087"/>
                  </a:lnTo>
                  <a:lnTo>
                    <a:pt x="86" y="1089"/>
                  </a:lnTo>
                  <a:lnTo>
                    <a:pt x="82" y="1091"/>
                  </a:lnTo>
                  <a:lnTo>
                    <a:pt x="80" y="1094"/>
                  </a:lnTo>
                  <a:lnTo>
                    <a:pt x="77" y="1096"/>
                  </a:lnTo>
                  <a:lnTo>
                    <a:pt x="73" y="1100"/>
                  </a:lnTo>
                  <a:lnTo>
                    <a:pt x="69" y="1102"/>
                  </a:lnTo>
                  <a:lnTo>
                    <a:pt x="67" y="1106"/>
                  </a:lnTo>
                  <a:lnTo>
                    <a:pt x="63" y="1108"/>
                  </a:lnTo>
                  <a:lnTo>
                    <a:pt x="59" y="1112"/>
                  </a:lnTo>
                  <a:lnTo>
                    <a:pt x="56" y="1113"/>
                  </a:lnTo>
                  <a:lnTo>
                    <a:pt x="54" y="1115"/>
                  </a:lnTo>
                  <a:lnTo>
                    <a:pt x="50" y="1119"/>
                  </a:lnTo>
                  <a:lnTo>
                    <a:pt x="48" y="1123"/>
                  </a:lnTo>
                  <a:lnTo>
                    <a:pt x="46" y="1125"/>
                  </a:lnTo>
                  <a:lnTo>
                    <a:pt x="42" y="1129"/>
                  </a:lnTo>
                  <a:lnTo>
                    <a:pt x="40" y="1131"/>
                  </a:lnTo>
                  <a:lnTo>
                    <a:pt x="37" y="1134"/>
                  </a:lnTo>
                  <a:lnTo>
                    <a:pt x="35" y="1136"/>
                  </a:lnTo>
                  <a:lnTo>
                    <a:pt x="33" y="1140"/>
                  </a:lnTo>
                  <a:lnTo>
                    <a:pt x="31" y="1142"/>
                  </a:lnTo>
                  <a:lnTo>
                    <a:pt x="27" y="1146"/>
                  </a:lnTo>
                  <a:lnTo>
                    <a:pt x="25" y="1150"/>
                  </a:lnTo>
                  <a:lnTo>
                    <a:pt x="25" y="1152"/>
                  </a:lnTo>
                  <a:lnTo>
                    <a:pt x="21" y="1155"/>
                  </a:lnTo>
                  <a:lnTo>
                    <a:pt x="19" y="1157"/>
                  </a:lnTo>
                  <a:lnTo>
                    <a:pt x="19" y="1161"/>
                  </a:lnTo>
                  <a:lnTo>
                    <a:pt x="18" y="1163"/>
                  </a:lnTo>
                  <a:lnTo>
                    <a:pt x="16" y="1167"/>
                  </a:lnTo>
                  <a:lnTo>
                    <a:pt x="14" y="1169"/>
                  </a:lnTo>
                  <a:lnTo>
                    <a:pt x="12" y="1173"/>
                  </a:lnTo>
                  <a:lnTo>
                    <a:pt x="12" y="1176"/>
                  </a:lnTo>
                  <a:lnTo>
                    <a:pt x="10" y="1178"/>
                  </a:lnTo>
                  <a:lnTo>
                    <a:pt x="8" y="1182"/>
                  </a:lnTo>
                  <a:lnTo>
                    <a:pt x="8" y="1184"/>
                  </a:lnTo>
                  <a:lnTo>
                    <a:pt x="6" y="1188"/>
                  </a:lnTo>
                  <a:lnTo>
                    <a:pt x="4" y="1192"/>
                  </a:lnTo>
                  <a:lnTo>
                    <a:pt x="4" y="1193"/>
                  </a:lnTo>
                  <a:lnTo>
                    <a:pt x="4" y="1197"/>
                  </a:lnTo>
                  <a:lnTo>
                    <a:pt x="4" y="1199"/>
                  </a:lnTo>
                  <a:lnTo>
                    <a:pt x="2" y="1203"/>
                  </a:lnTo>
                  <a:lnTo>
                    <a:pt x="2" y="1207"/>
                  </a:lnTo>
                  <a:lnTo>
                    <a:pt x="0" y="1209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0" y="1218"/>
                  </a:lnTo>
                  <a:lnTo>
                    <a:pt x="0" y="1220"/>
                  </a:lnTo>
                  <a:lnTo>
                    <a:pt x="0" y="1224"/>
                  </a:lnTo>
                  <a:lnTo>
                    <a:pt x="0" y="1226"/>
                  </a:lnTo>
                  <a:lnTo>
                    <a:pt x="0" y="1230"/>
                  </a:lnTo>
                  <a:lnTo>
                    <a:pt x="0" y="1234"/>
                  </a:lnTo>
                  <a:lnTo>
                    <a:pt x="2" y="1235"/>
                  </a:lnTo>
                  <a:lnTo>
                    <a:pt x="2" y="1239"/>
                  </a:lnTo>
                  <a:lnTo>
                    <a:pt x="2" y="1241"/>
                  </a:lnTo>
                  <a:lnTo>
                    <a:pt x="2" y="1245"/>
                  </a:lnTo>
                  <a:lnTo>
                    <a:pt x="4" y="1247"/>
                  </a:lnTo>
                  <a:lnTo>
                    <a:pt x="4" y="1251"/>
                  </a:lnTo>
                  <a:lnTo>
                    <a:pt x="4" y="1253"/>
                  </a:lnTo>
                  <a:lnTo>
                    <a:pt x="6" y="1254"/>
                  </a:lnTo>
                  <a:lnTo>
                    <a:pt x="6" y="1258"/>
                  </a:lnTo>
                  <a:lnTo>
                    <a:pt x="8" y="1260"/>
                  </a:lnTo>
                  <a:lnTo>
                    <a:pt x="8" y="1264"/>
                  </a:lnTo>
                  <a:lnTo>
                    <a:pt x="10" y="1266"/>
                  </a:lnTo>
                  <a:lnTo>
                    <a:pt x="10" y="1270"/>
                  </a:lnTo>
                  <a:lnTo>
                    <a:pt x="14" y="1275"/>
                  </a:lnTo>
                  <a:lnTo>
                    <a:pt x="16" y="1279"/>
                  </a:lnTo>
                  <a:lnTo>
                    <a:pt x="19" y="1285"/>
                  </a:lnTo>
                  <a:lnTo>
                    <a:pt x="23" y="1291"/>
                  </a:lnTo>
                  <a:lnTo>
                    <a:pt x="27" y="1295"/>
                  </a:lnTo>
                  <a:lnTo>
                    <a:pt x="31" y="1300"/>
                  </a:lnTo>
                  <a:lnTo>
                    <a:pt x="37" y="1306"/>
                  </a:lnTo>
                  <a:lnTo>
                    <a:pt x="40" y="1310"/>
                  </a:lnTo>
                  <a:lnTo>
                    <a:pt x="44" y="1312"/>
                  </a:lnTo>
                  <a:lnTo>
                    <a:pt x="46" y="1315"/>
                  </a:lnTo>
                  <a:lnTo>
                    <a:pt x="48" y="1317"/>
                  </a:lnTo>
                  <a:lnTo>
                    <a:pt x="52" y="1319"/>
                  </a:lnTo>
                  <a:lnTo>
                    <a:pt x="54" y="1321"/>
                  </a:lnTo>
                  <a:lnTo>
                    <a:pt x="58" y="1323"/>
                  </a:lnTo>
                  <a:lnTo>
                    <a:pt x="59" y="1327"/>
                  </a:lnTo>
                  <a:lnTo>
                    <a:pt x="63" y="1329"/>
                  </a:lnTo>
                  <a:lnTo>
                    <a:pt x="67" y="1331"/>
                  </a:lnTo>
                  <a:lnTo>
                    <a:pt x="69" y="1333"/>
                  </a:lnTo>
                  <a:lnTo>
                    <a:pt x="73" y="1335"/>
                  </a:lnTo>
                  <a:lnTo>
                    <a:pt x="77" y="1336"/>
                  </a:lnTo>
                  <a:lnTo>
                    <a:pt x="79" y="1338"/>
                  </a:lnTo>
                  <a:lnTo>
                    <a:pt x="82" y="1340"/>
                  </a:lnTo>
                  <a:lnTo>
                    <a:pt x="86" y="1342"/>
                  </a:lnTo>
                  <a:lnTo>
                    <a:pt x="90" y="1346"/>
                  </a:lnTo>
                  <a:lnTo>
                    <a:pt x="92" y="1346"/>
                  </a:lnTo>
                  <a:lnTo>
                    <a:pt x="96" y="1348"/>
                  </a:lnTo>
                  <a:lnTo>
                    <a:pt x="100" y="1350"/>
                  </a:lnTo>
                  <a:lnTo>
                    <a:pt x="103" y="1352"/>
                  </a:lnTo>
                  <a:lnTo>
                    <a:pt x="107" y="1356"/>
                  </a:lnTo>
                  <a:lnTo>
                    <a:pt x="111" y="1357"/>
                  </a:lnTo>
                  <a:lnTo>
                    <a:pt x="115" y="1359"/>
                  </a:lnTo>
                  <a:lnTo>
                    <a:pt x="120" y="1361"/>
                  </a:lnTo>
                  <a:lnTo>
                    <a:pt x="122" y="1361"/>
                  </a:lnTo>
                  <a:lnTo>
                    <a:pt x="128" y="1363"/>
                  </a:lnTo>
                  <a:lnTo>
                    <a:pt x="132" y="1365"/>
                  </a:lnTo>
                  <a:lnTo>
                    <a:pt x="136" y="1367"/>
                  </a:lnTo>
                  <a:lnTo>
                    <a:pt x="140" y="1369"/>
                  </a:lnTo>
                  <a:lnTo>
                    <a:pt x="143" y="1371"/>
                  </a:lnTo>
                  <a:lnTo>
                    <a:pt x="149" y="1373"/>
                  </a:lnTo>
                  <a:lnTo>
                    <a:pt x="153" y="1375"/>
                  </a:lnTo>
                  <a:lnTo>
                    <a:pt x="157" y="1376"/>
                  </a:lnTo>
                  <a:lnTo>
                    <a:pt x="161" y="1376"/>
                  </a:lnTo>
                  <a:lnTo>
                    <a:pt x="166" y="1378"/>
                  </a:lnTo>
                  <a:lnTo>
                    <a:pt x="170" y="1380"/>
                  </a:lnTo>
                  <a:lnTo>
                    <a:pt x="174" y="1382"/>
                  </a:lnTo>
                  <a:lnTo>
                    <a:pt x="180" y="1384"/>
                  </a:lnTo>
                  <a:lnTo>
                    <a:pt x="183" y="1384"/>
                  </a:lnTo>
                  <a:lnTo>
                    <a:pt x="189" y="1386"/>
                  </a:lnTo>
                  <a:lnTo>
                    <a:pt x="193" y="1388"/>
                  </a:lnTo>
                  <a:lnTo>
                    <a:pt x="197" y="1390"/>
                  </a:lnTo>
                  <a:lnTo>
                    <a:pt x="202" y="1390"/>
                  </a:lnTo>
                  <a:lnTo>
                    <a:pt x="208" y="1392"/>
                  </a:lnTo>
                  <a:lnTo>
                    <a:pt x="212" y="1394"/>
                  </a:lnTo>
                  <a:lnTo>
                    <a:pt x="218" y="1396"/>
                  </a:lnTo>
                  <a:lnTo>
                    <a:pt x="222" y="1396"/>
                  </a:lnTo>
                  <a:lnTo>
                    <a:pt x="227" y="1397"/>
                  </a:lnTo>
                  <a:lnTo>
                    <a:pt x="231" y="1397"/>
                  </a:lnTo>
                  <a:lnTo>
                    <a:pt x="237" y="1399"/>
                  </a:lnTo>
                  <a:lnTo>
                    <a:pt x="242" y="1399"/>
                  </a:lnTo>
                  <a:lnTo>
                    <a:pt x="248" y="1401"/>
                  </a:lnTo>
                  <a:lnTo>
                    <a:pt x="252" y="1403"/>
                  </a:lnTo>
                  <a:lnTo>
                    <a:pt x="258" y="1403"/>
                  </a:lnTo>
                  <a:lnTo>
                    <a:pt x="263" y="1405"/>
                  </a:lnTo>
                  <a:lnTo>
                    <a:pt x="269" y="1407"/>
                  </a:lnTo>
                  <a:lnTo>
                    <a:pt x="273" y="1407"/>
                  </a:lnTo>
                  <a:lnTo>
                    <a:pt x="279" y="1409"/>
                  </a:lnTo>
                  <a:lnTo>
                    <a:pt x="284" y="1409"/>
                  </a:lnTo>
                  <a:lnTo>
                    <a:pt x="290" y="1411"/>
                  </a:lnTo>
                  <a:lnTo>
                    <a:pt x="294" y="1411"/>
                  </a:lnTo>
                  <a:lnTo>
                    <a:pt x="300" y="1413"/>
                  </a:lnTo>
                  <a:lnTo>
                    <a:pt x="305" y="1413"/>
                  </a:lnTo>
                  <a:lnTo>
                    <a:pt x="311" y="1415"/>
                  </a:lnTo>
                  <a:lnTo>
                    <a:pt x="317" y="1415"/>
                  </a:lnTo>
                  <a:lnTo>
                    <a:pt x="323" y="1415"/>
                  </a:lnTo>
                  <a:lnTo>
                    <a:pt x="328" y="1417"/>
                  </a:lnTo>
                  <a:lnTo>
                    <a:pt x="334" y="1417"/>
                  </a:lnTo>
                  <a:lnTo>
                    <a:pt x="340" y="1417"/>
                  </a:lnTo>
                  <a:lnTo>
                    <a:pt x="345" y="1418"/>
                  </a:lnTo>
                  <a:lnTo>
                    <a:pt x="351" y="1420"/>
                  </a:lnTo>
                  <a:lnTo>
                    <a:pt x="357" y="1420"/>
                  </a:lnTo>
                  <a:lnTo>
                    <a:pt x="363" y="1420"/>
                  </a:lnTo>
                  <a:lnTo>
                    <a:pt x="368" y="1422"/>
                  </a:lnTo>
                  <a:lnTo>
                    <a:pt x="374" y="1422"/>
                  </a:lnTo>
                  <a:lnTo>
                    <a:pt x="380" y="1422"/>
                  </a:lnTo>
                  <a:lnTo>
                    <a:pt x="385" y="1422"/>
                  </a:lnTo>
                  <a:lnTo>
                    <a:pt x="391" y="1424"/>
                  </a:lnTo>
                  <a:lnTo>
                    <a:pt x="397" y="1424"/>
                  </a:lnTo>
                  <a:lnTo>
                    <a:pt x="403" y="1424"/>
                  </a:lnTo>
                  <a:lnTo>
                    <a:pt x="408" y="1424"/>
                  </a:lnTo>
                  <a:lnTo>
                    <a:pt x="414" y="1426"/>
                  </a:lnTo>
                  <a:lnTo>
                    <a:pt x="420" y="1426"/>
                  </a:lnTo>
                  <a:lnTo>
                    <a:pt x="427" y="1426"/>
                  </a:lnTo>
                  <a:lnTo>
                    <a:pt x="433" y="1426"/>
                  </a:lnTo>
                  <a:lnTo>
                    <a:pt x="439" y="1426"/>
                  </a:lnTo>
                  <a:lnTo>
                    <a:pt x="445" y="1428"/>
                  </a:lnTo>
                  <a:lnTo>
                    <a:pt x="450" y="1428"/>
                  </a:lnTo>
                  <a:lnTo>
                    <a:pt x="456" y="1428"/>
                  </a:lnTo>
                  <a:lnTo>
                    <a:pt x="462" y="1428"/>
                  </a:lnTo>
                  <a:lnTo>
                    <a:pt x="467" y="1428"/>
                  </a:lnTo>
                  <a:lnTo>
                    <a:pt x="473" y="1428"/>
                  </a:lnTo>
                  <a:lnTo>
                    <a:pt x="479" y="1428"/>
                  </a:lnTo>
                  <a:lnTo>
                    <a:pt x="487" y="1430"/>
                  </a:lnTo>
                  <a:lnTo>
                    <a:pt x="492" y="1430"/>
                  </a:lnTo>
                  <a:lnTo>
                    <a:pt x="498" y="1430"/>
                  </a:lnTo>
                  <a:lnTo>
                    <a:pt x="504" y="1430"/>
                  </a:lnTo>
                  <a:lnTo>
                    <a:pt x="509" y="1430"/>
                  </a:lnTo>
                  <a:lnTo>
                    <a:pt x="515" y="1430"/>
                  </a:lnTo>
                  <a:lnTo>
                    <a:pt x="523" y="1430"/>
                  </a:lnTo>
                  <a:lnTo>
                    <a:pt x="528" y="1430"/>
                  </a:lnTo>
                  <a:lnTo>
                    <a:pt x="534" y="1430"/>
                  </a:lnTo>
                  <a:lnTo>
                    <a:pt x="540" y="1430"/>
                  </a:lnTo>
                  <a:lnTo>
                    <a:pt x="546" y="1430"/>
                  </a:lnTo>
                  <a:lnTo>
                    <a:pt x="551" y="1430"/>
                  </a:lnTo>
                  <a:lnTo>
                    <a:pt x="559" y="1430"/>
                  </a:lnTo>
                  <a:lnTo>
                    <a:pt x="565" y="1430"/>
                  </a:lnTo>
                  <a:lnTo>
                    <a:pt x="570" y="1430"/>
                  </a:lnTo>
                  <a:lnTo>
                    <a:pt x="576" y="1430"/>
                  </a:lnTo>
                  <a:lnTo>
                    <a:pt x="584" y="1430"/>
                  </a:lnTo>
                  <a:lnTo>
                    <a:pt x="589" y="1430"/>
                  </a:lnTo>
                  <a:lnTo>
                    <a:pt x="595" y="1430"/>
                  </a:lnTo>
                  <a:lnTo>
                    <a:pt x="601" y="1430"/>
                  </a:lnTo>
                  <a:lnTo>
                    <a:pt x="607" y="1428"/>
                  </a:lnTo>
                  <a:lnTo>
                    <a:pt x="612" y="1428"/>
                  </a:lnTo>
                  <a:lnTo>
                    <a:pt x="620" y="1428"/>
                  </a:lnTo>
                  <a:lnTo>
                    <a:pt x="626" y="1428"/>
                  </a:lnTo>
                  <a:lnTo>
                    <a:pt x="631" y="1428"/>
                  </a:lnTo>
                  <a:lnTo>
                    <a:pt x="637" y="1428"/>
                  </a:lnTo>
                  <a:lnTo>
                    <a:pt x="645" y="1428"/>
                  </a:lnTo>
                  <a:lnTo>
                    <a:pt x="650" y="1426"/>
                  </a:lnTo>
                  <a:lnTo>
                    <a:pt x="656" y="1426"/>
                  </a:lnTo>
                  <a:lnTo>
                    <a:pt x="662" y="1426"/>
                  </a:lnTo>
                  <a:lnTo>
                    <a:pt x="668" y="1424"/>
                  </a:lnTo>
                  <a:lnTo>
                    <a:pt x="673" y="1424"/>
                  </a:lnTo>
                  <a:lnTo>
                    <a:pt x="679" y="1424"/>
                  </a:lnTo>
                  <a:lnTo>
                    <a:pt x="685" y="1422"/>
                  </a:lnTo>
                  <a:lnTo>
                    <a:pt x="692" y="1422"/>
                  </a:lnTo>
                  <a:lnTo>
                    <a:pt x="698" y="1422"/>
                  </a:lnTo>
                  <a:lnTo>
                    <a:pt x="704" y="1422"/>
                  </a:lnTo>
                  <a:lnTo>
                    <a:pt x="710" y="1420"/>
                  </a:lnTo>
                  <a:lnTo>
                    <a:pt x="715" y="1420"/>
                  </a:lnTo>
                  <a:lnTo>
                    <a:pt x="721" y="1418"/>
                  </a:lnTo>
                  <a:lnTo>
                    <a:pt x="727" y="1418"/>
                  </a:lnTo>
                  <a:lnTo>
                    <a:pt x="732" y="1417"/>
                  </a:lnTo>
                  <a:lnTo>
                    <a:pt x="740" y="1417"/>
                  </a:lnTo>
                  <a:lnTo>
                    <a:pt x="744" y="1415"/>
                  </a:lnTo>
                  <a:lnTo>
                    <a:pt x="750" y="1415"/>
                  </a:lnTo>
                  <a:lnTo>
                    <a:pt x="755" y="1413"/>
                  </a:lnTo>
                  <a:lnTo>
                    <a:pt x="761" y="1413"/>
                  </a:lnTo>
                  <a:lnTo>
                    <a:pt x="767" y="1411"/>
                  </a:lnTo>
                  <a:lnTo>
                    <a:pt x="772" y="1411"/>
                  </a:lnTo>
                  <a:lnTo>
                    <a:pt x="778" y="1409"/>
                  </a:lnTo>
                  <a:lnTo>
                    <a:pt x="784" y="1409"/>
                  </a:lnTo>
                  <a:lnTo>
                    <a:pt x="790" y="1407"/>
                  </a:lnTo>
                  <a:lnTo>
                    <a:pt x="795" y="1407"/>
                  </a:lnTo>
                  <a:lnTo>
                    <a:pt x="801" y="1405"/>
                  </a:lnTo>
                  <a:lnTo>
                    <a:pt x="807" y="1403"/>
                  </a:lnTo>
                  <a:lnTo>
                    <a:pt x="813" y="1403"/>
                  </a:lnTo>
                  <a:lnTo>
                    <a:pt x="818" y="1401"/>
                  </a:lnTo>
                  <a:lnTo>
                    <a:pt x="824" y="1399"/>
                  </a:lnTo>
                  <a:lnTo>
                    <a:pt x="830" y="1399"/>
                  </a:lnTo>
                  <a:lnTo>
                    <a:pt x="833" y="1397"/>
                  </a:lnTo>
                  <a:lnTo>
                    <a:pt x="839" y="1396"/>
                  </a:lnTo>
                  <a:lnTo>
                    <a:pt x="845" y="1396"/>
                  </a:lnTo>
                  <a:lnTo>
                    <a:pt x="851" y="1394"/>
                  </a:lnTo>
                  <a:lnTo>
                    <a:pt x="854" y="1392"/>
                  </a:lnTo>
                  <a:lnTo>
                    <a:pt x="860" y="1390"/>
                  </a:lnTo>
                  <a:lnTo>
                    <a:pt x="866" y="1388"/>
                  </a:lnTo>
                  <a:lnTo>
                    <a:pt x="872" y="1388"/>
                  </a:lnTo>
                  <a:lnTo>
                    <a:pt x="875" y="1386"/>
                  </a:lnTo>
                  <a:lnTo>
                    <a:pt x="881" y="1384"/>
                  </a:lnTo>
                  <a:lnTo>
                    <a:pt x="885" y="1382"/>
                  </a:lnTo>
                  <a:lnTo>
                    <a:pt x="891" y="1380"/>
                  </a:lnTo>
                  <a:lnTo>
                    <a:pt x="894" y="1378"/>
                  </a:lnTo>
                  <a:lnTo>
                    <a:pt x="900" y="1376"/>
                  </a:lnTo>
                  <a:lnTo>
                    <a:pt x="904" y="1375"/>
                  </a:lnTo>
                  <a:lnTo>
                    <a:pt x="910" y="1375"/>
                  </a:lnTo>
                  <a:lnTo>
                    <a:pt x="915" y="1371"/>
                  </a:lnTo>
                  <a:lnTo>
                    <a:pt x="919" y="1371"/>
                  </a:lnTo>
                  <a:lnTo>
                    <a:pt x="925" y="1367"/>
                  </a:lnTo>
                  <a:lnTo>
                    <a:pt x="929" y="1367"/>
                  </a:lnTo>
                  <a:lnTo>
                    <a:pt x="933" y="1363"/>
                  </a:lnTo>
                  <a:lnTo>
                    <a:pt x="938" y="1361"/>
                  </a:lnTo>
                  <a:lnTo>
                    <a:pt x="942" y="1359"/>
                  </a:lnTo>
                  <a:lnTo>
                    <a:pt x="948" y="1357"/>
                  </a:lnTo>
                  <a:lnTo>
                    <a:pt x="952" y="1356"/>
                  </a:lnTo>
                  <a:lnTo>
                    <a:pt x="956" y="1354"/>
                  </a:lnTo>
                  <a:lnTo>
                    <a:pt x="959" y="1350"/>
                  </a:lnTo>
                  <a:lnTo>
                    <a:pt x="965" y="1348"/>
                  </a:lnTo>
                  <a:lnTo>
                    <a:pt x="969" y="1346"/>
                  </a:lnTo>
                  <a:lnTo>
                    <a:pt x="973" y="1344"/>
                  </a:lnTo>
                  <a:lnTo>
                    <a:pt x="976" y="1342"/>
                  </a:lnTo>
                  <a:lnTo>
                    <a:pt x="982" y="1340"/>
                  </a:lnTo>
                  <a:lnTo>
                    <a:pt x="986" y="1336"/>
                  </a:lnTo>
                  <a:lnTo>
                    <a:pt x="990" y="1335"/>
                  </a:lnTo>
                  <a:lnTo>
                    <a:pt x="994" y="1333"/>
                  </a:lnTo>
                  <a:lnTo>
                    <a:pt x="997" y="1331"/>
                  </a:lnTo>
                  <a:lnTo>
                    <a:pt x="1001" y="1327"/>
                  </a:lnTo>
                  <a:lnTo>
                    <a:pt x="1005" y="1325"/>
                  </a:lnTo>
                  <a:lnTo>
                    <a:pt x="1009" y="1323"/>
                  </a:lnTo>
                  <a:lnTo>
                    <a:pt x="1013" y="1321"/>
                  </a:lnTo>
                  <a:lnTo>
                    <a:pt x="1017" y="1317"/>
                  </a:lnTo>
                  <a:lnTo>
                    <a:pt x="1018" y="1315"/>
                  </a:lnTo>
                  <a:lnTo>
                    <a:pt x="1022" y="1314"/>
                  </a:lnTo>
                  <a:lnTo>
                    <a:pt x="1026" y="1310"/>
                  </a:lnTo>
                  <a:lnTo>
                    <a:pt x="1030" y="1308"/>
                  </a:lnTo>
                  <a:lnTo>
                    <a:pt x="1034" y="1304"/>
                  </a:lnTo>
                  <a:lnTo>
                    <a:pt x="1037" y="1302"/>
                  </a:lnTo>
                  <a:lnTo>
                    <a:pt x="1041" y="1300"/>
                  </a:lnTo>
                  <a:lnTo>
                    <a:pt x="1043" y="1296"/>
                  </a:lnTo>
                  <a:lnTo>
                    <a:pt x="1047" y="1295"/>
                  </a:lnTo>
                  <a:lnTo>
                    <a:pt x="1049" y="1291"/>
                  </a:lnTo>
                  <a:lnTo>
                    <a:pt x="1053" y="1289"/>
                  </a:lnTo>
                  <a:lnTo>
                    <a:pt x="1055" y="1285"/>
                  </a:lnTo>
                  <a:lnTo>
                    <a:pt x="1058" y="1283"/>
                  </a:lnTo>
                  <a:lnTo>
                    <a:pt x="1060" y="1279"/>
                  </a:lnTo>
                  <a:lnTo>
                    <a:pt x="1064" y="1277"/>
                  </a:lnTo>
                  <a:lnTo>
                    <a:pt x="1066" y="1275"/>
                  </a:lnTo>
                  <a:lnTo>
                    <a:pt x="1070" y="1272"/>
                  </a:lnTo>
                  <a:lnTo>
                    <a:pt x="1072" y="1270"/>
                  </a:lnTo>
                  <a:lnTo>
                    <a:pt x="1074" y="1266"/>
                  </a:lnTo>
                  <a:lnTo>
                    <a:pt x="1076" y="1262"/>
                  </a:lnTo>
                  <a:lnTo>
                    <a:pt x="1078" y="1260"/>
                  </a:lnTo>
                  <a:lnTo>
                    <a:pt x="1081" y="1256"/>
                  </a:lnTo>
                  <a:lnTo>
                    <a:pt x="1083" y="1254"/>
                  </a:lnTo>
                  <a:lnTo>
                    <a:pt x="1085" y="1251"/>
                  </a:lnTo>
                  <a:lnTo>
                    <a:pt x="1087" y="1249"/>
                  </a:lnTo>
                  <a:lnTo>
                    <a:pt x="1089" y="1245"/>
                  </a:lnTo>
                  <a:lnTo>
                    <a:pt x="1091" y="1243"/>
                  </a:lnTo>
                  <a:lnTo>
                    <a:pt x="1093" y="1239"/>
                  </a:lnTo>
                  <a:lnTo>
                    <a:pt x="1095" y="1237"/>
                  </a:lnTo>
                  <a:lnTo>
                    <a:pt x="1097" y="1234"/>
                  </a:lnTo>
                  <a:lnTo>
                    <a:pt x="1098" y="1232"/>
                  </a:lnTo>
                  <a:lnTo>
                    <a:pt x="1098" y="1228"/>
                  </a:lnTo>
                  <a:lnTo>
                    <a:pt x="1100" y="1224"/>
                  </a:lnTo>
                  <a:lnTo>
                    <a:pt x="1102" y="1222"/>
                  </a:lnTo>
                  <a:lnTo>
                    <a:pt x="1104" y="1218"/>
                  </a:lnTo>
                  <a:lnTo>
                    <a:pt x="1104" y="1216"/>
                  </a:lnTo>
                  <a:lnTo>
                    <a:pt x="1106" y="1213"/>
                  </a:lnTo>
                  <a:lnTo>
                    <a:pt x="1106" y="1211"/>
                  </a:lnTo>
                  <a:lnTo>
                    <a:pt x="1108" y="1207"/>
                  </a:lnTo>
                  <a:lnTo>
                    <a:pt x="1108" y="1205"/>
                  </a:lnTo>
                  <a:lnTo>
                    <a:pt x="1110" y="1201"/>
                  </a:lnTo>
                  <a:lnTo>
                    <a:pt x="1110" y="1197"/>
                  </a:lnTo>
                  <a:lnTo>
                    <a:pt x="1110" y="1195"/>
                  </a:lnTo>
                  <a:lnTo>
                    <a:pt x="1110" y="1192"/>
                  </a:lnTo>
                  <a:lnTo>
                    <a:pt x="1112" y="1188"/>
                  </a:lnTo>
                  <a:lnTo>
                    <a:pt x="1112" y="1186"/>
                  </a:lnTo>
                  <a:lnTo>
                    <a:pt x="1112" y="1182"/>
                  </a:lnTo>
                  <a:lnTo>
                    <a:pt x="1112" y="1180"/>
                  </a:lnTo>
                  <a:lnTo>
                    <a:pt x="1112" y="1176"/>
                  </a:lnTo>
                  <a:lnTo>
                    <a:pt x="1112" y="1174"/>
                  </a:lnTo>
                  <a:lnTo>
                    <a:pt x="1112" y="1171"/>
                  </a:lnTo>
                  <a:lnTo>
                    <a:pt x="1112" y="1169"/>
                  </a:lnTo>
                  <a:lnTo>
                    <a:pt x="1112" y="1165"/>
                  </a:lnTo>
                  <a:lnTo>
                    <a:pt x="1112" y="1161"/>
                  </a:lnTo>
                  <a:lnTo>
                    <a:pt x="1112" y="1159"/>
                  </a:lnTo>
                  <a:lnTo>
                    <a:pt x="1112" y="1155"/>
                  </a:lnTo>
                  <a:lnTo>
                    <a:pt x="1110" y="1153"/>
                  </a:lnTo>
                  <a:lnTo>
                    <a:pt x="1110" y="1150"/>
                  </a:lnTo>
                  <a:lnTo>
                    <a:pt x="1110" y="1148"/>
                  </a:lnTo>
                  <a:lnTo>
                    <a:pt x="1108" y="1144"/>
                  </a:lnTo>
                  <a:lnTo>
                    <a:pt x="1108" y="1142"/>
                  </a:lnTo>
                  <a:lnTo>
                    <a:pt x="1106" y="1138"/>
                  </a:lnTo>
                  <a:lnTo>
                    <a:pt x="1106" y="1136"/>
                  </a:lnTo>
                  <a:lnTo>
                    <a:pt x="1104" y="1132"/>
                  </a:lnTo>
                  <a:lnTo>
                    <a:pt x="1104" y="1129"/>
                  </a:lnTo>
                  <a:lnTo>
                    <a:pt x="1102" y="1127"/>
                  </a:lnTo>
                  <a:lnTo>
                    <a:pt x="1102" y="1125"/>
                  </a:lnTo>
                  <a:lnTo>
                    <a:pt x="1100" y="1119"/>
                  </a:lnTo>
                  <a:lnTo>
                    <a:pt x="1098" y="1113"/>
                  </a:lnTo>
                  <a:lnTo>
                    <a:pt x="1097" y="1112"/>
                  </a:lnTo>
                  <a:lnTo>
                    <a:pt x="1095" y="1108"/>
                  </a:lnTo>
                  <a:lnTo>
                    <a:pt x="1093" y="1106"/>
                  </a:lnTo>
                  <a:lnTo>
                    <a:pt x="1091" y="1102"/>
                  </a:lnTo>
                  <a:lnTo>
                    <a:pt x="1087" y="1098"/>
                  </a:lnTo>
                  <a:lnTo>
                    <a:pt x="1083" y="1092"/>
                  </a:lnTo>
                  <a:lnTo>
                    <a:pt x="1079" y="1087"/>
                  </a:lnTo>
                  <a:lnTo>
                    <a:pt x="1076" y="1083"/>
                  </a:lnTo>
                  <a:lnTo>
                    <a:pt x="1072" y="1079"/>
                  </a:lnTo>
                  <a:lnTo>
                    <a:pt x="1068" y="1073"/>
                  </a:lnTo>
                  <a:lnTo>
                    <a:pt x="1062" y="1070"/>
                  </a:lnTo>
                  <a:lnTo>
                    <a:pt x="1057" y="1064"/>
                  </a:lnTo>
                  <a:lnTo>
                    <a:pt x="1053" y="1060"/>
                  </a:lnTo>
                  <a:lnTo>
                    <a:pt x="1047" y="1056"/>
                  </a:lnTo>
                  <a:lnTo>
                    <a:pt x="1043" y="1054"/>
                  </a:lnTo>
                  <a:lnTo>
                    <a:pt x="1041" y="1052"/>
                  </a:lnTo>
                  <a:lnTo>
                    <a:pt x="1037" y="1051"/>
                  </a:lnTo>
                  <a:lnTo>
                    <a:pt x="1036" y="1049"/>
                  </a:lnTo>
                  <a:lnTo>
                    <a:pt x="1032" y="1047"/>
                  </a:lnTo>
                  <a:lnTo>
                    <a:pt x="1030" y="1045"/>
                  </a:lnTo>
                  <a:lnTo>
                    <a:pt x="1026" y="1043"/>
                  </a:lnTo>
                  <a:lnTo>
                    <a:pt x="1024" y="1041"/>
                  </a:lnTo>
                  <a:lnTo>
                    <a:pt x="1020" y="1039"/>
                  </a:lnTo>
                  <a:lnTo>
                    <a:pt x="1017" y="1037"/>
                  </a:lnTo>
                  <a:lnTo>
                    <a:pt x="1015" y="1035"/>
                  </a:lnTo>
                  <a:lnTo>
                    <a:pt x="1011" y="1033"/>
                  </a:lnTo>
                  <a:lnTo>
                    <a:pt x="1007" y="1031"/>
                  </a:lnTo>
                  <a:lnTo>
                    <a:pt x="1003" y="1030"/>
                  </a:lnTo>
                  <a:lnTo>
                    <a:pt x="999" y="1030"/>
                  </a:lnTo>
                  <a:lnTo>
                    <a:pt x="997" y="1028"/>
                  </a:lnTo>
                  <a:lnTo>
                    <a:pt x="994" y="1026"/>
                  </a:lnTo>
                  <a:lnTo>
                    <a:pt x="990" y="1024"/>
                  </a:lnTo>
                  <a:lnTo>
                    <a:pt x="986" y="1024"/>
                  </a:lnTo>
                  <a:lnTo>
                    <a:pt x="982" y="1022"/>
                  </a:lnTo>
                  <a:lnTo>
                    <a:pt x="978" y="1020"/>
                  </a:lnTo>
                  <a:lnTo>
                    <a:pt x="975" y="1018"/>
                  </a:lnTo>
                  <a:lnTo>
                    <a:pt x="973" y="1018"/>
                  </a:lnTo>
                  <a:lnTo>
                    <a:pt x="969" y="1016"/>
                  </a:lnTo>
                  <a:lnTo>
                    <a:pt x="965" y="1016"/>
                  </a:lnTo>
                  <a:lnTo>
                    <a:pt x="961" y="1014"/>
                  </a:lnTo>
                  <a:lnTo>
                    <a:pt x="957" y="1012"/>
                  </a:lnTo>
                  <a:lnTo>
                    <a:pt x="954" y="1012"/>
                  </a:lnTo>
                  <a:lnTo>
                    <a:pt x="950" y="1010"/>
                  </a:lnTo>
                  <a:lnTo>
                    <a:pt x="946" y="1009"/>
                  </a:lnTo>
                  <a:lnTo>
                    <a:pt x="942" y="1009"/>
                  </a:lnTo>
                  <a:lnTo>
                    <a:pt x="938" y="1007"/>
                  </a:lnTo>
                  <a:lnTo>
                    <a:pt x="933" y="1007"/>
                  </a:lnTo>
                  <a:lnTo>
                    <a:pt x="929" y="1005"/>
                  </a:lnTo>
                  <a:lnTo>
                    <a:pt x="925" y="1005"/>
                  </a:lnTo>
                  <a:lnTo>
                    <a:pt x="923" y="1003"/>
                  </a:lnTo>
                  <a:lnTo>
                    <a:pt x="917" y="1003"/>
                  </a:lnTo>
                  <a:lnTo>
                    <a:pt x="914" y="1003"/>
                  </a:lnTo>
                  <a:lnTo>
                    <a:pt x="910" y="1001"/>
                  </a:lnTo>
                  <a:lnTo>
                    <a:pt x="906" y="1001"/>
                  </a:lnTo>
                  <a:lnTo>
                    <a:pt x="902" y="999"/>
                  </a:lnTo>
                  <a:lnTo>
                    <a:pt x="898" y="999"/>
                  </a:lnTo>
                  <a:lnTo>
                    <a:pt x="894" y="997"/>
                  </a:lnTo>
                  <a:lnTo>
                    <a:pt x="891" y="997"/>
                  </a:lnTo>
                  <a:lnTo>
                    <a:pt x="885" y="997"/>
                  </a:lnTo>
                  <a:lnTo>
                    <a:pt x="881" y="995"/>
                  </a:lnTo>
                  <a:lnTo>
                    <a:pt x="877" y="995"/>
                  </a:lnTo>
                  <a:lnTo>
                    <a:pt x="874" y="993"/>
                  </a:lnTo>
                  <a:lnTo>
                    <a:pt x="870" y="993"/>
                  </a:lnTo>
                  <a:lnTo>
                    <a:pt x="866" y="993"/>
                  </a:lnTo>
                  <a:lnTo>
                    <a:pt x="862" y="991"/>
                  </a:lnTo>
                  <a:lnTo>
                    <a:pt x="858" y="991"/>
                  </a:lnTo>
                  <a:lnTo>
                    <a:pt x="854" y="989"/>
                  </a:lnTo>
                  <a:lnTo>
                    <a:pt x="851" y="989"/>
                  </a:lnTo>
                  <a:lnTo>
                    <a:pt x="845" y="989"/>
                  </a:lnTo>
                  <a:lnTo>
                    <a:pt x="843" y="989"/>
                  </a:lnTo>
                  <a:lnTo>
                    <a:pt x="837" y="988"/>
                  </a:lnTo>
                  <a:lnTo>
                    <a:pt x="833" y="988"/>
                  </a:lnTo>
                  <a:lnTo>
                    <a:pt x="830" y="988"/>
                  </a:lnTo>
                  <a:lnTo>
                    <a:pt x="826" y="988"/>
                  </a:lnTo>
                  <a:lnTo>
                    <a:pt x="822" y="986"/>
                  </a:lnTo>
                  <a:lnTo>
                    <a:pt x="818" y="986"/>
                  </a:lnTo>
                  <a:lnTo>
                    <a:pt x="814" y="986"/>
                  </a:lnTo>
                  <a:lnTo>
                    <a:pt x="811" y="986"/>
                  </a:lnTo>
                  <a:lnTo>
                    <a:pt x="805" y="986"/>
                  </a:lnTo>
                  <a:lnTo>
                    <a:pt x="803" y="984"/>
                  </a:lnTo>
                  <a:lnTo>
                    <a:pt x="799" y="984"/>
                  </a:lnTo>
                  <a:lnTo>
                    <a:pt x="795" y="984"/>
                  </a:lnTo>
                  <a:lnTo>
                    <a:pt x="792" y="984"/>
                  </a:lnTo>
                  <a:lnTo>
                    <a:pt x="788" y="984"/>
                  </a:lnTo>
                  <a:lnTo>
                    <a:pt x="784" y="982"/>
                  </a:lnTo>
                  <a:lnTo>
                    <a:pt x="780" y="982"/>
                  </a:lnTo>
                  <a:lnTo>
                    <a:pt x="776" y="982"/>
                  </a:lnTo>
                  <a:lnTo>
                    <a:pt x="772" y="980"/>
                  </a:lnTo>
                  <a:lnTo>
                    <a:pt x="769" y="980"/>
                  </a:lnTo>
                  <a:lnTo>
                    <a:pt x="765" y="980"/>
                  </a:lnTo>
                  <a:lnTo>
                    <a:pt x="761" y="980"/>
                  </a:lnTo>
                  <a:lnTo>
                    <a:pt x="757" y="980"/>
                  </a:lnTo>
                  <a:lnTo>
                    <a:pt x="753" y="978"/>
                  </a:lnTo>
                  <a:lnTo>
                    <a:pt x="750" y="978"/>
                  </a:lnTo>
                  <a:lnTo>
                    <a:pt x="746" y="978"/>
                  </a:lnTo>
                  <a:lnTo>
                    <a:pt x="744" y="978"/>
                  </a:lnTo>
                  <a:lnTo>
                    <a:pt x="740" y="978"/>
                  </a:lnTo>
                  <a:lnTo>
                    <a:pt x="736" y="978"/>
                  </a:lnTo>
                  <a:lnTo>
                    <a:pt x="732" y="976"/>
                  </a:lnTo>
                  <a:lnTo>
                    <a:pt x="731" y="976"/>
                  </a:lnTo>
                  <a:lnTo>
                    <a:pt x="727" y="976"/>
                  </a:lnTo>
                  <a:lnTo>
                    <a:pt x="723" y="976"/>
                  </a:lnTo>
                  <a:lnTo>
                    <a:pt x="721" y="976"/>
                  </a:lnTo>
                  <a:lnTo>
                    <a:pt x="717" y="976"/>
                  </a:lnTo>
                  <a:lnTo>
                    <a:pt x="713" y="974"/>
                  </a:lnTo>
                  <a:lnTo>
                    <a:pt x="711" y="974"/>
                  </a:lnTo>
                  <a:lnTo>
                    <a:pt x="708" y="974"/>
                  </a:lnTo>
                  <a:lnTo>
                    <a:pt x="706" y="974"/>
                  </a:lnTo>
                  <a:lnTo>
                    <a:pt x="702" y="974"/>
                  </a:lnTo>
                  <a:lnTo>
                    <a:pt x="700" y="974"/>
                  </a:lnTo>
                  <a:lnTo>
                    <a:pt x="696" y="974"/>
                  </a:lnTo>
                  <a:lnTo>
                    <a:pt x="692" y="974"/>
                  </a:lnTo>
                  <a:lnTo>
                    <a:pt x="691" y="972"/>
                  </a:lnTo>
                  <a:lnTo>
                    <a:pt x="689" y="972"/>
                  </a:lnTo>
                  <a:lnTo>
                    <a:pt x="683" y="972"/>
                  </a:lnTo>
                  <a:lnTo>
                    <a:pt x="679" y="972"/>
                  </a:lnTo>
                  <a:lnTo>
                    <a:pt x="673" y="972"/>
                  </a:lnTo>
                  <a:lnTo>
                    <a:pt x="670" y="972"/>
                  </a:lnTo>
                  <a:lnTo>
                    <a:pt x="664" y="970"/>
                  </a:lnTo>
                  <a:lnTo>
                    <a:pt x="660" y="970"/>
                  </a:lnTo>
                  <a:lnTo>
                    <a:pt x="656" y="970"/>
                  </a:lnTo>
                  <a:lnTo>
                    <a:pt x="654" y="970"/>
                  </a:lnTo>
                  <a:lnTo>
                    <a:pt x="650" y="970"/>
                  </a:lnTo>
                  <a:lnTo>
                    <a:pt x="649" y="970"/>
                  </a:lnTo>
                  <a:lnTo>
                    <a:pt x="643" y="970"/>
                  </a:lnTo>
                  <a:lnTo>
                    <a:pt x="639" y="970"/>
                  </a:lnTo>
                  <a:lnTo>
                    <a:pt x="637" y="970"/>
                  </a:lnTo>
                  <a:lnTo>
                    <a:pt x="637" y="970"/>
                  </a:lnTo>
                  <a:lnTo>
                    <a:pt x="637" y="969"/>
                  </a:lnTo>
                  <a:lnTo>
                    <a:pt x="635" y="967"/>
                  </a:lnTo>
                  <a:lnTo>
                    <a:pt x="635" y="963"/>
                  </a:lnTo>
                  <a:lnTo>
                    <a:pt x="635" y="959"/>
                  </a:lnTo>
                  <a:lnTo>
                    <a:pt x="633" y="957"/>
                  </a:lnTo>
                  <a:lnTo>
                    <a:pt x="633" y="953"/>
                  </a:lnTo>
                  <a:lnTo>
                    <a:pt x="633" y="949"/>
                  </a:lnTo>
                  <a:lnTo>
                    <a:pt x="633" y="948"/>
                  </a:lnTo>
                  <a:lnTo>
                    <a:pt x="631" y="944"/>
                  </a:lnTo>
                  <a:lnTo>
                    <a:pt x="631" y="940"/>
                  </a:lnTo>
                  <a:lnTo>
                    <a:pt x="631" y="936"/>
                  </a:lnTo>
                  <a:lnTo>
                    <a:pt x="631" y="932"/>
                  </a:lnTo>
                  <a:lnTo>
                    <a:pt x="629" y="927"/>
                  </a:lnTo>
                  <a:lnTo>
                    <a:pt x="629" y="923"/>
                  </a:lnTo>
                  <a:lnTo>
                    <a:pt x="628" y="917"/>
                  </a:lnTo>
                  <a:lnTo>
                    <a:pt x="628" y="913"/>
                  </a:lnTo>
                  <a:lnTo>
                    <a:pt x="626" y="908"/>
                  </a:lnTo>
                  <a:lnTo>
                    <a:pt x="626" y="902"/>
                  </a:lnTo>
                  <a:lnTo>
                    <a:pt x="626" y="896"/>
                  </a:lnTo>
                  <a:lnTo>
                    <a:pt x="624" y="890"/>
                  </a:lnTo>
                  <a:lnTo>
                    <a:pt x="624" y="885"/>
                  </a:lnTo>
                  <a:lnTo>
                    <a:pt x="622" y="879"/>
                  </a:lnTo>
                  <a:lnTo>
                    <a:pt x="622" y="871"/>
                  </a:lnTo>
                  <a:lnTo>
                    <a:pt x="620" y="866"/>
                  </a:lnTo>
                  <a:lnTo>
                    <a:pt x="620" y="858"/>
                  </a:lnTo>
                  <a:lnTo>
                    <a:pt x="618" y="852"/>
                  </a:lnTo>
                  <a:lnTo>
                    <a:pt x="618" y="845"/>
                  </a:lnTo>
                  <a:lnTo>
                    <a:pt x="618" y="839"/>
                  </a:lnTo>
                  <a:lnTo>
                    <a:pt x="616" y="831"/>
                  </a:lnTo>
                  <a:lnTo>
                    <a:pt x="614" y="824"/>
                  </a:lnTo>
                  <a:lnTo>
                    <a:pt x="614" y="816"/>
                  </a:lnTo>
                  <a:lnTo>
                    <a:pt x="614" y="810"/>
                  </a:lnTo>
                  <a:lnTo>
                    <a:pt x="612" y="803"/>
                  </a:lnTo>
                  <a:lnTo>
                    <a:pt x="610" y="795"/>
                  </a:lnTo>
                  <a:lnTo>
                    <a:pt x="610" y="787"/>
                  </a:lnTo>
                  <a:lnTo>
                    <a:pt x="609" y="782"/>
                  </a:lnTo>
                  <a:lnTo>
                    <a:pt x="609" y="772"/>
                  </a:lnTo>
                  <a:lnTo>
                    <a:pt x="607" y="765"/>
                  </a:lnTo>
                  <a:lnTo>
                    <a:pt x="607" y="757"/>
                  </a:lnTo>
                  <a:lnTo>
                    <a:pt x="605" y="751"/>
                  </a:lnTo>
                  <a:lnTo>
                    <a:pt x="605" y="742"/>
                  </a:lnTo>
                  <a:lnTo>
                    <a:pt x="603" y="734"/>
                  </a:lnTo>
                  <a:lnTo>
                    <a:pt x="603" y="726"/>
                  </a:lnTo>
                  <a:lnTo>
                    <a:pt x="603" y="719"/>
                  </a:lnTo>
                  <a:lnTo>
                    <a:pt x="601" y="711"/>
                  </a:lnTo>
                  <a:lnTo>
                    <a:pt x="601" y="704"/>
                  </a:lnTo>
                  <a:lnTo>
                    <a:pt x="599" y="696"/>
                  </a:lnTo>
                  <a:lnTo>
                    <a:pt x="599" y="688"/>
                  </a:lnTo>
                  <a:lnTo>
                    <a:pt x="597" y="681"/>
                  </a:lnTo>
                  <a:lnTo>
                    <a:pt x="597" y="673"/>
                  </a:lnTo>
                  <a:lnTo>
                    <a:pt x="595" y="665"/>
                  </a:lnTo>
                  <a:lnTo>
                    <a:pt x="595" y="660"/>
                  </a:lnTo>
                  <a:lnTo>
                    <a:pt x="595" y="652"/>
                  </a:lnTo>
                  <a:lnTo>
                    <a:pt x="593" y="644"/>
                  </a:lnTo>
                  <a:lnTo>
                    <a:pt x="593" y="637"/>
                  </a:lnTo>
                  <a:lnTo>
                    <a:pt x="591" y="629"/>
                  </a:lnTo>
                  <a:lnTo>
                    <a:pt x="591" y="622"/>
                  </a:lnTo>
                  <a:lnTo>
                    <a:pt x="591" y="616"/>
                  </a:lnTo>
                  <a:lnTo>
                    <a:pt x="591" y="608"/>
                  </a:lnTo>
                  <a:lnTo>
                    <a:pt x="591" y="603"/>
                  </a:lnTo>
                  <a:lnTo>
                    <a:pt x="589" y="595"/>
                  </a:lnTo>
                  <a:lnTo>
                    <a:pt x="589" y="589"/>
                  </a:lnTo>
                  <a:lnTo>
                    <a:pt x="589" y="583"/>
                  </a:lnTo>
                  <a:lnTo>
                    <a:pt x="589" y="578"/>
                  </a:lnTo>
                  <a:lnTo>
                    <a:pt x="588" y="570"/>
                  </a:lnTo>
                  <a:lnTo>
                    <a:pt x="588" y="564"/>
                  </a:lnTo>
                  <a:lnTo>
                    <a:pt x="588" y="559"/>
                  </a:lnTo>
                  <a:lnTo>
                    <a:pt x="588" y="553"/>
                  </a:lnTo>
                  <a:lnTo>
                    <a:pt x="588" y="547"/>
                  </a:lnTo>
                  <a:lnTo>
                    <a:pt x="588" y="541"/>
                  </a:lnTo>
                  <a:lnTo>
                    <a:pt x="588" y="536"/>
                  </a:lnTo>
                  <a:lnTo>
                    <a:pt x="588" y="530"/>
                  </a:lnTo>
                  <a:lnTo>
                    <a:pt x="588" y="524"/>
                  </a:lnTo>
                  <a:lnTo>
                    <a:pt x="588" y="521"/>
                  </a:lnTo>
                  <a:lnTo>
                    <a:pt x="588" y="515"/>
                  </a:lnTo>
                  <a:lnTo>
                    <a:pt x="589" y="509"/>
                  </a:lnTo>
                  <a:lnTo>
                    <a:pt x="589" y="505"/>
                  </a:lnTo>
                  <a:lnTo>
                    <a:pt x="589" y="500"/>
                  </a:lnTo>
                  <a:lnTo>
                    <a:pt x="589" y="494"/>
                  </a:lnTo>
                  <a:lnTo>
                    <a:pt x="589" y="490"/>
                  </a:lnTo>
                  <a:lnTo>
                    <a:pt x="589" y="484"/>
                  </a:lnTo>
                  <a:lnTo>
                    <a:pt x="589" y="480"/>
                  </a:lnTo>
                  <a:lnTo>
                    <a:pt x="591" y="477"/>
                  </a:lnTo>
                  <a:lnTo>
                    <a:pt x="591" y="471"/>
                  </a:lnTo>
                  <a:lnTo>
                    <a:pt x="591" y="467"/>
                  </a:lnTo>
                  <a:lnTo>
                    <a:pt x="591" y="463"/>
                  </a:lnTo>
                  <a:lnTo>
                    <a:pt x="593" y="458"/>
                  </a:lnTo>
                  <a:lnTo>
                    <a:pt x="593" y="454"/>
                  </a:lnTo>
                  <a:lnTo>
                    <a:pt x="595" y="448"/>
                  </a:lnTo>
                  <a:lnTo>
                    <a:pt x="595" y="444"/>
                  </a:lnTo>
                  <a:lnTo>
                    <a:pt x="595" y="440"/>
                  </a:lnTo>
                  <a:lnTo>
                    <a:pt x="597" y="437"/>
                  </a:lnTo>
                  <a:lnTo>
                    <a:pt x="597" y="433"/>
                  </a:lnTo>
                  <a:lnTo>
                    <a:pt x="599" y="427"/>
                  </a:lnTo>
                  <a:lnTo>
                    <a:pt x="599" y="423"/>
                  </a:lnTo>
                  <a:lnTo>
                    <a:pt x="601" y="419"/>
                  </a:lnTo>
                  <a:lnTo>
                    <a:pt x="601" y="416"/>
                  </a:lnTo>
                  <a:lnTo>
                    <a:pt x="603" y="412"/>
                  </a:lnTo>
                  <a:lnTo>
                    <a:pt x="603" y="406"/>
                  </a:lnTo>
                  <a:lnTo>
                    <a:pt x="605" y="402"/>
                  </a:lnTo>
                  <a:lnTo>
                    <a:pt x="605" y="399"/>
                  </a:lnTo>
                  <a:lnTo>
                    <a:pt x="607" y="395"/>
                  </a:lnTo>
                  <a:lnTo>
                    <a:pt x="607" y="389"/>
                  </a:lnTo>
                  <a:lnTo>
                    <a:pt x="609" y="385"/>
                  </a:lnTo>
                  <a:lnTo>
                    <a:pt x="610" y="381"/>
                  </a:lnTo>
                  <a:lnTo>
                    <a:pt x="612" y="378"/>
                  </a:lnTo>
                  <a:lnTo>
                    <a:pt x="614" y="372"/>
                  </a:lnTo>
                  <a:lnTo>
                    <a:pt x="614" y="368"/>
                  </a:lnTo>
                  <a:lnTo>
                    <a:pt x="616" y="364"/>
                  </a:lnTo>
                  <a:lnTo>
                    <a:pt x="618" y="358"/>
                  </a:lnTo>
                  <a:lnTo>
                    <a:pt x="620" y="355"/>
                  </a:lnTo>
                  <a:lnTo>
                    <a:pt x="620" y="351"/>
                  </a:lnTo>
                  <a:lnTo>
                    <a:pt x="622" y="345"/>
                  </a:lnTo>
                  <a:lnTo>
                    <a:pt x="624" y="341"/>
                  </a:lnTo>
                  <a:lnTo>
                    <a:pt x="626" y="338"/>
                  </a:lnTo>
                  <a:lnTo>
                    <a:pt x="628" y="332"/>
                  </a:lnTo>
                  <a:lnTo>
                    <a:pt x="629" y="326"/>
                  </a:lnTo>
                  <a:lnTo>
                    <a:pt x="631" y="322"/>
                  </a:lnTo>
                  <a:lnTo>
                    <a:pt x="633" y="317"/>
                  </a:lnTo>
                  <a:lnTo>
                    <a:pt x="635" y="313"/>
                  </a:lnTo>
                  <a:lnTo>
                    <a:pt x="637" y="307"/>
                  </a:lnTo>
                  <a:lnTo>
                    <a:pt x="639" y="301"/>
                  </a:lnTo>
                  <a:lnTo>
                    <a:pt x="641" y="296"/>
                  </a:lnTo>
                  <a:lnTo>
                    <a:pt x="643" y="292"/>
                  </a:lnTo>
                  <a:lnTo>
                    <a:pt x="645" y="286"/>
                  </a:lnTo>
                  <a:lnTo>
                    <a:pt x="647" y="280"/>
                  </a:lnTo>
                  <a:lnTo>
                    <a:pt x="649" y="275"/>
                  </a:lnTo>
                  <a:lnTo>
                    <a:pt x="652" y="269"/>
                  </a:lnTo>
                  <a:lnTo>
                    <a:pt x="654" y="263"/>
                  </a:lnTo>
                  <a:lnTo>
                    <a:pt x="656" y="257"/>
                  </a:lnTo>
                  <a:lnTo>
                    <a:pt x="658" y="252"/>
                  </a:lnTo>
                  <a:lnTo>
                    <a:pt x="660" y="246"/>
                  </a:lnTo>
                  <a:lnTo>
                    <a:pt x="662" y="238"/>
                  </a:lnTo>
                  <a:lnTo>
                    <a:pt x="666" y="233"/>
                  </a:lnTo>
                  <a:lnTo>
                    <a:pt x="668" y="227"/>
                  </a:lnTo>
                  <a:lnTo>
                    <a:pt x="670" y="221"/>
                  </a:lnTo>
                  <a:lnTo>
                    <a:pt x="671" y="216"/>
                  </a:lnTo>
                  <a:lnTo>
                    <a:pt x="675" y="208"/>
                  </a:lnTo>
                  <a:lnTo>
                    <a:pt x="677" y="202"/>
                  </a:lnTo>
                  <a:lnTo>
                    <a:pt x="679" y="196"/>
                  </a:lnTo>
                  <a:lnTo>
                    <a:pt x="681" y="191"/>
                  </a:lnTo>
                  <a:lnTo>
                    <a:pt x="685" y="185"/>
                  </a:lnTo>
                  <a:lnTo>
                    <a:pt x="687" y="177"/>
                  </a:lnTo>
                  <a:lnTo>
                    <a:pt x="689" y="172"/>
                  </a:lnTo>
                  <a:lnTo>
                    <a:pt x="691" y="166"/>
                  </a:lnTo>
                  <a:lnTo>
                    <a:pt x="694" y="160"/>
                  </a:lnTo>
                  <a:lnTo>
                    <a:pt x="696" y="155"/>
                  </a:lnTo>
                  <a:lnTo>
                    <a:pt x="698" y="149"/>
                  </a:lnTo>
                  <a:lnTo>
                    <a:pt x="700" y="141"/>
                  </a:lnTo>
                  <a:lnTo>
                    <a:pt x="704" y="135"/>
                  </a:lnTo>
                  <a:lnTo>
                    <a:pt x="706" y="130"/>
                  </a:lnTo>
                  <a:lnTo>
                    <a:pt x="708" y="124"/>
                  </a:lnTo>
                  <a:lnTo>
                    <a:pt x="710" y="118"/>
                  </a:lnTo>
                  <a:lnTo>
                    <a:pt x="713" y="113"/>
                  </a:lnTo>
                  <a:lnTo>
                    <a:pt x="715" y="107"/>
                  </a:lnTo>
                  <a:lnTo>
                    <a:pt x="717" y="103"/>
                  </a:lnTo>
                  <a:lnTo>
                    <a:pt x="719" y="97"/>
                  </a:lnTo>
                  <a:lnTo>
                    <a:pt x="721" y="92"/>
                  </a:lnTo>
                  <a:lnTo>
                    <a:pt x="723" y="86"/>
                  </a:lnTo>
                  <a:lnTo>
                    <a:pt x="725" y="80"/>
                  </a:lnTo>
                  <a:lnTo>
                    <a:pt x="727" y="74"/>
                  </a:lnTo>
                  <a:lnTo>
                    <a:pt x="729" y="71"/>
                  </a:lnTo>
                  <a:lnTo>
                    <a:pt x="731" y="67"/>
                  </a:lnTo>
                  <a:lnTo>
                    <a:pt x="732" y="61"/>
                  </a:lnTo>
                  <a:lnTo>
                    <a:pt x="734" y="57"/>
                  </a:lnTo>
                  <a:lnTo>
                    <a:pt x="736" y="52"/>
                  </a:lnTo>
                  <a:lnTo>
                    <a:pt x="738" y="48"/>
                  </a:lnTo>
                  <a:lnTo>
                    <a:pt x="740" y="44"/>
                  </a:lnTo>
                  <a:lnTo>
                    <a:pt x="742" y="40"/>
                  </a:lnTo>
                  <a:lnTo>
                    <a:pt x="744" y="36"/>
                  </a:lnTo>
                  <a:lnTo>
                    <a:pt x="744" y="32"/>
                  </a:lnTo>
                  <a:lnTo>
                    <a:pt x="746" y="29"/>
                  </a:lnTo>
                  <a:lnTo>
                    <a:pt x="748" y="27"/>
                  </a:lnTo>
                  <a:lnTo>
                    <a:pt x="748" y="23"/>
                  </a:lnTo>
                  <a:lnTo>
                    <a:pt x="750" y="19"/>
                  </a:lnTo>
                  <a:lnTo>
                    <a:pt x="752" y="17"/>
                  </a:lnTo>
                  <a:lnTo>
                    <a:pt x="753" y="12"/>
                  </a:lnTo>
                  <a:lnTo>
                    <a:pt x="755" y="8"/>
                  </a:lnTo>
                  <a:lnTo>
                    <a:pt x="757" y="4"/>
                  </a:lnTo>
                  <a:lnTo>
                    <a:pt x="757" y="2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3" y="2"/>
                  </a:lnTo>
                  <a:lnTo>
                    <a:pt x="750" y="2"/>
                  </a:lnTo>
                  <a:lnTo>
                    <a:pt x="746" y="4"/>
                  </a:lnTo>
                  <a:lnTo>
                    <a:pt x="742" y="4"/>
                  </a:lnTo>
                  <a:lnTo>
                    <a:pt x="738" y="6"/>
                  </a:lnTo>
                  <a:lnTo>
                    <a:pt x="736" y="6"/>
                  </a:lnTo>
                  <a:lnTo>
                    <a:pt x="732" y="6"/>
                  </a:lnTo>
                  <a:lnTo>
                    <a:pt x="729" y="8"/>
                  </a:lnTo>
                  <a:lnTo>
                    <a:pt x="725" y="8"/>
                  </a:lnTo>
                  <a:lnTo>
                    <a:pt x="721" y="10"/>
                  </a:lnTo>
                  <a:lnTo>
                    <a:pt x="717" y="10"/>
                  </a:lnTo>
                  <a:lnTo>
                    <a:pt x="713" y="12"/>
                  </a:lnTo>
                  <a:lnTo>
                    <a:pt x="710" y="13"/>
                  </a:lnTo>
                  <a:lnTo>
                    <a:pt x="704" y="13"/>
                  </a:lnTo>
                  <a:lnTo>
                    <a:pt x="700" y="15"/>
                  </a:lnTo>
                  <a:lnTo>
                    <a:pt x="696" y="15"/>
                  </a:lnTo>
                  <a:lnTo>
                    <a:pt x="691" y="17"/>
                  </a:lnTo>
                  <a:lnTo>
                    <a:pt x="687" y="17"/>
                  </a:lnTo>
                  <a:lnTo>
                    <a:pt x="681" y="19"/>
                  </a:lnTo>
                  <a:lnTo>
                    <a:pt x="677" y="21"/>
                  </a:lnTo>
                  <a:lnTo>
                    <a:pt x="671" y="21"/>
                  </a:lnTo>
                  <a:lnTo>
                    <a:pt x="666" y="23"/>
                  </a:lnTo>
                  <a:lnTo>
                    <a:pt x="660" y="25"/>
                  </a:lnTo>
                  <a:lnTo>
                    <a:pt x="656" y="25"/>
                  </a:lnTo>
                  <a:lnTo>
                    <a:pt x="650" y="27"/>
                  </a:lnTo>
                  <a:lnTo>
                    <a:pt x="645" y="27"/>
                  </a:lnTo>
                  <a:lnTo>
                    <a:pt x="637" y="29"/>
                  </a:lnTo>
                  <a:lnTo>
                    <a:pt x="633" y="31"/>
                  </a:lnTo>
                  <a:lnTo>
                    <a:pt x="628" y="31"/>
                  </a:lnTo>
                  <a:lnTo>
                    <a:pt x="620" y="32"/>
                  </a:lnTo>
                  <a:lnTo>
                    <a:pt x="614" y="32"/>
                  </a:lnTo>
                  <a:lnTo>
                    <a:pt x="609" y="34"/>
                  </a:lnTo>
                  <a:lnTo>
                    <a:pt x="603" y="34"/>
                  </a:lnTo>
                  <a:lnTo>
                    <a:pt x="597" y="36"/>
                  </a:lnTo>
                  <a:lnTo>
                    <a:pt x="591" y="38"/>
                  </a:lnTo>
                  <a:lnTo>
                    <a:pt x="586" y="38"/>
                  </a:lnTo>
                  <a:lnTo>
                    <a:pt x="578" y="40"/>
                  </a:lnTo>
                  <a:lnTo>
                    <a:pt x="572" y="40"/>
                  </a:lnTo>
                  <a:lnTo>
                    <a:pt x="567" y="42"/>
                  </a:lnTo>
                  <a:lnTo>
                    <a:pt x="561" y="44"/>
                  </a:lnTo>
                  <a:lnTo>
                    <a:pt x="555" y="44"/>
                  </a:lnTo>
                  <a:lnTo>
                    <a:pt x="548" y="44"/>
                  </a:lnTo>
                  <a:lnTo>
                    <a:pt x="542" y="46"/>
                  </a:lnTo>
                  <a:lnTo>
                    <a:pt x="536" y="46"/>
                  </a:lnTo>
                  <a:lnTo>
                    <a:pt x="530" y="46"/>
                  </a:lnTo>
                  <a:lnTo>
                    <a:pt x="523" y="48"/>
                  </a:lnTo>
                  <a:lnTo>
                    <a:pt x="517" y="48"/>
                  </a:lnTo>
                  <a:lnTo>
                    <a:pt x="511" y="50"/>
                  </a:lnTo>
                  <a:lnTo>
                    <a:pt x="506" y="50"/>
                  </a:lnTo>
                  <a:lnTo>
                    <a:pt x="500" y="50"/>
                  </a:lnTo>
                  <a:lnTo>
                    <a:pt x="494" y="50"/>
                  </a:lnTo>
                  <a:lnTo>
                    <a:pt x="488" y="52"/>
                  </a:lnTo>
                  <a:lnTo>
                    <a:pt x="483" y="52"/>
                  </a:lnTo>
                  <a:lnTo>
                    <a:pt x="477" y="53"/>
                  </a:lnTo>
                  <a:lnTo>
                    <a:pt x="471" y="53"/>
                  </a:lnTo>
                  <a:lnTo>
                    <a:pt x="466" y="53"/>
                  </a:lnTo>
                  <a:lnTo>
                    <a:pt x="460" y="53"/>
                  </a:lnTo>
                  <a:lnTo>
                    <a:pt x="456" y="53"/>
                  </a:lnTo>
                  <a:lnTo>
                    <a:pt x="450" y="53"/>
                  </a:lnTo>
                  <a:lnTo>
                    <a:pt x="445" y="53"/>
                  </a:lnTo>
                  <a:lnTo>
                    <a:pt x="441" y="53"/>
                  </a:lnTo>
                  <a:lnTo>
                    <a:pt x="435" y="53"/>
                  </a:lnTo>
                  <a:lnTo>
                    <a:pt x="431" y="53"/>
                  </a:lnTo>
                  <a:lnTo>
                    <a:pt x="426" y="53"/>
                  </a:lnTo>
                  <a:lnTo>
                    <a:pt x="422" y="53"/>
                  </a:lnTo>
                  <a:lnTo>
                    <a:pt x="416" y="52"/>
                  </a:lnTo>
                  <a:lnTo>
                    <a:pt x="412" y="52"/>
                  </a:lnTo>
                  <a:lnTo>
                    <a:pt x="408" y="52"/>
                  </a:lnTo>
                  <a:lnTo>
                    <a:pt x="405" y="52"/>
                  </a:lnTo>
                  <a:lnTo>
                    <a:pt x="399" y="52"/>
                  </a:lnTo>
                  <a:lnTo>
                    <a:pt x="395" y="50"/>
                  </a:lnTo>
                  <a:lnTo>
                    <a:pt x="391" y="50"/>
                  </a:lnTo>
                  <a:lnTo>
                    <a:pt x="387" y="50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0" y="48"/>
                  </a:lnTo>
                  <a:lnTo>
                    <a:pt x="366" y="46"/>
                  </a:lnTo>
                  <a:lnTo>
                    <a:pt x="363" y="46"/>
                  </a:lnTo>
                  <a:lnTo>
                    <a:pt x="361" y="46"/>
                  </a:lnTo>
                  <a:lnTo>
                    <a:pt x="357" y="44"/>
                  </a:lnTo>
                  <a:lnTo>
                    <a:pt x="355" y="44"/>
                  </a:lnTo>
                  <a:lnTo>
                    <a:pt x="351" y="44"/>
                  </a:lnTo>
                  <a:lnTo>
                    <a:pt x="349" y="42"/>
                  </a:lnTo>
                  <a:lnTo>
                    <a:pt x="345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6" y="40"/>
                  </a:lnTo>
                  <a:lnTo>
                    <a:pt x="332" y="38"/>
                  </a:lnTo>
                  <a:lnTo>
                    <a:pt x="326" y="36"/>
                  </a:lnTo>
                  <a:lnTo>
                    <a:pt x="323" y="34"/>
                  </a:lnTo>
                  <a:lnTo>
                    <a:pt x="319" y="34"/>
                  </a:lnTo>
                  <a:lnTo>
                    <a:pt x="317" y="32"/>
                  </a:lnTo>
                  <a:lnTo>
                    <a:pt x="313" y="31"/>
                  </a:lnTo>
                  <a:lnTo>
                    <a:pt x="311" y="31"/>
                  </a:lnTo>
                  <a:lnTo>
                    <a:pt x="307" y="29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303" y="2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4114" y="1245"/>
              <a:ext cx="1357" cy="572"/>
            </a:xfrm>
            <a:custGeom>
              <a:avLst/>
              <a:gdLst>
                <a:gd name="T0" fmla="*/ 8 w 1357"/>
                <a:gd name="T1" fmla="*/ 292 h 572"/>
                <a:gd name="T2" fmla="*/ 19 w 1357"/>
                <a:gd name="T3" fmla="*/ 267 h 572"/>
                <a:gd name="T4" fmla="*/ 34 w 1357"/>
                <a:gd name="T5" fmla="*/ 246 h 572"/>
                <a:gd name="T6" fmla="*/ 51 w 1357"/>
                <a:gd name="T7" fmla="*/ 219 h 572"/>
                <a:gd name="T8" fmla="*/ 72 w 1357"/>
                <a:gd name="T9" fmla="*/ 193 h 572"/>
                <a:gd name="T10" fmla="*/ 97 w 1357"/>
                <a:gd name="T11" fmla="*/ 166 h 572"/>
                <a:gd name="T12" fmla="*/ 128 w 1357"/>
                <a:gd name="T13" fmla="*/ 141 h 572"/>
                <a:gd name="T14" fmla="*/ 162 w 1357"/>
                <a:gd name="T15" fmla="*/ 118 h 572"/>
                <a:gd name="T16" fmla="*/ 200 w 1357"/>
                <a:gd name="T17" fmla="*/ 97 h 572"/>
                <a:gd name="T18" fmla="*/ 242 w 1357"/>
                <a:gd name="T19" fmla="*/ 80 h 572"/>
                <a:gd name="T20" fmla="*/ 286 w 1357"/>
                <a:gd name="T21" fmla="*/ 67 h 572"/>
                <a:gd name="T22" fmla="*/ 336 w 1357"/>
                <a:gd name="T23" fmla="*/ 55 h 572"/>
                <a:gd name="T24" fmla="*/ 385 w 1357"/>
                <a:gd name="T25" fmla="*/ 44 h 572"/>
                <a:gd name="T26" fmla="*/ 437 w 1357"/>
                <a:gd name="T27" fmla="*/ 36 h 572"/>
                <a:gd name="T28" fmla="*/ 490 w 1357"/>
                <a:gd name="T29" fmla="*/ 29 h 572"/>
                <a:gd name="T30" fmla="*/ 543 w 1357"/>
                <a:gd name="T31" fmla="*/ 23 h 572"/>
                <a:gd name="T32" fmla="*/ 597 w 1357"/>
                <a:gd name="T33" fmla="*/ 19 h 572"/>
                <a:gd name="T34" fmla="*/ 648 w 1357"/>
                <a:gd name="T35" fmla="*/ 13 h 572"/>
                <a:gd name="T36" fmla="*/ 696 w 1357"/>
                <a:gd name="T37" fmla="*/ 12 h 572"/>
                <a:gd name="T38" fmla="*/ 742 w 1357"/>
                <a:gd name="T39" fmla="*/ 6 h 572"/>
                <a:gd name="T40" fmla="*/ 785 w 1357"/>
                <a:gd name="T41" fmla="*/ 4 h 572"/>
                <a:gd name="T42" fmla="*/ 827 w 1357"/>
                <a:gd name="T43" fmla="*/ 2 h 572"/>
                <a:gd name="T44" fmla="*/ 869 w 1357"/>
                <a:gd name="T45" fmla="*/ 0 h 572"/>
                <a:gd name="T46" fmla="*/ 913 w 1357"/>
                <a:gd name="T47" fmla="*/ 0 h 572"/>
                <a:gd name="T48" fmla="*/ 957 w 1357"/>
                <a:gd name="T49" fmla="*/ 2 h 572"/>
                <a:gd name="T50" fmla="*/ 1003 w 1357"/>
                <a:gd name="T51" fmla="*/ 4 h 572"/>
                <a:gd name="T52" fmla="*/ 1050 w 1357"/>
                <a:gd name="T53" fmla="*/ 6 h 572"/>
                <a:gd name="T54" fmla="*/ 1092 w 1357"/>
                <a:gd name="T55" fmla="*/ 12 h 572"/>
                <a:gd name="T56" fmla="*/ 1134 w 1357"/>
                <a:gd name="T57" fmla="*/ 17 h 572"/>
                <a:gd name="T58" fmla="*/ 1172 w 1357"/>
                <a:gd name="T59" fmla="*/ 27 h 572"/>
                <a:gd name="T60" fmla="*/ 1211 w 1357"/>
                <a:gd name="T61" fmla="*/ 38 h 572"/>
                <a:gd name="T62" fmla="*/ 1243 w 1357"/>
                <a:gd name="T63" fmla="*/ 52 h 572"/>
                <a:gd name="T64" fmla="*/ 1275 w 1357"/>
                <a:gd name="T65" fmla="*/ 69 h 572"/>
                <a:gd name="T66" fmla="*/ 1302 w 1357"/>
                <a:gd name="T67" fmla="*/ 90 h 572"/>
                <a:gd name="T68" fmla="*/ 1329 w 1357"/>
                <a:gd name="T69" fmla="*/ 113 h 572"/>
                <a:gd name="T70" fmla="*/ 1315 w 1357"/>
                <a:gd name="T71" fmla="*/ 465 h 572"/>
                <a:gd name="T72" fmla="*/ 1262 w 1357"/>
                <a:gd name="T73" fmla="*/ 486 h 572"/>
                <a:gd name="T74" fmla="*/ 1199 w 1357"/>
                <a:gd name="T75" fmla="*/ 503 h 572"/>
                <a:gd name="T76" fmla="*/ 1129 w 1357"/>
                <a:gd name="T77" fmla="*/ 515 h 572"/>
                <a:gd name="T78" fmla="*/ 1054 w 1357"/>
                <a:gd name="T79" fmla="*/ 526 h 572"/>
                <a:gd name="T80" fmla="*/ 974 w 1357"/>
                <a:gd name="T81" fmla="*/ 534 h 572"/>
                <a:gd name="T82" fmla="*/ 892 w 1357"/>
                <a:gd name="T83" fmla="*/ 540 h 572"/>
                <a:gd name="T84" fmla="*/ 806 w 1357"/>
                <a:gd name="T85" fmla="*/ 545 h 572"/>
                <a:gd name="T86" fmla="*/ 723 w 1357"/>
                <a:gd name="T87" fmla="*/ 551 h 572"/>
                <a:gd name="T88" fmla="*/ 639 w 1357"/>
                <a:gd name="T89" fmla="*/ 557 h 572"/>
                <a:gd name="T90" fmla="*/ 560 w 1357"/>
                <a:gd name="T91" fmla="*/ 562 h 572"/>
                <a:gd name="T92" fmla="*/ 490 w 1357"/>
                <a:gd name="T93" fmla="*/ 566 h 572"/>
                <a:gd name="T94" fmla="*/ 425 w 1357"/>
                <a:gd name="T95" fmla="*/ 568 h 572"/>
                <a:gd name="T96" fmla="*/ 368 w 1357"/>
                <a:gd name="T97" fmla="*/ 572 h 572"/>
                <a:gd name="T98" fmla="*/ 315 w 1357"/>
                <a:gd name="T99" fmla="*/ 572 h 572"/>
                <a:gd name="T100" fmla="*/ 267 w 1357"/>
                <a:gd name="T101" fmla="*/ 568 h 572"/>
                <a:gd name="T102" fmla="*/ 225 w 1357"/>
                <a:gd name="T103" fmla="*/ 564 h 572"/>
                <a:gd name="T104" fmla="*/ 189 w 1357"/>
                <a:gd name="T105" fmla="*/ 559 h 572"/>
                <a:gd name="T106" fmla="*/ 156 w 1357"/>
                <a:gd name="T107" fmla="*/ 549 h 572"/>
                <a:gd name="T108" fmla="*/ 128 w 1357"/>
                <a:gd name="T109" fmla="*/ 538 h 572"/>
                <a:gd name="T110" fmla="*/ 103 w 1357"/>
                <a:gd name="T111" fmla="*/ 526 h 572"/>
                <a:gd name="T112" fmla="*/ 80 w 1357"/>
                <a:gd name="T113" fmla="*/ 513 h 572"/>
                <a:gd name="T114" fmla="*/ 53 w 1357"/>
                <a:gd name="T115" fmla="*/ 490 h 572"/>
                <a:gd name="T116" fmla="*/ 36 w 1357"/>
                <a:gd name="T117" fmla="*/ 46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7" h="572">
                  <a:moveTo>
                    <a:pt x="0" y="311"/>
                  </a:moveTo>
                  <a:lnTo>
                    <a:pt x="0" y="309"/>
                  </a:lnTo>
                  <a:lnTo>
                    <a:pt x="2" y="305"/>
                  </a:lnTo>
                  <a:lnTo>
                    <a:pt x="2" y="301"/>
                  </a:lnTo>
                  <a:lnTo>
                    <a:pt x="4" y="299"/>
                  </a:lnTo>
                  <a:lnTo>
                    <a:pt x="6" y="296"/>
                  </a:lnTo>
                  <a:lnTo>
                    <a:pt x="8" y="292"/>
                  </a:lnTo>
                  <a:lnTo>
                    <a:pt x="10" y="286"/>
                  </a:lnTo>
                  <a:lnTo>
                    <a:pt x="11" y="282"/>
                  </a:lnTo>
                  <a:lnTo>
                    <a:pt x="13" y="278"/>
                  </a:lnTo>
                  <a:lnTo>
                    <a:pt x="15" y="276"/>
                  </a:lnTo>
                  <a:lnTo>
                    <a:pt x="15" y="273"/>
                  </a:lnTo>
                  <a:lnTo>
                    <a:pt x="17" y="271"/>
                  </a:lnTo>
                  <a:lnTo>
                    <a:pt x="19" y="267"/>
                  </a:lnTo>
                  <a:lnTo>
                    <a:pt x="21" y="263"/>
                  </a:lnTo>
                  <a:lnTo>
                    <a:pt x="23" y="261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9" y="252"/>
                  </a:lnTo>
                  <a:lnTo>
                    <a:pt x="30" y="248"/>
                  </a:lnTo>
                  <a:lnTo>
                    <a:pt x="34" y="246"/>
                  </a:lnTo>
                  <a:lnTo>
                    <a:pt x="36" y="242"/>
                  </a:lnTo>
                  <a:lnTo>
                    <a:pt x="38" y="238"/>
                  </a:lnTo>
                  <a:lnTo>
                    <a:pt x="40" y="235"/>
                  </a:lnTo>
                  <a:lnTo>
                    <a:pt x="42" y="231"/>
                  </a:lnTo>
                  <a:lnTo>
                    <a:pt x="46" y="227"/>
                  </a:lnTo>
                  <a:lnTo>
                    <a:pt x="48" y="223"/>
                  </a:lnTo>
                  <a:lnTo>
                    <a:pt x="51" y="219"/>
                  </a:lnTo>
                  <a:lnTo>
                    <a:pt x="53" y="215"/>
                  </a:lnTo>
                  <a:lnTo>
                    <a:pt x="57" y="212"/>
                  </a:lnTo>
                  <a:lnTo>
                    <a:pt x="59" y="208"/>
                  </a:lnTo>
                  <a:lnTo>
                    <a:pt x="63" y="204"/>
                  </a:lnTo>
                  <a:lnTo>
                    <a:pt x="65" y="200"/>
                  </a:lnTo>
                  <a:lnTo>
                    <a:pt x="69" y="196"/>
                  </a:lnTo>
                  <a:lnTo>
                    <a:pt x="72" y="193"/>
                  </a:lnTo>
                  <a:lnTo>
                    <a:pt x="74" y="189"/>
                  </a:lnTo>
                  <a:lnTo>
                    <a:pt x="80" y="185"/>
                  </a:lnTo>
                  <a:lnTo>
                    <a:pt x="82" y="181"/>
                  </a:lnTo>
                  <a:lnTo>
                    <a:pt x="86" y="177"/>
                  </a:lnTo>
                  <a:lnTo>
                    <a:pt x="90" y="174"/>
                  </a:lnTo>
                  <a:lnTo>
                    <a:pt x="93" y="170"/>
                  </a:lnTo>
                  <a:lnTo>
                    <a:pt x="97" y="166"/>
                  </a:lnTo>
                  <a:lnTo>
                    <a:pt x="101" y="162"/>
                  </a:lnTo>
                  <a:lnTo>
                    <a:pt x="107" y="158"/>
                  </a:lnTo>
                  <a:lnTo>
                    <a:pt x="111" y="154"/>
                  </a:lnTo>
                  <a:lnTo>
                    <a:pt x="114" y="151"/>
                  </a:lnTo>
                  <a:lnTo>
                    <a:pt x="118" y="147"/>
                  </a:lnTo>
                  <a:lnTo>
                    <a:pt x="124" y="145"/>
                  </a:lnTo>
                  <a:lnTo>
                    <a:pt x="128" y="141"/>
                  </a:lnTo>
                  <a:lnTo>
                    <a:pt x="133" y="137"/>
                  </a:lnTo>
                  <a:lnTo>
                    <a:pt x="137" y="134"/>
                  </a:lnTo>
                  <a:lnTo>
                    <a:pt x="141" y="130"/>
                  </a:lnTo>
                  <a:lnTo>
                    <a:pt x="147" y="128"/>
                  </a:lnTo>
                  <a:lnTo>
                    <a:pt x="152" y="124"/>
                  </a:lnTo>
                  <a:lnTo>
                    <a:pt x="156" y="120"/>
                  </a:lnTo>
                  <a:lnTo>
                    <a:pt x="162" y="118"/>
                  </a:lnTo>
                  <a:lnTo>
                    <a:pt x="168" y="114"/>
                  </a:lnTo>
                  <a:lnTo>
                    <a:pt x="172" y="111"/>
                  </a:lnTo>
                  <a:lnTo>
                    <a:pt x="177" y="109"/>
                  </a:lnTo>
                  <a:lnTo>
                    <a:pt x="183" y="105"/>
                  </a:lnTo>
                  <a:lnTo>
                    <a:pt x="189" y="103"/>
                  </a:lnTo>
                  <a:lnTo>
                    <a:pt x="194" y="99"/>
                  </a:lnTo>
                  <a:lnTo>
                    <a:pt x="200" y="97"/>
                  </a:lnTo>
                  <a:lnTo>
                    <a:pt x="206" y="95"/>
                  </a:lnTo>
                  <a:lnTo>
                    <a:pt x="212" y="93"/>
                  </a:lnTo>
                  <a:lnTo>
                    <a:pt x="217" y="90"/>
                  </a:lnTo>
                  <a:lnTo>
                    <a:pt x="223" y="88"/>
                  </a:lnTo>
                  <a:lnTo>
                    <a:pt x="229" y="86"/>
                  </a:lnTo>
                  <a:lnTo>
                    <a:pt x="236" y="84"/>
                  </a:lnTo>
                  <a:lnTo>
                    <a:pt x="242" y="80"/>
                  </a:lnTo>
                  <a:lnTo>
                    <a:pt x="248" y="78"/>
                  </a:lnTo>
                  <a:lnTo>
                    <a:pt x="254" y="76"/>
                  </a:lnTo>
                  <a:lnTo>
                    <a:pt x="261" y="74"/>
                  </a:lnTo>
                  <a:lnTo>
                    <a:pt x="267" y="73"/>
                  </a:lnTo>
                  <a:lnTo>
                    <a:pt x="275" y="71"/>
                  </a:lnTo>
                  <a:lnTo>
                    <a:pt x="280" y="69"/>
                  </a:lnTo>
                  <a:lnTo>
                    <a:pt x="286" y="67"/>
                  </a:lnTo>
                  <a:lnTo>
                    <a:pt x="294" y="65"/>
                  </a:lnTo>
                  <a:lnTo>
                    <a:pt x="299" y="63"/>
                  </a:lnTo>
                  <a:lnTo>
                    <a:pt x="307" y="61"/>
                  </a:lnTo>
                  <a:lnTo>
                    <a:pt x="315" y="59"/>
                  </a:lnTo>
                  <a:lnTo>
                    <a:pt x="320" y="57"/>
                  </a:lnTo>
                  <a:lnTo>
                    <a:pt x="328" y="55"/>
                  </a:lnTo>
                  <a:lnTo>
                    <a:pt x="336" y="55"/>
                  </a:lnTo>
                  <a:lnTo>
                    <a:pt x="341" y="53"/>
                  </a:lnTo>
                  <a:lnTo>
                    <a:pt x="349" y="52"/>
                  </a:lnTo>
                  <a:lnTo>
                    <a:pt x="356" y="50"/>
                  </a:lnTo>
                  <a:lnTo>
                    <a:pt x="362" y="48"/>
                  </a:lnTo>
                  <a:lnTo>
                    <a:pt x="370" y="46"/>
                  </a:lnTo>
                  <a:lnTo>
                    <a:pt x="377" y="46"/>
                  </a:lnTo>
                  <a:lnTo>
                    <a:pt x="385" y="44"/>
                  </a:lnTo>
                  <a:lnTo>
                    <a:pt x="393" y="42"/>
                  </a:lnTo>
                  <a:lnTo>
                    <a:pt x="398" y="42"/>
                  </a:lnTo>
                  <a:lnTo>
                    <a:pt x="406" y="40"/>
                  </a:lnTo>
                  <a:lnTo>
                    <a:pt x="414" y="38"/>
                  </a:lnTo>
                  <a:lnTo>
                    <a:pt x="421" y="38"/>
                  </a:lnTo>
                  <a:lnTo>
                    <a:pt x="429" y="36"/>
                  </a:lnTo>
                  <a:lnTo>
                    <a:pt x="437" y="36"/>
                  </a:lnTo>
                  <a:lnTo>
                    <a:pt x="444" y="34"/>
                  </a:lnTo>
                  <a:lnTo>
                    <a:pt x="452" y="32"/>
                  </a:lnTo>
                  <a:lnTo>
                    <a:pt x="459" y="32"/>
                  </a:lnTo>
                  <a:lnTo>
                    <a:pt x="467" y="31"/>
                  </a:lnTo>
                  <a:lnTo>
                    <a:pt x="475" y="31"/>
                  </a:lnTo>
                  <a:lnTo>
                    <a:pt x="480" y="29"/>
                  </a:lnTo>
                  <a:lnTo>
                    <a:pt x="490" y="29"/>
                  </a:lnTo>
                  <a:lnTo>
                    <a:pt x="496" y="29"/>
                  </a:lnTo>
                  <a:lnTo>
                    <a:pt x="505" y="27"/>
                  </a:lnTo>
                  <a:lnTo>
                    <a:pt x="513" y="27"/>
                  </a:lnTo>
                  <a:lnTo>
                    <a:pt x="520" y="25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43" y="23"/>
                  </a:lnTo>
                  <a:lnTo>
                    <a:pt x="551" y="23"/>
                  </a:lnTo>
                  <a:lnTo>
                    <a:pt x="559" y="21"/>
                  </a:lnTo>
                  <a:lnTo>
                    <a:pt x="566" y="21"/>
                  </a:lnTo>
                  <a:lnTo>
                    <a:pt x="574" y="21"/>
                  </a:lnTo>
                  <a:lnTo>
                    <a:pt x="583" y="21"/>
                  </a:lnTo>
                  <a:lnTo>
                    <a:pt x="591" y="19"/>
                  </a:lnTo>
                  <a:lnTo>
                    <a:pt x="597" y="19"/>
                  </a:lnTo>
                  <a:lnTo>
                    <a:pt x="604" y="17"/>
                  </a:lnTo>
                  <a:lnTo>
                    <a:pt x="612" y="17"/>
                  </a:lnTo>
                  <a:lnTo>
                    <a:pt x="620" y="15"/>
                  </a:lnTo>
                  <a:lnTo>
                    <a:pt x="627" y="15"/>
                  </a:lnTo>
                  <a:lnTo>
                    <a:pt x="635" y="15"/>
                  </a:lnTo>
                  <a:lnTo>
                    <a:pt x="642" y="15"/>
                  </a:lnTo>
                  <a:lnTo>
                    <a:pt x="648" y="13"/>
                  </a:lnTo>
                  <a:lnTo>
                    <a:pt x="656" y="13"/>
                  </a:lnTo>
                  <a:lnTo>
                    <a:pt x="662" y="13"/>
                  </a:lnTo>
                  <a:lnTo>
                    <a:pt x="669" y="13"/>
                  </a:lnTo>
                  <a:lnTo>
                    <a:pt x="677" y="12"/>
                  </a:lnTo>
                  <a:lnTo>
                    <a:pt x="682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703" y="10"/>
                  </a:lnTo>
                  <a:lnTo>
                    <a:pt x="709" y="10"/>
                  </a:lnTo>
                  <a:lnTo>
                    <a:pt x="717" y="10"/>
                  </a:lnTo>
                  <a:lnTo>
                    <a:pt x="723" y="10"/>
                  </a:lnTo>
                  <a:lnTo>
                    <a:pt x="728" y="8"/>
                  </a:lnTo>
                  <a:lnTo>
                    <a:pt x="736" y="8"/>
                  </a:lnTo>
                  <a:lnTo>
                    <a:pt x="742" y="6"/>
                  </a:lnTo>
                  <a:lnTo>
                    <a:pt x="747" y="6"/>
                  </a:lnTo>
                  <a:lnTo>
                    <a:pt x="753" y="6"/>
                  </a:lnTo>
                  <a:lnTo>
                    <a:pt x="761" y="6"/>
                  </a:lnTo>
                  <a:lnTo>
                    <a:pt x="766" y="6"/>
                  </a:lnTo>
                  <a:lnTo>
                    <a:pt x="772" y="6"/>
                  </a:lnTo>
                  <a:lnTo>
                    <a:pt x="778" y="4"/>
                  </a:lnTo>
                  <a:lnTo>
                    <a:pt x="785" y="4"/>
                  </a:lnTo>
                  <a:lnTo>
                    <a:pt x="791" y="4"/>
                  </a:lnTo>
                  <a:lnTo>
                    <a:pt x="799" y="4"/>
                  </a:lnTo>
                  <a:lnTo>
                    <a:pt x="804" y="4"/>
                  </a:lnTo>
                  <a:lnTo>
                    <a:pt x="810" y="4"/>
                  </a:lnTo>
                  <a:lnTo>
                    <a:pt x="816" y="2"/>
                  </a:lnTo>
                  <a:lnTo>
                    <a:pt x="822" y="2"/>
                  </a:lnTo>
                  <a:lnTo>
                    <a:pt x="827" y="2"/>
                  </a:lnTo>
                  <a:lnTo>
                    <a:pt x="833" y="2"/>
                  </a:lnTo>
                  <a:lnTo>
                    <a:pt x="839" y="2"/>
                  </a:lnTo>
                  <a:lnTo>
                    <a:pt x="846" y="2"/>
                  </a:lnTo>
                  <a:lnTo>
                    <a:pt x="852" y="2"/>
                  </a:lnTo>
                  <a:lnTo>
                    <a:pt x="858" y="2"/>
                  </a:lnTo>
                  <a:lnTo>
                    <a:pt x="864" y="0"/>
                  </a:lnTo>
                  <a:lnTo>
                    <a:pt x="869" y="0"/>
                  </a:lnTo>
                  <a:lnTo>
                    <a:pt x="875" y="0"/>
                  </a:lnTo>
                  <a:lnTo>
                    <a:pt x="883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0" y="0"/>
                  </a:lnTo>
                  <a:lnTo>
                    <a:pt x="938" y="0"/>
                  </a:lnTo>
                  <a:lnTo>
                    <a:pt x="944" y="2"/>
                  </a:lnTo>
                  <a:lnTo>
                    <a:pt x="949" y="2"/>
                  </a:lnTo>
                  <a:lnTo>
                    <a:pt x="957" y="2"/>
                  </a:lnTo>
                  <a:lnTo>
                    <a:pt x="963" y="2"/>
                  </a:lnTo>
                  <a:lnTo>
                    <a:pt x="970" y="2"/>
                  </a:lnTo>
                  <a:lnTo>
                    <a:pt x="976" y="2"/>
                  </a:lnTo>
                  <a:lnTo>
                    <a:pt x="984" y="2"/>
                  </a:lnTo>
                  <a:lnTo>
                    <a:pt x="989" y="2"/>
                  </a:lnTo>
                  <a:lnTo>
                    <a:pt x="997" y="4"/>
                  </a:lnTo>
                  <a:lnTo>
                    <a:pt x="1003" y="4"/>
                  </a:lnTo>
                  <a:lnTo>
                    <a:pt x="1010" y="4"/>
                  </a:lnTo>
                  <a:lnTo>
                    <a:pt x="1016" y="4"/>
                  </a:lnTo>
                  <a:lnTo>
                    <a:pt x="1024" y="4"/>
                  </a:lnTo>
                  <a:lnTo>
                    <a:pt x="1029" y="4"/>
                  </a:lnTo>
                  <a:lnTo>
                    <a:pt x="1037" y="6"/>
                  </a:lnTo>
                  <a:lnTo>
                    <a:pt x="1043" y="6"/>
                  </a:lnTo>
                  <a:lnTo>
                    <a:pt x="1050" y="6"/>
                  </a:lnTo>
                  <a:lnTo>
                    <a:pt x="1056" y="6"/>
                  </a:lnTo>
                  <a:lnTo>
                    <a:pt x="1062" y="8"/>
                  </a:lnTo>
                  <a:lnTo>
                    <a:pt x="1068" y="8"/>
                  </a:lnTo>
                  <a:lnTo>
                    <a:pt x="1075" y="10"/>
                  </a:lnTo>
                  <a:lnTo>
                    <a:pt x="1081" y="10"/>
                  </a:lnTo>
                  <a:lnTo>
                    <a:pt x="1087" y="12"/>
                  </a:lnTo>
                  <a:lnTo>
                    <a:pt x="1092" y="12"/>
                  </a:lnTo>
                  <a:lnTo>
                    <a:pt x="1100" y="13"/>
                  </a:lnTo>
                  <a:lnTo>
                    <a:pt x="1106" y="13"/>
                  </a:lnTo>
                  <a:lnTo>
                    <a:pt x="1111" y="13"/>
                  </a:lnTo>
                  <a:lnTo>
                    <a:pt x="1117" y="15"/>
                  </a:lnTo>
                  <a:lnTo>
                    <a:pt x="1123" y="15"/>
                  </a:lnTo>
                  <a:lnTo>
                    <a:pt x="1129" y="17"/>
                  </a:lnTo>
                  <a:lnTo>
                    <a:pt x="1134" y="17"/>
                  </a:lnTo>
                  <a:lnTo>
                    <a:pt x="1140" y="19"/>
                  </a:lnTo>
                  <a:lnTo>
                    <a:pt x="1146" y="21"/>
                  </a:lnTo>
                  <a:lnTo>
                    <a:pt x="1151" y="21"/>
                  </a:lnTo>
                  <a:lnTo>
                    <a:pt x="1157" y="23"/>
                  </a:lnTo>
                  <a:lnTo>
                    <a:pt x="1163" y="25"/>
                  </a:lnTo>
                  <a:lnTo>
                    <a:pt x="1169" y="25"/>
                  </a:lnTo>
                  <a:lnTo>
                    <a:pt x="1172" y="27"/>
                  </a:lnTo>
                  <a:lnTo>
                    <a:pt x="1178" y="29"/>
                  </a:lnTo>
                  <a:lnTo>
                    <a:pt x="1184" y="31"/>
                  </a:lnTo>
                  <a:lnTo>
                    <a:pt x="1190" y="32"/>
                  </a:lnTo>
                  <a:lnTo>
                    <a:pt x="1195" y="32"/>
                  </a:lnTo>
                  <a:lnTo>
                    <a:pt x="1199" y="34"/>
                  </a:lnTo>
                  <a:lnTo>
                    <a:pt x="1205" y="36"/>
                  </a:lnTo>
                  <a:lnTo>
                    <a:pt x="1211" y="38"/>
                  </a:lnTo>
                  <a:lnTo>
                    <a:pt x="1214" y="40"/>
                  </a:lnTo>
                  <a:lnTo>
                    <a:pt x="1220" y="42"/>
                  </a:lnTo>
                  <a:lnTo>
                    <a:pt x="1224" y="44"/>
                  </a:lnTo>
                  <a:lnTo>
                    <a:pt x="1230" y="46"/>
                  </a:lnTo>
                  <a:lnTo>
                    <a:pt x="1233" y="46"/>
                  </a:lnTo>
                  <a:lnTo>
                    <a:pt x="1239" y="50"/>
                  </a:lnTo>
                  <a:lnTo>
                    <a:pt x="1243" y="52"/>
                  </a:lnTo>
                  <a:lnTo>
                    <a:pt x="1249" y="53"/>
                  </a:lnTo>
                  <a:lnTo>
                    <a:pt x="1253" y="55"/>
                  </a:lnTo>
                  <a:lnTo>
                    <a:pt x="1256" y="57"/>
                  </a:lnTo>
                  <a:lnTo>
                    <a:pt x="1262" y="61"/>
                  </a:lnTo>
                  <a:lnTo>
                    <a:pt x="1266" y="63"/>
                  </a:lnTo>
                  <a:lnTo>
                    <a:pt x="1270" y="65"/>
                  </a:lnTo>
                  <a:lnTo>
                    <a:pt x="1275" y="69"/>
                  </a:lnTo>
                  <a:lnTo>
                    <a:pt x="1279" y="71"/>
                  </a:lnTo>
                  <a:lnTo>
                    <a:pt x="1283" y="74"/>
                  </a:lnTo>
                  <a:lnTo>
                    <a:pt x="1287" y="76"/>
                  </a:lnTo>
                  <a:lnTo>
                    <a:pt x="1291" y="80"/>
                  </a:lnTo>
                  <a:lnTo>
                    <a:pt x="1294" y="82"/>
                  </a:lnTo>
                  <a:lnTo>
                    <a:pt x="1300" y="86"/>
                  </a:lnTo>
                  <a:lnTo>
                    <a:pt x="1302" y="90"/>
                  </a:lnTo>
                  <a:lnTo>
                    <a:pt x="1306" y="92"/>
                  </a:lnTo>
                  <a:lnTo>
                    <a:pt x="1310" y="95"/>
                  </a:lnTo>
                  <a:lnTo>
                    <a:pt x="1315" y="99"/>
                  </a:lnTo>
                  <a:lnTo>
                    <a:pt x="1317" y="101"/>
                  </a:lnTo>
                  <a:lnTo>
                    <a:pt x="1323" y="105"/>
                  </a:lnTo>
                  <a:lnTo>
                    <a:pt x="1325" y="109"/>
                  </a:lnTo>
                  <a:lnTo>
                    <a:pt x="1329" y="113"/>
                  </a:lnTo>
                  <a:lnTo>
                    <a:pt x="1357" y="444"/>
                  </a:lnTo>
                  <a:lnTo>
                    <a:pt x="1350" y="448"/>
                  </a:lnTo>
                  <a:lnTo>
                    <a:pt x="1344" y="452"/>
                  </a:lnTo>
                  <a:lnTo>
                    <a:pt x="1336" y="454"/>
                  </a:lnTo>
                  <a:lnTo>
                    <a:pt x="1331" y="460"/>
                  </a:lnTo>
                  <a:lnTo>
                    <a:pt x="1323" y="461"/>
                  </a:lnTo>
                  <a:lnTo>
                    <a:pt x="1315" y="465"/>
                  </a:lnTo>
                  <a:lnTo>
                    <a:pt x="1308" y="469"/>
                  </a:lnTo>
                  <a:lnTo>
                    <a:pt x="1302" y="471"/>
                  </a:lnTo>
                  <a:lnTo>
                    <a:pt x="1294" y="475"/>
                  </a:lnTo>
                  <a:lnTo>
                    <a:pt x="1287" y="479"/>
                  </a:lnTo>
                  <a:lnTo>
                    <a:pt x="1277" y="480"/>
                  </a:lnTo>
                  <a:lnTo>
                    <a:pt x="1270" y="484"/>
                  </a:lnTo>
                  <a:lnTo>
                    <a:pt x="1262" y="486"/>
                  </a:lnTo>
                  <a:lnTo>
                    <a:pt x="1253" y="488"/>
                  </a:lnTo>
                  <a:lnTo>
                    <a:pt x="1245" y="492"/>
                  </a:lnTo>
                  <a:lnTo>
                    <a:pt x="1235" y="494"/>
                  </a:lnTo>
                  <a:lnTo>
                    <a:pt x="1226" y="496"/>
                  </a:lnTo>
                  <a:lnTo>
                    <a:pt x="1218" y="498"/>
                  </a:lnTo>
                  <a:lnTo>
                    <a:pt x="1209" y="501"/>
                  </a:lnTo>
                  <a:lnTo>
                    <a:pt x="1199" y="503"/>
                  </a:lnTo>
                  <a:lnTo>
                    <a:pt x="1190" y="505"/>
                  </a:lnTo>
                  <a:lnTo>
                    <a:pt x="1178" y="507"/>
                  </a:lnTo>
                  <a:lnTo>
                    <a:pt x="1169" y="509"/>
                  </a:lnTo>
                  <a:lnTo>
                    <a:pt x="1159" y="511"/>
                  </a:lnTo>
                  <a:lnTo>
                    <a:pt x="1150" y="513"/>
                  </a:lnTo>
                  <a:lnTo>
                    <a:pt x="1138" y="515"/>
                  </a:lnTo>
                  <a:lnTo>
                    <a:pt x="1129" y="515"/>
                  </a:lnTo>
                  <a:lnTo>
                    <a:pt x="1119" y="517"/>
                  </a:lnTo>
                  <a:lnTo>
                    <a:pt x="1108" y="519"/>
                  </a:lnTo>
                  <a:lnTo>
                    <a:pt x="1098" y="521"/>
                  </a:lnTo>
                  <a:lnTo>
                    <a:pt x="1087" y="522"/>
                  </a:lnTo>
                  <a:lnTo>
                    <a:pt x="1077" y="524"/>
                  </a:lnTo>
                  <a:lnTo>
                    <a:pt x="1066" y="524"/>
                  </a:lnTo>
                  <a:lnTo>
                    <a:pt x="1054" y="526"/>
                  </a:lnTo>
                  <a:lnTo>
                    <a:pt x="1043" y="526"/>
                  </a:lnTo>
                  <a:lnTo>
                    <a:pt x="1031" y="528"/>
                  </a:lnTo>
                  <a:lnTo>
                    <a:pt x="1020" y="530"/>
                  </a:lnTo>
                  <a:lnTo>
                    <a:pt x="1008" y="530"/>
                  </a:lnTo>
                  <a:lnTo>
                    <a:pt x="997" y="532"/>
                  </a:lnTo>
                  <a:lnTo>
                    <a:pt x="986" y="532"/>
                  </a:lnTo>
                  <a:lnTo>
                    <a:pt x="974" y="534"/>
                  </a:lnTo>
                  <a:lnTo>
                    <a:pt x="963" y="534"/>
                  </a:lnTo>
                  <a:lnTo>
                    <a:pt x="951" y="536"/>
                  </a:lnTo>
                  <a:lnTo>
                    <a:pt x="940" y="536"/>
                  </a:lnTo>
                  <a:lnTo>
                    <a:pt x="927" y="536"/>
                  </a:lnTo>
                  <a:lnTo>
                    <a:pt x="915" y="538"/>
                  </a:lnTo>
                  <a:lnTo>
                    <a:pt x="904" y="538"/>
                  </a:lnTo>
                  <a:lnTo>
                    <a:pt x="892" y="540"/>
                  </a:lnTo>
                  <a:lnTo>
                    <a:pt x="879" y="540"/>
                  </a:lnTo>
                  <a:lnTo>
                    <a:pt x="867" y="541"/>
                  </a:lnTo>
                  <a:lnTo>
                    <a:pt x="856" y="541"/>
                  </a:lnTo>
                  <a:lnTo>
                    <a:pt x="843" y="543"/>
                  </a:lnTo>
                  <a:lnTo>
                    <a:pt x="831" y="543"/>
                  </a:lnTo>
                  <a:lnTo>
                    <a:pt x="820" y="545"/>
                  </a:lnTo>
                  <a:lnTo>
                    <a:pt x="806" y="545"/>
                  </a:lnTo>
                  <a:lnTo>
                    <a:pt x="795" y="547"/>
                  </a:lnTo>
                  <a:lnTo>
                    <a:pt x="782" y="547"/>
                  </a:lnTo>
                  <a:lnTo>
                    <a:pt x="770" y="547"/>
                  </a:lnTo>
                  <a:lnTo>
                    <a:pt x="759" y="549"/>
                  </a:lnTo>
                  <a:lnTo>
                    <a:pt x="747" y="549"/>
                  </a:lnTo>
                  <a:lnTo>
                    <a:pt x="734" y="549"/>
                  </a:lnTo>
                  <a:lnTo>
                    <a:pt x="723" y="551"/>
                  </a:lnTo>
                  <a:lnTo>
                    <a:pt x="709" y="551"/>
                  </a:lnTo>
                  <a:lnTo>
                    <a:pt x="698" y="553"/>
                  </a:lnTo>
                  <a:lnTo>
                    <a:pt x="686" y="555"/>
                  </a:lnTo>
                  <a:lnTo>
                    <a:pt x="673" y="555"/>
                  </a:lnTo>
                  <a:lnTo>
                    <a:pt x="662" y="555"/>
                  </a:lnTo>
                  <a:lnTo>
                    <a:pt x="650" y="557"/>
                  </a:lnTo>
                  <a:lnTo>
                    <a:pt x="639" y="557"/>
                  </a:lnTo>
                  <a:lnTo>
                    <a:pt x="627" y="559"/>
                  </a:lnTo>
                  <a:lnTo>
                    <a:pt x="616" y="559"/>
                  </a:lnTo>
                  <a:lnTo>
                    <a:pt x="604" y="559"/>
                  </a:lnTo>
                  <a:lnTo>
                    <a:pt x="593" y="561"/>
                  </a:lnTo>
                  <a:lnTo>
                    <a:pt x="581" y="561"/>
                  </a:lnTo>
                  <a:lnTo>
                    <a:pt x="572" y="561"/>
                  </a:lnTo>
                  <a:lnTo>
                    <a:pt x="560" y="562"/>
                  </a:lnTo>
                  <a:lnTo>
                    <a:pt x="551" y="562"/>
                  </a:lnTo>
                  <a:lnTo>
                    <a:pt x="540" y="564"/>
                  </a:lnTo>
                  <a:lnTo>
                    <a:pt x="530" y="564"/>
                  </a:lnTo>
                  <a:lnTo>
                    <a:pt x="520" y="564"/>
                  </a:lnTo>
                  <a:lnTo>
                    <a:pt x="509" y="564"/>
                  </a:lnTo>
                  <a:lnTo>
                    <a:pt x="499" y="566"/>
                  </a:lnTo>
                  <a:lnTo>
                    <a:pt x="490" y="566"/>
                  </a:lnTo>
                  <a:lnTo>
                    <a:pt x="480" y="566"/>
                  </a:lnTo>
                  <a:lnTo>
                    <a:pt x="471" y="566"/>
                  </a:lnTo>
                  <a:lnTo>
                    <a:pt x="461" y="568"/>
                  </a:lnTo>
                  <a:lnTo>
                    <a:pt x="454" y="568"/>
                  </a:lnTo>
                  <a:lnTo>
                    <a:pt x="444" y="568"/>
                  </a:lnTo>
                  <a:lnTo>
                    <a:pt x="435" y="568"/>
                  </a:lnTo>
                  <a:lnTo>
                    <a:pt x="425" y="568"/>
                  </a:lnTo>
                  <a:lnTo>
                    <a:pt x="417" y="568"/>
                  </a:lnTo>
                  <a:lnTo>
                    <a:pt x="408" y="570"/>
                  </a:lnTo>
                  <a:lnTo>
                    <a:pt x="400" y="570"/>
                  </a:lnTo>
                  <a:lnTo>
                    <a:pt x="393" y="570"/>
                  </a:lnTo>
                  <a:lnTo>
                    <a:pt x="383" y="570"/>
                  </a:lnTo>
                  <a:lnTo>
                    <a:pt x="376" y="572"/>
                  </a:lnTo>
                  <a:lnTo>
                    <a:pt x="368" y="572"/>
                  </a:lnTo>
                  <a:lnTo>
                    <a:pt x="360" y="572"/>
                  </a:lnTo>
                  <a:lnTo>
                    <a:pt x="353" y="572"/>
                  </a:lnTo>
                  <a:lnTo>
                    <a:pt x="345" y="572"/>
                  </a:lnTo>
                  <a:lnTo>
                    <a:pt x="337" y="572"/>
                  </a:lnTo>
                  <a:lnTo>
                    <a:pt x="330" y="572"/>
                  </a:lnTo>
                  <a:lnTo>
                    <a:pt x="322" y="572"/>
                  </a:lnTo>
                  <a:lnTo>
                    <a:pt x="315" y="572"/>
                  </a:lnTo>
                  <a:lnTo>
                    <a:pt x="307" y="570"/>
                  </a:lnTo>
                  <a:lnTo>
                    <a:pt x="301" y="570"/>
                  </a:lnTo>
                  <a:lnTo>
                    <a:pt x="294" y="570"/>
                  </a:lnTo>
                  <a:lnTo>
                    <a:pt x="288" y="570"/>
                  </a:lnTo>
                  <a:lnTo>
                    <a:pt x="280" y="568"/>
                  </a:lnTo>
                  <a:lnTo>
                    <a:pt x="275" y="568"/>
                  </a:lnTo>
                  <a:lnTo>
                    <a:pt x="267" y="568"/>
                  </a:lnTo>
                  <a:lnTo>
                    <a:pt x="261" y="568"/>
                  </a:lnTo>
                  <a:lnTo>
                    <a:pt x="255" y="568"/>
                  </a:lnTo>
                  <a:lnTo>
                    <a:pt x="250" y="566"/>
                  </a:lnTo>
                  <a:lnTo>
                    <a:pt x="242" y="566"/>
                  </a:lnTo>
                  <a:lnTo>
                    <a:pt x="238" y="566"/>
                  </a:lnTo>
                  <a:lnTo>
                    <a:pt x="231" y="564"/>
                  </a:lnTo>
                  <a:lnTo>
                    <a:pt x="225" y="564"/>
                  </a:lnTo>
                  <a:lnTo>
                    <a:pt x="221" y="564"/>
                  </a:lnTo>
                  <a:lnTo>
                    <a:pt x="215" y="562"/>
                  </a:lnTo>
                  <a:lnTo>
                    <a:pt x="210" y="562"/>
                  </a:lnTo>
                  <a:lnTo>
                    <a:pt x="204" y="561"/>
                  </a:lnTo>
                  <a:lnTo>
                    <a:pt x="198" y="561"/>
                  </a:lnTo>
                  <a:lnTo>
                    <a:pt x="194" y="559"/>
                  </a:lnTo>
                  <a:lnTo>
                    <a:pt x="189" y="559"/>
                  </a:lnTo>
                  <a:lnTo>
                    <a:pt x="183" y="557"/>
                  </a:lnTo>
                  <a:lnTo>
                    <a:pt x="179" y="557"/>
                  </a:lnTo>
                  <a:lnTo>
                    <a:pt x="173" y="555"/>
                  </a:lnTo>
                  <a:lnTo>
                    <a:pt x="170" y="555"/>
                  </a:lnTo>
                  <a:lnTo>
                    <a:pt x="164" y="553"/>
                  </a:lnTo>
                  <a:lnTo>
                    <a:pt x="160" y="551"/>
                  </a:lnTo>
                  <a:lnTo>
                    <a:pt x="156" y="549"/>
                  </a:lnTo>
                  <a:lnTo>
                    <a:pt x="151" y="547"/>
                  </a:lnTo>
                  <a:lnTo>
                    <a:pt x="147" y="547"/>
                  </a:lnTo>
                  <a:lnTo>
                    <a:pt x="143" y="545"/>
                  </a:lnTo>
                  <a:lnTo>
                    <a:pt x="139" y="543"/>
                  </a:lnTo>
                  <a:lnTo>
                    <a:pt x="135" y="541"/>
                  </a:lnTo>
                  <a:lnTo>
                    <a:pt x="132" y="540"/>
                  </a:lnTo>
                  <a:lnTo>
                    <a:pt x="128" y="538"/>
                  </a:lnTo>
                  <a:lnTo>
                    <a:pt x="124" y="538"/>
                  </a:lnTo>
                  <a:lnTo>
                    <a:pt x="120" y="536"/>
                  </a:lnTo>
                  <a:lnTo>
                    <a:pt x="116" y="534"/>
                  </a:lnTo>
                  <a:lnTo>
                    <a:pt x="112" y="532"/>
                  </a:lnTo>
                  <a:lnTo>
                    <a:pt x="111" y="530"/>
                  </a:lnTo>
                  <a:lnTo>
                    <a:pt x="107" y="528"/>
                  </a:lnTo>
                  <a:lnTo>
                    <a:pt x="103" y="526"/>
                  </a:lnTo>
                  <a:lnTo>
                    <a:pt x="99" y="524"/>
                  </a:lnTo>
                  <a:lnTo>
                    <a:pt x="97" y="522"/>
                  </a:lnTo>
                  <a:lnTo>
                    <a:pt x="93" y="521"/>
                  </a:lnTo>
                  <a:lnTo>
                    <a:pt x="91" y="519"/>
                  </a:lnTo>
                  <a:lnTo>
                    <a:pt x="88" y="519"/>
                  </a:lnTo>
                  <a:lnTo>
                    <a:pt x="86" y="517"/>
                  </a:lnTo>
                  <a:lnTo>
                    <a:pt x="80" y="513"/>
                  </a:lnTo>
                  <a:lnTo>
                    <a:pt x="76" y="509"/>
                  </a:lnTo>
                  <a:lnTo>
                    <a:pt x="71" y="505"/>
                  </a:lnTo>
                  <a:lnTo>
                    <a:pt x="67" y="503"/>
                  </a:lnTo>
                  <a:lnTo>
                    <a:pt x="63" y="498"/>
                  </a:lnTo>
                  <a:lnTo>
                    <a:pt x="59" y="496"/>
                  </a:lnTo>
                  <a:lnTo>
                    <a:pt x="55" y="492"/>
                  </a:lnTo>
                  <a:lnTo>
                    <a:pt x="53" y="490"/>
                  </a:lnTo>
                  <a:lnTo>
                    <a:pt x="50" y="486"/>
                  </a:lnTo>
                  <a:lnTo>
                    <a:pt x="48" y="482"/>
                  </a:lnTo>
                  <a:lnTo>
                    <a:pt x="44" y="480"/>
                  </a:lnTo>
                  <a:lnTo>
                    <a:pt x="44" y="479"/>
                  </a:lnTo>
                  <a:lnTo>
                    <a:pt x="40" y="475"/>
                  </a:lnTo>
                  <a:lnTo>
                    <a:pt x="38" y="471"/>
                  </a:lnTo>
                  <a:lnTo>
                    <a:pt x="36" y="469"/>
                  </a:lnTo>
                  <a:lnTo>
                    <a:pt x="36" y="469"/>
                  </a:lnTo>
                  <a:lnTo>
                    <a:pt x="0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4156" y="1634"/>
              <a:ext cx="1279" cy="229"/>
            </a:xfrm>
            <a:custGeom>
              <a:avLst/>
              <a:gdLst>
                <a:gd name="T0" fmla="*/ 11 w 1279"/>
                <a:gd name="T1" fmla="*/ 88 h 229"/>
                <a:gd name="T2" fmla="*/ 32 w 1279"/>
                <a:gd name="T3" fmla="*/ 84 h 229"/>
                <a:gd name="T4" fmla="*/ 63 w 1279"/>
                <a:gd name="T5" fmla="*/ 78 h 229"/>
                <a:gd name="T6" fmla="*/ 101 w 1279"/>
                <a:gd name="T7" fmla="*/ 72 h 229"/>
                <a:gd name="T8" fmla="*/ 145 w 1279"/>
                <a:gd name="T9" fmla="*/ 65 h 229"/>
                <a:gd name="T10" fmla="*/ 196 w 1279"/>
                <a:gd name="T11" fmla="*/ 55 h 229"/>
                <a:gd name="T12" fmla="*/ 250 w 1279"/>
                <a:gd name="T13" fmla="*/ 48 h 229"/>
                <a:gd name="T14" fmla="*/ 309 w 1279"/>
                <a:gd name="T15" fmla="*/ 40 h 229"/>
                <a:gd name="T16" fmla="*/ 370 w 1279"/>
                <a:gd name="T17" fmla="*/ 32 h 229"/>
                <a:gd name="T18" fmla="*/ 433 w 1279"/>
                <a:gd name="T19" fmla="*/ 25 h 229"/>
                <a:gd name="T20" fmla="*/ 496 w 1279"/>
                <a:gd name="T21" fmla="*/ 19 h 229"/>
                <a:gd name="T22" fmla="*/ 557 w 1279"/>
                <a:gd name="T23" fmla="*/ 13 h 229"/>
                <a:gd name="T24" fmla="*/ 620 w 1279"/>
                <a:gd name="T25" fmla="*/ 8 h 229"/>
                <a:gd name="T26" fmla="*/ 679 w 1279"/>
                <a:gd name="T27" fmla="*/ 4 h 229"/>
                <a:gd name="T28" fmla="*/ 740 w 1279"/>
                <a:gd name="T29" fmla="*/ 2 h 229"/>
                <a:gd name="T30" fmla="*/ 797 w 1279"/>
                <a:gd name="T31" fmla="*/ 0 h 229"/>
                <a:gd name="T32" fmla="*/ 854 w 1279"/>
                <a:gd name="T33" fmla="*/ 0 h 229"/>
                <a:gd name="T34" fmla="*/ 909 w 1279"/>
                <a:gd name="T35" fmla="*/ 2 h 229"/>
                <a:gd name="T36" fmla="*/ 963 w 1279"/>
                <a:gd name="T37" fmla="*/ 6 h 229"/>
                <a:gd name="T38" fmla="*/ 1012 w 1279"/>
                <a:gd name="T39" fmla="*/ 10 h 229"/>
                <a:gd name="T40" fmla="*/ 1062 w 1279"/>
                <a:gd name="T41" fmla="*/ 15 h 229"/>
                <a:gd name="T42" fmla="*/ 1104 w 1279"/>
                <a:gd name="T43" fmla="*/ 23 h 229"/>
                <a:gd name="T44" fmla="*/ 1142 w 1279"/>
                <a:gd name="T45" fmla="*/ 30 h 229"/>
                <a:gd name="T46" fmla="*/ 1174 w 1279"/>
                <a:gd name="T47" fmla="*/ 40 h 229"/>
                <a:gd name="T48" fmla="*/ 1201 w 1279"/>
                <a:gd name="T49" fmla="*/ 50 h 229"/>
                <a:gd name="T50" fmla="*/ 1226 w 1279"/>
                <a:gd name="T51" fmla="*/ 59 h 229"/>
                <a:gd name="T52" fmla="*/ 1243 w 1279"/>
                <a:gd name="T53" fmla="*/ 69 h 229"/>
                <a:gd name="T54" fmla="*/ 1264 w 1279"/>
                <a:gd name="T55" fmla="*/ 78 h 229"/>
                <a:gd name="T56" fmla="*/ 1277 w 1279"/>
                <a:gd name="T57" fmla="*/ 90 h 229"/>
                <a:gd name="T58" fmla="*/ 1268 w 1279"/>
                <a:gd name="T59" fmla="*/ 95 h 229"/>
                <a:gd name="T60" fmla="*/ 1249 w 1279"/>
                <a:gd name="T61" fmla="*/ 105 h 229"/>
                <a:gd name="T62" fmla="*/ 1220 w 1279"/>
                <a:gd name="T63" fmla="*/ 116 h 229"/>
                <a:gd name="T64" fmla="*/ 1186 w 1279"/>
                <a:gd name="T65" fmla="*/ 132 h 229"/>
                <a:gd name="T66" fmla="*/ 1142 w 1279"/>
                <a:gd name="T67" fmla="*/ 147 h 229"/>
                <a:gd name="T68" fmla="*/ 1092 w 1279"/>
                <a:gd name="T69" fmla="*/ 164 h 229"/>
                <a:gd name="T70" fmla="*/ 1037 w 1279"/>
                <a:gd name="T71" fmla="*/ 179 h 229"/>
                <a:gd name="T72" fmla="*/ 974 w 1279"/>
                <a:gd name="T73" fmla="*/ 196 h 229"/>
                <a:gd name="T74" fmla="*/ 907 w 1279"/>
                <a:gd name="T75" fmla="*/ 210 h 229"/>
                <a:gd name="T76" fmla="*/ 835 w 1279"/>
                <a:gd name="T77" fmla="*/ 219 h 229"/>
                <a:gd name="T78" fmla="*/ 759 w 1279"/>
                <a:gd name="T79" fmla="*/ 225 h 229"/>
                <a:gd name="T80" fmla="*/ 684 w 1279"/>
                <a:gd name="T81" fmla="*/ 229 h 229"/>
                <a:gd name="T82" fmla="*/ 610 w 1279"/>
                <a:gd name="T83" fmla="*/ 229 h 229"/>
                <a:gd name="T84" fmla="*/ 536 w 1279"/>
                <a:gd name="T85" fmla="*/ 225 h 229"/>
                <a:gd name="T86" fmla="*/ 465 w 1279"/>
                <a:gd name="T87" fmla="*/ 219 h 229"/>
                <a:gd name="T88" fmla="*/ 396 w 1279"/>
                <a:gd name="T89" fmla="*/ 212 h 229"/>
                <a:gd name="T90" fmla="*/ 332 w 1279"/>
                <a:gd name="T91" fmla="*/ 204 h 229"/>
                <a:gd name="T92" fmla="*/ 271 w 1279"/>
                <a:gd name="T93" fmla="*/ 194 h 229"/>
                <a:gd name="T94" fmla="*/ 215 w 1279"/>
                <a:gd name="T95" fmla="*/ 183 h 229"/>
                <a:gd name="T96" fmla="*/ 168 w 1279"/>
                <a:gd name="T97" fmla="*/ 173 h 229"/>
                <a:gd name="T98" fmla="*/ 126 w 1279"/>
                <a:gd name="T99" fmla="*/ 162 h 229"/>
                <a:gd name="T100" fmla="*/ 91 w 1279"/>
                <a:gd name="T101" fmla="*/ 152 h 229"/>
                <a:gd name="T102" fmla="*/ 63 w 1279"/>
                <a:gd name="T103" fmla="*/ 141 h 229"/>
                <a:gd name="T104" fmla="*/ 42 w 1279"/>
                <a:gd name="T105" fmla="*/ 132 h 229"/>
                <a:gd name="T106" fmla="*/ 23 w 1279"/>
                <a:gd name="T107" fmla="*/ 122 h 229"/>
                <a:gd name="T108" fmla="*/ 6 w 1279"/>
                <a:gd name="T109" fmla="*/ 105 h 229"/>
                <a:gd name="T110" fmla="*/ 0 w 1279"/>
                <a:gd name="T111" fmla="*/ 9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9" h="229">
                  <a:moveTo>
                    <a:pt x="0" y="90"/>
                  </a:moveTo>
                  <a:lnTo>
                    <a:pt x="0" y="90"/>
                  </a:lnTo>
                  <a:lnTo>
                    <a:pt x="2" y="90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21" y="86"/>
                  </a:lnTo>
                  <a:lnTo>
                    <a:pt x="25" y="84"/>
                  </a:lnTo>
                  <a:lnTo>
                    <a:pt x="29" y="84"/>
                  </a:lnTo>
                  <a:lnTo>
                    <a:pt x="32" y="84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1" y="80"/>
                  </a:lnTo>
                  <a:lnTo>
                    <a:pt x="57" y="78"/>
                  </a:lnTo>
                  <a:lnTo>
                    <a:pt x="63" y="78"/>
                  </a:lnTo>
                  <a:lnTo>
                    <a:pt x="69" y="76"/>
                  </a:lnTo>
                  <a:lnTo>
                    <a:pt x="74" y="76"/>
                  </a:lnTo>
                  <a:lnTo>
                    <a:pt x="82" y="74"/>
                  </a:lnTo>
                  <a:lnTo>
                    <a:pt x="88" y="74"/>
                  </a:lnTo>
                  <a:lnTo>
                    <a:pt x="93" y="72"/>
                  </a:lnTo>
                  <a:lnTo>
                    <a:pt x="101" y="72"/>
                  </a:lnTo>
                  <a:lnTo>
                    <a:pt x="109" y="71"/>
                  </a:lnTo>
                  <a:lnTo>
                    <a:pt x="114" y="69"/>
                  </a:lnTo>
                  <a:lnTo>
                    <a:pt x="122" y="69"/>
                  </a:lnTo>
                  <a:lnTo>
                    <a:pt x="130" y="67"/>
                  </a:lnTo>
                  <a:lnTo>
                    <a:pt x="139" y="67"/>
                  </a:lnTo>
                  <a:lnTo>
                    <a:pt x="145" y="65"/>
                  </a:lnTo>
                  <a:lnTo>
                    <a:pt x="154" y="63"/>
                  </a:lnTo>
                  <a:lnTo>
                    <a:pt x="162" y="61"/>
                  </a:lnTo>
                  <a:lnTo>
                    <a:pt x="170" y="61"/>
                  </a:lnTo>
                  <a:lnTo>
                    <a:pt x="179" y="59"/>
                  </a:lnTo>
                  <a:lnTo>
                    <a:pt x="187" y="57"/>
                  </a:lnTo>
                  <a:lnTo>
                    <a:pt x="196" y="55"/>
                  </a:lnTo>
                  <a:lnTo>
                    <a:pt x="206" y="55"/>
                  </a:lnTo>
                  <a:lnTo>
                    <a:pt x="213" y="53"/>
                  </a:lnTo>
                  <a:lnTo>
                    <a:pt x="223" y="51"/>
                  </a:lnTo>
                  <a:lnTo>
                    <a:pt x="233" y="51"/>
                  </a:lnTo>
                  <a:lnTo>
                    <a:pt x="242" y="50"/>
                  </a:lnTo>
                  <a:lnTo>
                    <a:pt x="250" y="48"/>
                  </a:lnTo>
                  <a:lnTo>
                    <a:pt x="261" y="48"/>
                  </a:lnTo>
                  <a:lnTo>
                    <a:pt x="269" y="46"/>
                  </a:lnTo>
                  <a:lnTo>
                    <a:pt x="280" y="46"/>
                  </a:lnTo>
                  <a:lnTo>
                    <a:pt x="290" y="44"/>
                  </a:lnTo>
                  <a:lnTo>
                    <a:pt x="299" y="42"/>
                  </a:lnTo>
                  <a:lnTo>
                    <a:pt x="309" y="40"/>
                  </a:lnTo>
                  <a:lnTo>
                    <a:pt x="320" y="38"/>
                  </a:lnTo>
                  <a:lnTo>
                    <a:pt x="330" y="38"/>
                  </a:lnTo>
                  <a:lnTo>
                    <a:pt x="339" y="36"/>
                  </a:lnTo>
                  <a:lnTo>
                    <a:pt x="351" y="34"/>
                  </a:lnTo>
                  <a:lnTo>
                    <a:pt x="360" y="34"/>
                  </a:lnTo>
                  <a:lnTo>
                    <a:pt x="370" y="32"/>
                  </a:lnTo>
                  <a:lnTo>
                    <a:pt x="381" y="30"/>
                  </a:lnTo>
                  <a:lnTo>
                    <a:pt x="391" y="30"/>
                  </a:lnTo>
                  <a:lnTo>
                    <a:pt x="402" y="29"/>
                  </a:lnTo>
                  <a:lnTo>
                    <a:pt x="412" y="27"/>
                  </a:lnTo>
                  <a:lnTo>
                    <a:pt x="423" y="27"/>
                  </a:lnTo>
                  <a:lnTo>
                    <a:pt x="433" y="25"/>
                  </a:lnTo>
                  <a:lnTo>
                    <a:pt x="444" y="25"/>
                  </a:lnTo>
                  <a:lnTo>
                    <a:pt x="454" y="23"/>
                  </a:lnTo>
                  <a:lnTo>
                    <a:pt x="465" y="23"/>
                  </a:lnTo>
                  <a:lnTo>
                    <a:pt x="475" y="21"/>
                  </a:lnTo>
                  <a:lnTo>
                    <a:pt x="486" y="21"/>
                  </a:lnTo>
                  <a:lnTo>
                    <a:pt x="496" y="19"/>
                  </a:lnTo>
                  <a:lnTo>
                    <a:pt x="507" y="17"/>
                  </a:lnTo>
                  <a:lnTo>
                    <a:pt x="517" y="17"/>
                  </a:lnTo>
                  <a:lnTo>
                    <a:pt x="526" y="17"/>
                  </a:lnTo>
                  <a:lnTo>
                    <a:pt x="538" y="15"/>
                  </a:lnTo>
                  <a:lnTo>
                    <a:pt x="547" y="13"/>
                  </a:lnTo>
                  <a:lnTo>
                    <a:pt x="557" y="13"/>
                  </a:lnTo>
                  <a:lnTo>
                    <a:pt x="568" y="11"/>
                  </a:lnTo>
                  <a:lnTo>
                    <a:pt x="578" y="11"/>
                  </a:lnTo>
                  <a:lnTo>
                    <a:pt x="589" y="11"/>
                  </a:lnTo>
                  <a:lnTo>
                    <a:pt x="599" y="10"/>
                  </a:lnTo>
                  <a:lnTo>
                    <a:pt x="610" y="10"/>
                  </a:lnTo>
                  <a:lnTo>
                    <a:pt x="620" y="8"/>
                  </a:lnTo>
                  <a:lnTo>
                    <a:pt x="629" y="8"/>
                  </a:lnTo>
                  <a:lnTo>
                    <a:pt x="639" y="8"/>
                  </a:lnTo>
                  <a:lnTo>
                    <a:pt x="650" y="6"/>
                  </a:lnTo>
                  <a:lnTo>
                    <a:pt x="660" y="6"/>
                  </a:lnTo>
                  <a:lnTo>
                    <a:pt x="669" y="6"/>
                  </a:lnTo>
                  <a:lnTo>
                    <a:pt x="679" y="4"/>
                  </a:lnTo>
                  <a:lnTo>
                    <a:pt x="690" y="4"/>
                  </a:lnTo>
                  <a:lnTo>
                    <a:pt x="700" y="4"/>
                  </a:lnTo>
                  <a:lnTo>
                    <a:pt x="709" y="4"/>
                  </a:lnTo>
                  <a:lnTo>
                    <a:pt x="719" y="2"/>
                  </a:lnTo>
                  <a:lnTo>
                    <a:pt x="730" y="2"/>
                  </a:lnTo>
                  <a:lnTo>
                    <a:pt x="740" y="2"/>
                  </a:lnTo>
                  <a:lnTo>
                    <a:pt x="749" y="2"/>
                  </a:lnTo>
                  <a:lnTo>
                    <a:pt x="759" y="2"/>
                  </a:lnTo>
                  <a:lnTo>
                    <a:pt x="768" y="2"/>
                  </a:lnTo>
                  <a:lnTo>
                    <a:pt x="778" y="2"/>
                  </a:lnTo>
                  <a:lnTo>
                    <a:pt x="787" y="2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4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3" y="2"/>
                  </a:lnTo>
                  <a:lnTo>
                    <a:pt x="890" y="2"/>
                  </a:lnTo>
                  <a:lnTo>
                    <a:pt x="900" y="2"/>
                  </a:lnTo>
                  <a:lnTo>
                    <a:pt x="909" y="2"/>
                  </a:lnTo>
                  <a:lnTo>
                    <a:pt x="919" y="4"/>
                  </a:lnTo>
                  <a:lnTo>
                    <a:pt x="926" y="4"/>
                  </a:lnTo>
                  <a:lnTo>
                    <a:pt x="936" y="4"/>
                  </a:lnTo>
                  <a:lnTo>
                    <a:pt x="946" y="4"/>
                  </a:lnTo>
                  <a:lnTo>
                    <a:pt x="953" y="4"/>
                  </a:lnTo>
                  <a:lnTo>
                    <a:pt x="963" y="6"/>
                  </a:lnTo>
                  <a:lnTo>
                    <a:pt x="970" y="6"/>
                  </a:lnTo>
                  <a:lnTo>
                    <a:pt x="980" y="6"/>
                  </a:lnTo>
                  <a:lnTo>
                    <a:pt x="987" y="8"/>
                  </a:lnTo>
                  <a:lnTo>
                    <a:pt x="995" y="8"/>
                  </a:lnTo>
                  <a:lnTo>
                    <a:pt x="1005" y="10"/>
                  </a:lnTo>
                  <a:lnTo>
                    <a:pt x="1012" y="10"/>
                  </a:lnTo>
                  <a:lnTo>
                    <a:pt x="1022" y="10"/>
                  </a:lnTo>
                  <a:lnTo>
                    <a:pt x="1029" y="11"/>
                  </a:lnTo>
                  <a:lnTo>
                    <a:pt x="1037" y="11"/>
                  </a:lnTo>
                  <a:lnTo>
                    <a:pt x="1047" y="13"/>
                  </a:lnTo>
                  <a:lnTo>
                    <a:pt x="1054" y="15"/>
                  </a:lnTo>
                  <a:lnTo>
                    <a:pt x="1062" y="15"/>
                  </a:lnTo>
                  <a:lnTo>
                    <a:pt x="1069" y="17"/>
                  </a:lnTo>
                  <a:lnTo>
                    <a:pt x="1077" y="17"/>
                  </a:lnTo>
                  <a:lnTo>
                    <a:pt x="1085" y="19"/>
                  </a:lnTo>
                  <a:lnTo>
                    <a:pt x="1090" y="19"/>
                  </a:lnTo>
                  <a:lnTo>
                    <a:pt x="1096" y="21"/>
                  </a:lnTo>
                  <a:lnTo>
                    <a:pt x="1104" y="23"/>
                  </a:lnTo>
                  <a:lnTo>
                    <a:pt x="1111" y="25"/>
                  </a:lnTo>
                  <a:lnTo>
                    <a:pt x="1117" y="25"/>
                  </a:lnTo>
                  <a:lnTo>
                    <a:pt x="1123" y="27"/>
                  </a:lnTo>
                  <a:lnTo>
                    <a:pt x="1130" y="29"/>
                  </a:lnTo>
                  <a:lnTo>
                    <a:pt x="1136" y="30"/>
                  </a:lnTo>
                  <a:lnTo>
                    <a:pt x="1142" y="30"/>
                  </a:lnTo>
                  <a:lnTo>
                    <a:pt x="1148" y="32"/>
                  </a:lnTo>
                  <a:lnTo>
                    <a:pt x="1153" y="34"/>
                  </a:lnTo>
                  <a:lnTo>
                    <a:pt x="1159" y="36"/>
                  </a:lnTo>
                  <a:lnTo>
                    <a:pt x="1165" y="38"/>
                  </a:lnTo>
                  <a:lnTo>
                    <a:pt x="1169" y="38"/>
                  </a:lnTo>
                  <a:lnTo>
                    <a:pt x="1174" y="40"/>
                  </a:lnTo>
                  <a:lnTo>
                    <a:pt x="1180" y="42"/>
                  </a:lnTo>
                  <a:lnTo>
                    <a:pt x="1184" y="44"/>
                  </a:lnTo>
                  <a:lnTo>
                    <a:pt x="1188" y="46"/>
                  </a:lnTo>
                  <a:lnTo>
                    <a:pt x="1193" y="46"/>
                  </a:lnTo>
                  <a:lnTo>
                    <a:pt x="1197" y="48"/>
                  </a:lnTo>
                  <a:lnTo>
                    <a:pt x="1201" y="50"/>
                  </a:lnTo>
                  <a:lnTo>
                    <a:pt x="1207" y="51"/>
                  </a:lnTo>
                  <a:lnTo>
                    <a:pt x="1211" y="53"/>
                  </a:lnTo>
                  <a:lnTo>
                    <a:pt x="1214" y="53"/>
                  </a:lnTo>
                  <a:lnTo>
                    <a:pt x="1218" y="55"/>
                  </a:lnTo>
                  <a:lnTo>
                    <a:pt x="1222" y="57"/>
                  </a:lnTo>
                  <a:lnTo>
                    <a:pt x="1226" y="59"/>
                  </a:lnTo>
                  <a:lnTo>
                    <a:pt x="1230" y="61"/>
                  </a:lnTo>
                  <a:lnTo>
                    <a:pt x="1231" y="63"/>
                  </a:lnTo>
                  <a:lnTo>
                    <a:pt x="1235" y="63"/>
                  </a:lnTo>
                  <a:lnTo>
                    <a:pt x="1237" y="65"/>
                  </a:lnTo>
                  <a:lnTo>
                    <a:pt x="1241" y="67"/>
                  </a:lnTo>
                  <a:lnTo>
                    <a:pt x="1243" y="69"/>
                  </a:lnTo>
                  <a:lnTo>
                    <a:pt x="1247" y="69"/>
                  </a:lnTo>
                  <a:lnTo>
                    <a:pt x="1249" y="71"/>
                  </a:lnTo>
                  <a:lnTo>
                    <a:pt x="1252" y="72"/>
                  </a:lnTo>
                  <a:lnTo>
                    <a:pt x="1256" y="74"/>
                  </a:lnTo>
                  <a:lnTo>
                    <a:pt x="1260" y="76"/>
                  </a:lnTo>
                  <a:lnTo>
                    <a:pt x="1264" y="78"/>
                  </a:lnTo>
                  <a:lnTo>
                    <a:pt x="1268" y="82"/>
                  </a:lnTo>
                  <a:lnTo>
                    <a:pt x="1270" y="82"/>
                  </a:lnTo>
                  <a:lnTo>
                    <a:pt x="1272" y="86"/>
                  </a:lnTo>
                  <a:lnTo>
                    <a:pt x="1273" y="86"/>
                  </a:lnTo>
                  <a:lnTo>
                    <a:pt x="1275" y="88"/>
                  </a:lnTo>
                  <a:lnTo>
                    <a:pt x="1277" y="90"/>
                  </a:lnTo>
                  <a:lnTo>
                    <a:pt x="1279" y="90"/>
                  </a:lnTo>
                  <a:lnTo>
                    <a:pt x="1277" y="90"/>
                  </a:lnTo>
                  <a:lnTo>
                    <a:pt x="1277" y="91"/>
                  </a:lnTo>
                  <a:lnTo>
                    <a:pt x="1273" y="91"/>
                  </a:lnTo>
                  <a:lnTo>
                    <a:pt x="1270" y="95"/>
                  </a:lnTo>
                  <a:lnTo>
                    <a:pt x="1268" y="95"/>
                  </a:lnTo>
                  <a:lnTo>
                    <a:pt x="1264" y="97"/>
                  </a:lnTo>
                  <a:lnTo>
                    <a:pt x="1262" y="99"/>
                  </a:lnTo>
                  <a:lnTo>
                    <a:pt x="1260" y="99"/>
                  </a:lnTo>
                  <a:lnTo>
                    <a:pt x="1256" y="101"/>
                  </a:lnTo>
                  <a:lnTo>
                    <a:pt x="1252" y="103"/>
                  </a:lnTo>
                  <a:lnTo>
                    <a:pt x="1249" y="105"/>
                  </a:lnTo>
                  <a:lnTo>
                    <a:pt x="1245" y="107"/>
                  </a:lnTo>
                  <a:lnTo>
                    <a:pt x="1241" y="109"/>
                  </a:lnTo>
                  <a:lnTo>
                    <a:pt x="1235" y="111"/>
                  </a:lnTo>
                  <a:lnTo>
                    <a:pt x="1231" y="112"/>
                  </a:lnTo>
                  <a:lnTo>
                    <a:pt x="1226" y="114"/>
                  </a:lnTo>
                  <a:lnTo>
                    <a:pt x="1220" y="116"/>
                  </a:lnTo>
                  <a:lnTo>
                    <a:pt x="1216" y="118"/>
                  </a:lnTo>
                  <a:lnTo>
                    <a:pt x="1211" y="120"/>
                  </a:lnTo>
                  <a:lnTo>
                    <a:pt x="1205" y="124"/>
                  </a:lnTo>
                  <a:lnTo>
                    <a:pt x="1199" y="126"/>
                  </a:lnTo>
                  <a:lnTo>
                    <a:pt x="1191" y="128"/>
                  </a:lnTo>
                  <a:lnTo>
                    <a:pt x="1186" y="132"/>
                  </a:lnTo>
                  <a:lnTo>
                    <a:pt x="1178" y="133"/>
                  </a:lnTo>
                  <a:lnTo>
                    <a:pt x="1172" y="135"/>
                  </a:lnTo>
                  <a:lnTo>
                    <a:pt x="1165" y="139"/>
                  </a:lnTo>
                  <a:lnTo>
                    <a:pt x="1157" y="143"/>
                  </a:lnTo>
                  <a:lnTo>
                    <a:pt x="1151" y="145"/>
                  </a:lnTo>
                  <a:lnTo>
                    <a:pt x="1142" y="147"/>
                  </a:lnTo>
                  <a:lnTo>
                    <a:pt x="1134" y="151"/>
                  </a:lnTo>
                  <a:lnTo>
                    <a:pt x="1127" y="152"/>
                  </a:lnTo>
                  <a:lnTo>
                    <a:pt x="1119" y="156"/>
                  </a:lnTo>
                  <a:lnTo>
                    <a:pt x="1109" y="158"/>
                  </a:lnTo>
                  <a:lnTo>
                    <a:pt x="1102" y="160"/>
                  </a:lnTo>
                  <a:lnTo>
                    <a:pt x="1092" y="164"/>
                  </a:lnTo>
                  <a:lnTo>
                    <a:pt x="1085" y="168"/>
                  </a:lnTo>
                  <a:lnTo>
                    <a:pt x="1075" y="170"/>
                  </a:lnTo>
                  <a:lnTo>
                    <a:pt x="1066" y="172"/>
                  </a:lnTo>
                  <a:lnTo>
                    <a:pt x="1056" y="175"/>
                  </a:lnTo>
                  <a:lnTo>
                    <a:pt x="1047" y="177"/>
                  </a:lnTo>
                  <a:lnTo>
                    <a:pt x="1037" y="179"/>
                  </a:lnTo>
                  <a:lnTo>
                    <a:pt x="1026" y="183"/>
                  </a:lnTo>
                  <a:lnTo>
                    <a:pt x="1016" y="185"/>
                  </a:lnTo>
                  <a:lnTo>
                    <a:pt x="1007" y="189"/>
                  </a:lnTo>
                  <a:lnTo>
                    <a:pt x="995" y="191"/>
                  </a:lnTo>
                  <a:lnTo>
                    <a:pt x="986" y="194"/>
                  </a:lnTo>
                  <a:lnTo>
                    <a:pt x="974" y="196"/>
                  </a:lnTo>
                  <a:lnTo>
                    <a:pt x="963" y="198"/>
                  </a:lnTo>
                  <a:lnTo>
                    <a:pt x="951" y="200"/>
                  </a:lnTo>
                  <a:lnTo>
                    <a:pt x="940" y="202"/>
                  </a:lnTo>
                  <a:lnTo>
                    <a:pt x="930" y="204"/>
                  </a:lnTo>
                  <a:lnTo>
                    <a:pt x="919" y="208"/>
                  </a:lnTo>
                  <a:lnTo>
                    <a:pt x="907" y="210"/>
                  </a:lnTo>
                  <a:lnTo>
                    <a:pt x="894" y="212"/>
                  </a:lnTo>
                  <a:lnTo>
                    <a:pt x="883" y="213"/>
                  </a:lnTo>
                  <a:lnTo>
                    <a:pt x="871" y="215"/>
                  </a:lnTo>
                  <a:lnTo>
                    <a:pt x="860" y="215"/>
                  </a:lnTo>
                  <a:lnTo>
                    <a:pt x="846" y="217"/>
                  </a:lnTo>
                  <a:lnTo>
                    <a:pt x="835" y="219"/>
                  </a:lnTo>
                  <a:lnTo>
                    <a:pt x="822" y="221"/>
                  </a:lnTo>
                  <a:lnTo>
                    <a:pt x="810" y="221"/>
                  </a:lnTo>
                  <a:lnTo>
                    <a:pt x="797" y="223"/>
                  </a:lnTo>
                  <a:lnTo>
                    <a:pt x="785" y="223"/>
                  </a:lnTo>
                  <a:lnTo>
                    <a:pt x="772" y="225"/>
                  </a:lnTo>
                  <a:lnTo>
                    <a:pt x="759" y="225"/>
                  </a:lnTo>
                  <a:lnTo>
                    <a:pt x="747" y="227"/>
                  </a:lnTo>
                  <a:lnTo>
                    <a:pt x="734" y="227"/>
                  </a:lnTo>
                  <a:lnTo>
                    <a:pt x="722" y="227"/>
                  </a:lnTo>
                  <a:lnTo>
                    <a:pt x="709" y="227"/>
                  </a:lnTo>
                  <a:lnTo>
                    <a:pt x="696" y="229"/>
                  </a:lnTo>
                  <a:lnTo>
                    <a:pt x="684" y="229"/>
                  </a:lnTo>
                  <a:lnTo>
                    <a:pt x="671" y="229"/>
                  </a:lnTo>
                  <a:lnTo>
                    <a:pt x="660" y="229"/>
                  </a:lnTo>
                  <a:lnTo>
                    <a:pt x="646" y="229"/>
                  </a:lnTo>
                  <a:lnTo>
                    <a:pt x="635" y="229"/>
                  </a:lnTo>
                  <a:lnTo>
                    <a:pt x="621" y="229"/>
                  </a:lnTo>
                  <a:lnTo>
                    <a:pt x="610" y="229"/>
                  </a:lnTo>
                  <a:lnTo>
                    <a:pt x="597" y="227"/>
                  </a:lnTo>
                  <a:lnTo>
                    <a:pt x="585" y="227"/>
                  </a:lnTo>
                  <a:lnTo>
                    <a:pt x="572" y="227"/>
                  </a:lnTo>
                  <a:lnTo>
                    <a:pt x="560" y="227"/>
                  </a:lnTo>
                  <a:lnTo>
                    <a:pt x="547" y="225"/>
                  </a:lnTo>
                  <a:lnTo>
                    <a:pt x="536" y="225"/>
                  </a:lnTo>
                  <a:lnTo>
                    <a:pt x="524" y="225"/>
                  </a:lnTo>
                  <a:lnTo>
                    <a:pt x="513" y="223"/>
                  </a:lnTo>
                  <a:lnTo>
                    <a:pt x="499" y="223"/>
                  </a:lnTo>
                  <a:lnTo>
                    <a:pt x="488" y="221"/>
                  </a:lnTo>
                  <a:lnTo>
                    <a:pt x="477" y="221"/>
                  </a:lnTo>
                  <a:lnTo>
                    <a:pt x="465" y="219"/>
                  </a:lnTo>
                  <a:lnTo>
                    <a:pt x="454" y="219"/>
                  </a:lnTo>
                  <a:lnTo>
                    <a:pt x="442" y="217"/>
                  </a:lnTo>
                  <a:lnTo>
                    <a:pt x="431" y="217"/>
                  </a:lnTo>
                  <a:lnTo>
                    <a:pt x="419" y="215"/>
                  </a:lnTo>
                  <a:lnTo>
                    <a:pt x="408" y="213"/>
                  </a:lnTo>
                  <a:lnTo>
                    <a:pt x="396" y="212"/>
                  </a:lnTo>
                  <a:lnTo>
                    <a:pt x="385" y="212"/>
                  </a:lnTo>
                  <a:lnTo>
                    <a:pt x="374" y="210"/>
                  </a:lnTo>
                  <a:lnTo>
                    <a:pt x="364" y="208"/>
                  </a:lnTo>
                  <a:lnTo>
                    <a:pt x="353" y="206"/>
                  </a:lnTo>
                  <a:lnTo>
                    <a:pt x="343" y="206"/>
                  </a:lnTo>
                  <a:lnTo>
                    <a:pt x="332" y="204"/>
                  </a:lnTo>
                  <a:lnTo>
                    <a:pt x="322" y="202"/>
                  </a:lnTo>
                  <a:lnTo>
                    <a:pt x="311" y="200"/>
                  </a:lnTo>
                  <a:lnTo>
                    <a:pt x="301" y="198"/>
                  </a:lnTo>
                  <a:lnTo>
                    <a:pt x="292" y="196"/>
                  </a:lnTo>
                  <a:lnTo>
                    <a:pt x="280" y="196"/>
                  </a:lnTo>
                  <a:lnTo>
                    <a:pt x="271" y="194"/>
                  </a:lnTo>
                  <a:lnTo>
                    <a:pt x="263" y="193"/>
                  </a:lnTo>
                  <a:lnTo>
                    <a:pt x="252" y="191"/>
                  </a:lnTo>
                  <a:lnTo>
                    <a:pt x="242" y="189"/>
                  </a:lnTo>
                  <a:lnTo>
                    <a:pt x="234" y="187"/>
                  </a:lnTo>
                  <a:lnTo>
                    <a:pt x="225" y="185"/>
                  </a:lnTo>
                  <a:lnTo>
                    <a:pt x="215" y="183"/>
                  </a:lnTo>
                  <a:lnTo>
                    <a:pt x="208" y="181"/>
                  </a:lnTo>
                  <a:lnTo>
                    <a:pt x="198" y="179"/>
                  </a:lnTo>
                  <a:lnTo>
                    <a:pt x="191" y="177"/>
                  </a:lnTo>
                  <a:lnTo>
                    <a:pt x="183" y="175"/>
                  </a:lnTo>
                  <a:lnTo>
                    <a:pt x="175" y="173"/>
                  </a:lnTo>
                  <a:lnTo>
                    <a:pt x="168" y="173"/>
                  </a:lnTo>
                  <a:lnTo>
                    <a:pt x="160" y="172"/>
                  </a:lnTo>
                  <a:lnTo>
                    <a:pt x="152" y="170"/>
                  </a:lnTo>
                  <a:lnTo>
                    <a:pt x="145" y="168"/>
                  </a:lnTo>
                  <a:lnTo>
                    <a:pt x="139" y="166"/>
                  </a:lnTo>
                  <a:lnTo>
                    <a:pt x="131" y="164"/>
                  </a:lnTo>
                  <a:lnTo>
                    <a:pt x="126" y="162"/>
                  </a:lnTo>
                  <a:lnTo>
                    <a:pt x="120" y="160"/>
                  </a:lnTo>
                  <a:lnTo>
                    <a:pt x="112" y="158"/>
                  </a:lnTo>
                  <a:lnTo>
                    <a:pt x="107" y="156"/>
                  </a:lnTo>
                  <a:lnTo>
                    <a:pt x="101" y="154"/>
                  </a:lnTo>
                  <a:lnTo>
                    <a:pt x="95" y="154"/>
                  </a:lnTo>
                  <a:lnTo>
                    <a:pt x="91" y="152"/>
                  </a:lnTo>
                  <a:lnTo>
                    <a:pt x="86" y="151"/>
                  </a:lnTo>
                  <a:lnTo>
                    <a:pt x="80" y="149"/>
                  </a:lnTo>
                  <a:lnTo>
                    <a:pt x="76" y="147"/>
                  </a:lnTo>
                  <a:lnTo>
                    <a:pt x="72" y="145"/>
                  </a:lnTo>
                  <a:lnTo>
                    <a:pt x="67" y="143"/>
                  </a:lnTo>
                  <a:lnTo>
                    <a:pt x="63" y="141"/>
                  </a:lnTo>
                  <a:lnTo>
                    <a:pt x="59" y="141"/>
                  </a:lnTo>
                  <a:lnTo>
                    <a:pt x="55" y="139"/>
                  </a:lnTo>
                  <a:lnTo>
                    <a:pt x="51" y="137"/>
                  </a:lnTo>
                  <a:lnTo>
                    <a:pt x="48" y="135"/>
                  </a:lnTo>
                  <a:lnTo>
                    <a:pt x="44" y="133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28"/>
                  </a:lnTo>
                  <a:lnTo>
                    <a:pt x="30" y="126"/>
                  </a:lnTo>
                  <a:lnTo>
                    <a:pt x="29" y="124"/>
                  </a:lnTo>
                  <a:lnTo>
                    <a:pt x="23" y="122"/>
                  </a:lnTo>
                  <a:lnTo>
                    <a:pt x="19" y="118"/>
                  </a:lnTo>
                  <a:lnTo>
                    <a:pt x="15" y="116"/>
                  </a:lnTo>
                  <a:lnTo>
                    <a:pt x="13" y="114"/>
                  </a:lnTo>
                  <a:lnTo>
                    <a:pt x="11" y="111"/>
                  </a:lnTo>
                  <a:lnTo>
                    <a:pt x="8" y="109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4156" y="1739"/>
              <a:ext cx="1302" cy="633"/>
            </a:xfrm>
            <a:custGeom>
              <a:avLst/>
              <a:gdLst>
                <a:gd name="T0" fmla="*/ 21 w 1302"/>
                <a:gd name="T1" fmla="*/ 7 h 633"/>
                <a:gd name="T2" fmla="*/ 48 w 1302"/>
                <a:gd name="T3" fmla="*/ 15 h 633"/>
                <a:gd name="T4" fmla="*/ 82 w 1302"/>
                <a:gd name="T5" fmla="*/ 25 h 633"/>
                <a:gd name="T6" fmla="*/ 126 w 1302"/>
                <a:gd name="T7" fmla="*/ 36 h 633"/>
                <a:gd name="T8" fmla="*/ 177 w 1302"/>
                <a:gd name="T9" fmla="*/ 47 h 633"/>
                <a:gd name="T10" fmla="*/ 236 w 1302"/>
                <a:gd name="T11" fmla="*/ 61 h 633"/>
                <a:gd name="T12" fmla="*/ 301 w 1302"/>
                <a:gd name="T13" fmla="*/ 72 h 633"/>
                <a:gd name="T14" fmla="*/ 372 w 1302"/>
                <a:gd name="T15" fmla="*/ 82 h 633"/>
                <a:gd name="T16" fmla="*/ 446 w 1302"/>
                <a:gd name="T17" fmla="*/ 91 h 633"/>
                <a:gd name="T18" fmla="*/ 524 w 1302"/>
                <a:gd name="T19" fmla="*/ 97 h 633"/>
                <a:gd name="T20" fmla="*/ 604 w 1302"/>
                <a:gd name="T21" fmla="*/ 103 h 633"/>
                <a:gd name="T22" fmla="*/ 684 w 1302"/>
                <a:gd name="T23" fmla="*/ 105 h 633"/>
                <a:gd name="T24" fmla="*/ 764 w 1302"/>
                <a:gd name="T25" fmla="*/ 105 h 633"/>
                <a:gd name="T26" fmla="*/ 843 w 1302"/>
                <a:gd name="T27" fmla="*/ 101 h 633"/>
                <a:gd name="T28" fmla="*/ 917 w 1302"/>
                <a:gd name="T29" fmla="*/ 97 h 633"/>
                <a:gd name="T30" fmla="*/ 986 w 1302"/>
                <a:gd name="T31" fmla="*/ 88 h 633"/>
                <a:gd name="T32" fmla="*/ 1050 w 1302"/>
                <a:gd name="T33" fmla="*/ 76 h 633"/>
                <a:gd name="T34" fmla="*/ 1109 w 1302"/>
                <a:gd name="T35" fmla="*/ 63 h 633"/>
                <a:gd name="T36" fmla="*/ 1163 w 1302"/>
                <a:gd name="T37" fmla="*/ 49 h 633"/>
                <a:gd name="T38" fmla="*/ 1209 w 1302"/>
                <a:gd name="T39" fmla="*/ 36 h 633"/>
                <a:gd name="T40" fmla="*/ 1247 w 1302"/>
                <a:gd name="T41" fmla="*/ 23 h 633"/>
                <a:gd name="T42" fmla="*/ 1279 w 1302"/>
                <a:gd name="T43" fmla="*/ 11 h 633"/>
                <a:gd name="T44" fmla="*/ 1302 w 1302"/>
                <a:gd name="T45" fmla="*/ 4 h 633"/>
                <a:gd name="T46" fmla="*/ 1300 w 1302"/>
                <a:gd name="T47" fmla="*/ 23 h 633"/>
                <a:gd name="T48" fmla="*/ 1294 w 1302"/>
                <a:gd name="T49" fmla="*/ 59 h 633"/>
                <a:gd name="T50" fmla="*/ 1287 w 1302"/>
                <a:gd name="T51" fmla="*/ 110 h 633"/>
                <a:gd name="T52" fmla="*/ 1272 w 1302"/>
                <a:gd name="T53" fmla="*/ 171 h 633"/>
                <a:gd name="T54" fmla="*/ 1249 w 1302"/>
                <a:gd name="T55" fmla="*/ 238 h 633"/>
                <a:gd name="T56" fmla="*/ 1216 w 1302"/>
                <a:gd name="T57" fmla="*/ 307 h 633"/>
                <a:gd name="T58" fmla="*/ 1176 w 1302"/>
                <a:gd name="T59" fmla="*/ 372 h 633"/>
                <a:gd name="T60" fmla="*/ 1123 w 1302"/>
                <a:gd name="T61" fmla="*/ 427 h 633"/>
                <a:gd name="T62" fmla="*/ 1062 w 1302"/>
                <a:gd name="T63" fmla="*/ 476 h 633"/>
                <a:gd name="T64" fmla="*/ 993 w 1302"/>
                <a:gd name="T65" fmla="*/ 518 h 633"/>
                <a:gd name="T66" fmla="*/ 923 w 1302"/>
                <a:gd name="T67" fmla="*/ 553 h 633"/>
                <a:gd name="T68" fmla="*/ 848 w 1302"/>
                <a:gd name="T69" fmla="*/ 581 h 633"/>
                <a:gd name="T70" fmla="*/ 774 w 1302"/>
                <a:gd name="T71" fmla="*/ 602 h 633"/>
                <a:gd name="T72" fmla="*/ 701 w 1302"/>
                <a:gd name="T73" fmla="*/ 619 h 633"/>
                <a:gd name="T74" fmla="*/ 633 w 1302"/>
                <a:gd name="T75" fmla="*/ 629 h 633"/>
                <a:gd name="T76" fmla="*/ 568 w 1302"/>
                <a:gd name="T77" fmla="*/ 633 h 633"/>
                <a:gd name="T78" fmla="*/ 509 w 1302"/>
                <a:gd name="T79" fmla="*/ 629 h 633"/>
                <a:gd name="T80" fmla="*/ 457 w 1302"/>
                <a:gd name="T81" fmla="*/ 621 h 633"/>
                <a:gd name="T82" fmla="*/ 410 w 1302"/>
                <a:gd name="T83" fmla="*/ 606 h 633"/>
                <a:gd name="T84" fmla="*/ 368 w 1302"/>
                <a:gd name="T85" fmla="*/ 587 h 633"/>
                <a:gd name="T86" fmla="*/ 328 w 1302"/>
                <a:gd name="T87" fmla="*/ 560 h 633"/>
                <a:gd name="T88" fmla="*/ 292 w 1302"/>
                <a:gd name="T89" fmla="*/ 530 h 633"/>
                <a:gd name="T90" fmla="*/ 255 w 1302"/>
                <a:gd name="T91" fmla="*/ 492 h 633"/>
                <a:gd name="T92" fmla="*/ 223 w 1302"/>
                <a:gd name="T93" fmla="*/ 450 h 633"/>
                <a:gd name="T94" fmla="*/ 191 w 1302"/>
                <a:gd name="T95" fmla="*/ 402 h 633"/>
                <a:gd name="T96" fmla="*/ 162 w 1302"/>
                <a:gd name="T97" fmla="*/ 351 h 633"/>
                <a:gd name="T98" fmla="*/ 131 w 1302"/>
                <a:gd name="T99" fmla="*/ 299 h 633"/>
                <a:gd name="T100" fmla="*/ 107 w 1302"/>
                <a:gd name="T101" fmla="*/ 248 h 633"/>
                <a:gd name="T102" fmla="*/ 82 w 1302"/>
                <a:gd name="T103" fmla="*/ 198 h 633"/>
                <a:gd name="T104" fmla="*/ 61 w 1302"/>
                <a:gd name="T105" fmla="*/ 150 h 633"/>
                <a:gd name="T106" fmla="*/ 44 w 1302"/>
                <a:gd name="T107" fmla="*/ 110 h 633"/>
                <a:gd name="T108" fmla="*/ 30 w 1302"/>
                <a:gd name="T109" fmla="*/ 76 h 633"/>
                <a:gd name="T110" fmla="*/ 19 w 1302"/>
                <a:gd name="T111" fmla="*/ 49 h 633"/>
                <a:gd name="T112" fmla="*/ 8 w 1302"/>
                <a:gd name="T113" fmla="*/ 21 h 633"/>
                <a:gd name="T114" fmla="*/ 0 w 1302"/>
                <a:gd name="T115" fmla="*/ 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2" h="633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6" y="11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55" y="17"/>
                  </a:lnTo>
                  <a:lnTo>
                    <a:pt x="59" y="17"/>
                  </a:lnTo>
                  <a:lnTo>
                    <a:pt x="63" y="19"/>
                  </a:lnTo>
                  <a:lnTo>
                    <a:pt x="69" y="21"/>
                  </a:lnTo>
                  <a:lnTo>
                    <a:pt x="72" y="23"/>
                  </a:lnTo>
                  <a:lnTo>
                    <a:pt x="78" y="23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93" y="27"/>
                  </a:lnTo>
                  <a:lnTo>
                    <a:pt x="97" y="28"/>
                  </a:lnTo>
                  <a:lnTo>
                    <a:pt x="103" y="30"/>
                  </a:lnTo>
                  <a:lnTo>
                    <a:pt x="109" y="30"/>
                  </a:lnTo>
                  <a:lnTo>
                    <a:pt x="114" y="32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8"/>
                  </a:lnTo>
                  <a:lnTo>
                    <a:pt x="137" y="38"/>
                  </a:lnTo>
                  <a:lnTo>
                    <a:pt x="143" y="40"/>
                  </a:lnTo>
                  <a:lnTo>
                    <a:pt x="151" y="42"/>
                  </a:lnTo>
                  <a:lnTo>
                    <a:pt x="156" y="44"/>
                  </a:lnTo>
                  <a:lnTo>
                    <a:pt x="164" y="44"/>
                  </a:lnTo>
                  <a:lnTo>
                    <a:pt x="170" y="46"/>
                  </a:lnTo>
                  <a:lnTo>
                    <a:pt x="177" y="47"/>
                  </a:lnTo>
                  <a:lnTo>
                    <a:pt x="183" y="49"/>
                  </a:lnTo>
                  <a:lnTo>
                    <a:pt x="191" y="51"/>
                  </a:lnTo>
                  <a:lnTo>
                    <a:pt x="198" y="51"/>
                  </a:lnTo>
                  <a:lnTo>
                    <a:pt x="206" y="53"/>
                  </a:lnTo>
                  <a:lnTo>
                    <a:pt x="213" y="55"/>
                  </a:lnTo>
                  <a:lnTo>
                    <a:pt x="221" y="57"/>
                  </a:lnTo>
                  <a:lnTo>
                    <a:pt x="229" y="57"/>
                  </a:lnTo>
                  <a:lnTo>
                    <a:pt x="236" y="61"/>
                  </a:lnTo>
                  <a:lnTo>
                    <a:pt x="244" y="61"/>
                  </a:lnTo>
                  <a:lnTo>
                    <a:pt x="252" y="63"/>
                  </a:lnTo>
                  <a:lnTo>
                    <a:pt x="259" y="65"/>
                  </a:lnTo>
                  <a:lnTo>
                    <a:pt x="267" y="67"/>
                  </a:lnTo>
                  <a:lnTo>
                    <a:pt x="274" y="67"/>
                  </a:lnTo>
                  <a:lnTo>
                    <a:pt x="284" y="68"/>
                  </a:lnTo>
                  <a:lnTo>
                    <a:pt x="292" y="70"/>
                  </a:lnTo>
                  <a:lnTo>
                    <a:pt x="301" y="72"/>
                  </a:lnTo>
                  <a:lnTo>
                    <a:pt x="309" y="72"/>
                  </a:lnTo>
                  <a:lnTo>
                    <a:pt x="318" y="74"/>
                  </a:lnTo>
                  <a:lnTo>
                    <a:pt x="326" y="74"/>
                  </a:lnTo>
                  <a:lnTo>
                    <a:pt x="335" y="76"/>
                  </a:lnTo>
                  <a:lnTo>
                    <a:pt x="345" y="78"/>
                  </a:lnTo>
                  <a:lnTo>
                    <a:pt x="353" y="80"/>
                  </a:lnTo>
                  <a:lnTo>
                    <a:pt x="362" y="80"/>
                  </a:lnTo>
                  <a:lnTo>
                    <a:pt x="372" y="82"/>
                  </a:lnTo>
                  <a:lnTo>
                    <a:pt x="379" y="82"/>
                  </a:lnTo>
                  <a:lnTo>
                    <a:pt x="389" y="84"/>
                  </a:lnTo>
                  <a:lnTo>
                    <a:pt x="398" y="84"/>
                  </a:lnTo>
                  <a:lnTo>
                    <a:pt x="408" y="86"/>
                  </a:lnTo>
                  <a:lnTo>
                    <a:pt x="417" y="88"/>
                  </a:lnTo>
                  <a:lnTo>
                    <a:pt x="427" y="88"/>
                  </a:lnTo>
                  <a:lnTo>
                    <a:pt x="436" y="89"/>
                  </a:lnTo>
                  <a:lnTo>
                    <a:pt x="446" y="91"/>
                  </a:lnTo>
                  <a:lnTo>
                    <a:pt x="456" y="91"/>
                  </a:lnTo>
                  <a:lnTo>
                    <a:pt x="465" y="91"/>
                  </a:lnTo>
                  <a:lnTo>
                    <a:pt x="475" y="93"/>
                  </a:lnTo>
                  <a:lnTo>
                    <a:pt x="484" y="93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3" y="97"/>
                  </a:lnTo>
                  <a:lnTo>
                    <a:pt x="524" y="97"/>
                  </a:lnTo>
                  <a:lnTo>
                    <a:pt x="534" y="97"/>
                  </a:lnTo>
                  <a:lnTo>
                    <a:pt x="543" y="99"/>
                  </a:lnTo>
                  <a:lnTo>
                    <a:pt x="553" y="99"/>
                  </a:lnTo>
                  <a:lnTo>
                    <a:pt x="564" y="99"/>
                  </a:lnTo>
                  <a:lnTo>
                    <a:pt x="574" y="101"/>
                  </a:lnTo>
                  <a:lnTo>
                    <a:pt x="583" y="101"/>
                  </a:lnTo>
                  <a:lnTo>
                    <a:pt x="593" y="101"/>
                  </a:lnTo>
                  <a:lnTo>
                    <a:pt x="604" y="103"/>
                  </a:lnTo>
                  <a:lnTo>
                    <a:pt x="614" y="103"/>
                  </a:lnTo>
                  <a:lnTo>
                    <a:pt x="623" y="103"/>
                  </a:lnTo>
                  <a:lnTo>
                    <a:pt x="633" y="103"/>
                  </a:lnTo>
                  <a:lnTo>
                    <a:pt x="644" y="103"/>
                  </a:lnTo>
                  <a:lnTo>
                    <a:pt x="654" y="103"/>
                  </a:lnTo>
                  <a:lnTo>
                    <a:pt x="663" y="105"/>
                  </a:lnTo>
                  <a:lnTo>
                    <a:pt x="675" y="105"/>
                  </a:lnTo>
                  <a:lnTo>
                    <a:pt x="684" y="105"/>
                  </a:lnTo>
                  <a:lnTo>
                    <a:pt x="694" y="105"/>
                  </a:lnTo>
                  <a:lnTo>
                    <a:pt x="703" y="105"/>
                  </a:lnTo>
                  <a:lnTo>
                    <a:pt x="713" y="105"/>
                  </a:lnTo>
                  <a:lnTo>
                    <a:pt x="724" y="105"/>
                  </a:lnTo>
                  <a:lnTo>
                    <a:pt x="734" y="105"/>
                  </a:lnTo>
                  <a:lnTo>
                    <a:pt x="743" y="105"/>
                  </a:lnTo>
                  <a:lnTo>
                    <a:pt x="753" y="105"/>
                  </a:lnTo>
                  <a:lnTo>
                    <a:pt x="764" y="105"/>
                  </a:lnTo>
                  <a:lnTo>
                    <a:pt x="774" y="105"/>
                  </a:lnTo>
                  <a:lnTo>
                    <a:pt x="783" y="105"/>
                  </a:lnTo>
                  <a:lnTo>
                    <a:pt x="793" y="103"/>
                  </a:lnTo>
                  <a:lnTo>
                    <a:pt x="803" y="103"/>
                  </a:lnTo>
                  <a:lnTo>
                    <a:pt x="812" y="103"/>
                  </a:lnTo>
                  <a:lnTo>
                    <a:pt x="822" y="103"/>
                  </a:lnTo>
                  <a:lnTo>
                    <a:pt x="833" y="101"/>
                  </a:lnTo>
                  <a:lnTo>
                    <a:pt x="843" y="101"/>
                  </a:lnTo>
                  <a:lnTo>
                    <a:pt x="852" y="101"/>
                  </a:lnTo>
                  <a:lnTo>
                    <a:pt x="862" y="101"/>
                  </a:lnTo>
                  <a:lnTo>
                    <a:pt x="871" y="99"/>
                  </a:lnTo>
                  <a:lnTo>
                    <a:pt x="881" y="99"/>
                  </a:lnTo>
                  <a:lnTo>
                    <a:pt x="888" y="99"/>
                  </a:lnTo>
                  <a:lnTo>
                    <a:pt x="898" y="97"/>
                  </a:lnTo>
                  <a:lnTo>
                    <a:pt x="907" y="97"/>
                  </a:lnTo>
                  <a:lnTo>
                    <a:pt x="917" y="97"/>
                  </a:lnTo>
                  <a:lnTo>
                    <a:pt x="926" y="95"/>
                  </a:lnTo>
                  <a:lnTo>
                    <a:pt x="934" y="95"/>
                  </a:lnTo>
                  <a:lnTo>
                    <a:pt x="944" y="93"/>
                  </a:lnTo>
                  <a:lnTo>
                    <a:pt x="951" y="91"/>
                  </a:lnTo>
                  <a:lnTo>
                    <a:pt x="961" y="91"/>
                  </a:lnTo>
                  <a:lnTo>
                    <a:pt x="968" y="89"/>
                  </a:lnTo>
                  <a:lnTo>
                    <a:pt x="978" y="88"/>
                  </a:lnTo>
                  <a:lnTo>
                    <a:pt x="986" y="88"/>
                  </a:lnTo>
                  <a:lnTo>
                    <a:pt x="993" y="86"/>
                  </a:lnTo>
                  <a:lnTo>
                    <a:pt x="1003" y="84"/>
                  </a:lnTo>
                  <a:lnTo>
                    <a:pt x="1010" y="82"/>
                  </a:lnTo>
                  <a:lnTo>
                    <a:pt x="1020" y="82"/>
                  </a:lnTo>
                  <a:lnTo>
                    <a:pt x="1026" y="80"/>
                  </a:lnTo>
                  <a:lnTo>
                    <a:pt x="1035" y="78"/>
                  </a:lnTo>
                  <a:lnTo>
                    <a:pt x="1043" y="76"/>
                  </a:lnTo>
                  <a:lnTo>
                    <a:pt x="1050" y="76"/>
                  </a:lnTo>
                  <a:lnTo>
                    <a:pt x="1058" y="74"/>
                  </a:lnTo>
                  <a:lnTo>
                    <a:pt x="1066" y="72"/>
                  </a:lnTo>
                  <a:lnTo>
                    <a:pt x="1073" y="70"/>
                  </a:lnTo>
                  <a:lnTo>
                    <a:pt x="1081" y="68"/>
                  </a:lnTo>
                  <a:lnTo>
                    <a:pt x="1089" y="67"/>
                  </a:lnTo>
                  <a:lnTo>
                    <a:pt x="1094" y="65"/>
                  </a:lnTo>
                  <a:lnTo>
                    <a:pt x="1102" y="65"/>
                  </a:lnTo>
                  <a:lnTo>
                    <a:pt x="1109" y="63"/>
                  </a:lnTo>
                  <a:lnTo>
                    <a:pt x="1115" y="61"/>
                  </a:lnTo>
                  <a:lnTo>
                    <a:pt x="1123" y="59"/>
                  </a:lnTo>
                  <a:lnTo>
                    <a:pt x="1130" y="57"/>
                  </a:lnTo>
                  <a:lnTo>
                    <a:pt x="1136" y="55"/>
                  </a:lnTo>
                  <a:lnTo>
                    <a:pt x="1144" y="53"/>
                  </a:lnTo>
                  <a:lnTo>
                    <a:pt x="1150" y="51"/>
                  </a:lnTo>
                  <a:lnTo>
                    <a:pt x="1155" y="51"/>
                  </a:lnTo>
                  <a:lnTo>
                    <a:pt x="1163" y="49"/>
                  </a:lnTo>
                  <a:lnTo>
                    <a:pt x="1169" y="47"/>
                  </a:lnTo>
                  <a:lnTo>
                    <a:pt x="1174" y="46"/>
                  </a:lnTo>
                  <a:lnTo>
                    <a:pt x="1180" y="44"/>
                  </a:lnTo>
                  <a:lnTo>
                    <a:pt x="1186" y="42"/>
                  </a:lnTo>
                  <a:lnTo>
                    <a:pt x="1191" y="40"/>
                  </a:lnTo>
                  <a:lnTo>
                    <a:pt x="1197" y="38"/>
                  </a:lnTo>
                  <a:lnTo>
                    <a:pt x="1203" y="36"/>
                  </a:lnTo>
                  <a:lnTo>
                    <a:pt x="1209" y="36"/>
                  </a:lnTo>
                  <a:lnTo>
                    <a:pt x="1214" y="34"/>
                  </a:lnTo>
                  <a:lnTo>
                    <a:pt x="1218" y="32"/>
                  </a:lnTo>
                  <a:lnTo>
                    <a:pt x="1224" y="30"/>
                  </a:lnTo>
                  <a:lnTo>
                    <a:pt x="1230" y="28"/>
                  </a:lnTo>
                  <a:lnTo>
                    <a:pt x="1233" y="27"/>
                  </a:lnTo>
                  <a:lnTo>
                    <a:pt x="1237" y="27"/>
                  </a:lnTo>
                  <a:lnTo>
                    <a:pt x="1243" y="25"/>
                  </a:lnTo>
                  <a:lnTo>
                    <a:pt x="1247" y="23"/>
                  </a:lnTo>
                  <a:lnTo>
                    <a:pt x="1252" y="21"/>
                  </a:lnTo>
                  <a:lnTo>
                    <a:pt x="1256" y="21"/>
                  </a:lnTo>
                  <a:lnTo>
                    <a:pt x="1260" y="19"/>
                  </a:lnTo>
                  <a:lnTo>
                    <a:pt x="1264" y="17"/>
                  </a:lnTo>
                  <a:lnTo>
                    <a:pt x="1268" y="15"/>
                  </a:lnTo>
                  <a:lnTo>
                    <a:pt x="1272" y="13"/>
                  </a:lnTo>
                  <a:lnTo>
                    <a:pt x="1275" y="13"/>
                  </a:lnTo>
                  <a:lnTo>
                    <a:pt x="1279" y="11"/>
                  </a:lnTo>
                  <a:lnTo>
                    <a:pt x="1281" y="11"/>
                  </a:lnTo>
                  <a:lnTo>
                    <a:pt x="1285" y="9"/>
                  </a:lnTo>
                  <a:lnTo>
                    <a:pt x="1289" y="9"/>
                  </a:lnTo>
                  <a:lnTo>
                    <a:pt x="1291" y="7"/>
                  </a:lnTo>
                  <a:lnTo>
                    <a:pt x="1294" y="7"/>
                  </a:lnTo>
                  <a:lnTo>
                    <a:pt x="1296" y="6"/>
                  </a:lnTo>
                  <a:lnTo>
                    <a:pt x="1300" y="6"/>
                  </a:lnTo>
                  <a:lnTo>
                    <a:pt x="1302" y="4"/>
                  </a:lnTo>
                  <a:lnTo>
                    <a:pt x="1302" y="6"/>
                  </a:lnTo>
                  <a:lnTo>
                    <a:pt x="1302" y="7"/>
                  </a:lnTo>
                  <a:lnTo>
                    <a:pt x="1302" y="9"/>
                  </a:lnTo>
                  <a:lnTo>
                    <a:pt x="1302" y="11"/>
                  </a:lnTo>
                  <a:lnTo>
                    <a:pt x="1302" y="13"/>
                  </a:lnTo>
                  <a:lnTo>
                    <a:pt x="1302" y="15"/>
                  </a:lnTo>
                  <a:lnTo>
                    <a:pt x="1300" y="19"/>
                  </a:lnTo>
                  <a:lnTo>
                    <a:pt x="1300" y="23"/>
                  </a:lnTo>
                  <a:lnTo>
                    <a:pt x="1300" y="25"/>
                  </a:lnTo>
                  <a:lnTo>
                    <a:pt x="1300" y="28"/>
                  </a:lnTo>
                  <a:lnTo>
                    <a:pt x="1298" y="34"/>
                  </a:lnTo>
                  <a:lnTo>
                    <a:pt x="1298" y="38"/>
                  </a:lnTo>
                  <a:lnTo>
                    <a:pt x="1298" y="42"/>
                  </a:lnTo>
                  <a:lnTo>
                    <a:pt x="1296" y="47"/>
                  </a:lnTo>
                  <a:lnTo>
                    <a:pt x="1296" y="53"/>
                  </a:lnTo>
                  <a:lnTo>
                    <a:pt x="1294" y="59"/>
                  </a:lnTo>
                  <a:lnTo>
                    <a:pt x="1294" y="65"/>
                  </a:lnTo>
                  <a:lnTo>
                    <a:pt x="1292" y="70"/>
                  </a:lnTo>
                  <a:lnTo>
                    <a:pt x="1292" y="76"/>
                  </a:lnTo>
                  <a:lnTo>
                    <a:pt x="1291" y="82"/>
                  </a:lnTo>
                  <a:lnTo>
                    <a:pt x="1291" y="89"/>
                  </a:lnTo>
                  <a:lnTo>
                    <a:pt x="1289" y="95"/>
                  </a:lnTo>
                  <a:lnTo>
                    <a:pt x="1287" y="103"/>
                  </a:lnTo>
                  <a:lnTo>
                    <a:pt x="1287" y="110"/>
                  </a:lnTo>
                  <a:lnTo>
                    <a:pt x="1285" y="118"/>
                  </a:lnTo>
                  <a:lnTo>
                    <a:pt x="1283" y="124"/>
                  </a:lnTo>
                  <a:lnTo>
                    <a:pt x="1281" y="131"/>
                  </a:lnTo>
                  <a:lnTo>
                    <a:pt x="1279" y="139"/>
                  </a:lnTo>
                  <a:lnTo>
                    <a:pt x="1277" y="147"/>
                  </a:lnTo>
                  <a:lnTo>
                    <a:pt x="1275" y="156"/>
                  </a:lnTo>
                  <a:lnTo>
                    <a:pt x="1273" y="164"/>
                  </a:lnTo>
                  <a:lnTo>
                    <a:pt x="1272" y="171"/>
                  </a:lnTo>
                  <a:lnTo>
                    <a:pt x="1268" y="179"/>
                  </a:lnTo>
                  <a:lnTo>
                    <a:pt x="1266" y="189"/>
                  </a:lnTo>
                  <a:lnTo>
                    <a:pt x="1264" y="196"/>
                  </a:lnTo>
                  <a:lnTo>
                    <a:pt x="1260" y="204"/>
                  </a:lnTo>
                  <a:lnTo>
                    <a:pt x="1258" y="213"/>
                  </a:lnTo>
                  <a:lnTo>
                    <a:pt x="1254" y="221"/>
                  </a:lnTo>
                  <a:lnTo>
                    <a:pt x="1252" y="230"/>
                  </a:lnTo>
                  <a:lnTo>
                    <a:pt x="1249" y="238"/>
                  </a:lnTo>
                  <a:lnTo>
                    <a:pt x="1245" y="248"/>
                  </a:lnTo>
                  <a:lnTo>
                    <a:pt x="1241" y="255"/>
                  </a:lnTo>
                  <a:lnTo>
                    <a:pt x="1237" y="265"/>
                  </a:lnTo>
                  <a:lnTo>
                    <a:pt x="1233" y="272"/>
                  </a:lnTo>
                  <a:lnTo>
                    <a:pt x="1230" y="282"/>
                  </a:lnTo>
                  <a:lnTo>
                    <a:pt x="1226" y="290"/>
                  </a:lnTo>
                  <a:lnTo>
                    <a:pt x="1222" y="297"/>
                  </a:lnTo>
                  <a:lnTo>
                    <a:pt x="1216" y="307"/>
                  </a:lnTo>
                  <a:lnTo>
                    <a:pt x="1212" y="314"/>
                  </a:lnTo>
                  <a:lnTo>
                    <a:pt x="1209" y="324"/>
                  </a:lnTo>
                  <a:lnTo>
                    <a:pt x="1203" y="332"/>
                  </a:lnTo>
                  <a:lnTo>
                    <a:pt x="1197" y="339"/>
                  </a:lnTo>
                  <a:lnTo>
                    <a:pt x="1191" y="347"/>
                  </a:lnTo>
                  <a:lnTo>
                    <a:pt x="1188" y="356"/>
                  </a:lnTo>
                  <a:lnTo>
                    <a:pt x="1182" y="364"/>
                  </a:lnTo>
                  <a:lnTo>
                    <a:pt x="1176" y="372"/>
                  </a:lnTo>
                  <a:lnTo>
                    <a:pt x="1170" y="379"/>
                  </a:lnTo>
                  <a:lnTo>
                    <a:pt x="1165" y="387"/>
                  </a:lnTo>
                  <a:lnTo>
                    <a:pt x="1157" y="393"/>
                  </a:lnTo>
                  <a:lnTo>
                    <a:pt x="1151" y="400"/>
                  </a:lnTo>
                  <a:lnTo>
                    <a:pt x="1144" y="408"/>
                  </a:lnTo>
                  <a:lnTo>
                    <a:pt x="1138" y="415"/>
                  </a:lnTo>
                  <a:lnTo>
                    <a:pt x="1130" y="421"/>
                  </a:lnTo>
                  <a:lnTo>
                    <a:pt x="1123" y="427"/>
                  </a:lnTo>
                  <a:lnTo>
                    <a:pt x="1115" y="434"/>
                  </a:lnTo>
                  <a:lnTo>
                    <a:pt x="1108" y="440"/>
                  </a:lnTo>
                  <a:lnTo>
                    <a:pt x="1100" y="446"/>
                  </a:lnTo>
                  <a:lnTo>
                    <a:pt x="1092" y="452"/>
                  </a:lnTo>
                  <a:lnTo>
                    <a:pt x="1085" y="459"/>
                  </a:lnTo>
                  <a:lnTo>
                    <a:pt x="1077" y="465"/>
                  </a:lnTo>
                  <a:lnTo>
                    <a:pt x="1069" y="471"/>
                  </a:lnTo>
                  <a:lnTo>
                    <a:pt x="1062" y="476"/>
                  </a:lnTo>
                  <a:lnTo>
                    <a:pt x="1052" y="480"/>
                  </a:lnTo>
                  <a:lnTo>
                    <a:pt x="1045" y="488"/>
                  </a:lnTo>
                  <a:lnTo>
                    <a:pt x="1037" y="492"/>
                  </a:lnTo>
                  <a:lnTo>
                    <a:pt x="1027" y="497"/>
                  </a:lnTo>
                  <a:lnTo>
                    <a:pt x="1020" y="503"/>
                  </a:lnTo>
                  <a:lnTo>
                    <a:pt x="1012" y="509"/>
                  </a:lnTo>
                  <a:lnTo>
                    <a:pt x="1003" y="513"/>
                  </a:lnTo>
                  <a:lnTo>
                    <a:pt x="993" y="518"/>
                  </a:lnTo>
                  <a:lnTo>
                    <a:pt x="986" y="522"/>
                  </a:lnTo>
                  <a:lnTo>
                    <a:pt x="976" y="528"/>
                  </a:lnTo>
                  <a:lnTo>
                    <a:pt x="966" y="532"/>
                  </a:lnTo>
                  <a:lnTo>
                    <a:pt x="959" y="536"/>
                  </a:lnTo>
                  <a:lnTo>
                    <a:pt x="949" y="541"/>
                  </a:lnTo>
                  <a:lnTo>
                    <a:pt x="940" y="545"/>
                  </a:lnTo>
                  <a:lnTo>
                    <a:pt x="930" y="549"/>
                  </a:lnTo>
                  <a:lnTo>
                    <a:pt x="923" y="553"/>
                  </a:lnTo>
                  <a:lnTo>
                    <a:pt x="913" y="556"/>
                  </a:lnTo>
                  <a:lnTo>
                    <a:pt x="904" y="560"/>
                  </a:lnTo>
                  <a:lnTo>
                    <a:pt x="894" y="564"/>
                  </a:lnTo>
                  <a:lnTo>
                    <a:pt x="885" y="568"/>
                  </a:lnTo>
                  <a:lnTo>
                    <a:pt x="877" y="572"/>
                  </a:lnTo>
                  <a:lnTo>
                    <a:pt x="867" y="576"/>
                  </a:lnTo>
                  <a:lnTo>
                    <a:pt x="858" y="577"/>
                  </a:lnTo>
                  <a:lnTo>
                    <a:pt x="848" y="581"/>
                  </a:lnTo>
                  <a:lnTo>
                    <a:pt x="839" y="585"/>
                  </a:lnTo>
                  <a:lnTo>
                    <a:pt x="829" y="587"/>
                  </a:lnTo>
                  <a:lnTo>
                    <a:pt x="820" y="591"/>
                  </a:lnTo>
                  <a:lnTo>
                    <a:pt x="810" y="593"/>
                  </a:lnTo>
                  <a:lnTo>
                    <a:pt x="801" y="597"/>
                  </a:lnTo>
                  <a:lnTo>
                    <a:pt x="793" y="598"/>
                  </a:lnTo>
                  <a:lnTo>
                    <a:pt x="783" y="600"/>
                  </a:lnTo>
                  <a:lnTo>
                    <a:pt x="774" y="602"/>
                  </a:lnTo>
                  <a:lnTo>
                    <a:pt x="764" y="606"/>
                  </a:lnTo>
                  <a:lnTo>
                    <a:pt x="757" y="608"/>
                  </a:lnTo>
                  <a:lnTo>
                    <a:pt x="747" y="610"/>
                  </a:lnTo>
                  <a:lnTo>
                    <a:pt x="738" y="612"/>
                  </a:lnTo>
                  <a:lnTo>
                    <a:pt x="728" y="614"/>
                  </a:lnTo>
                  <a:lnTo>
                    <a:pt x="721" y="616"/>
                  </a:lnTo>
                  <a:lnTo>
                    <a:pt x="711" y="617"/>
                  </a:lnTo>
                  <a:lnTo>
                    <a:pt x="701" y="619"/>
                  </a:lnTo>
                  <a:lnTo>
                    <a:pt x="692" y="621"/>
                  </a:lnTo>
                  <a:lnTo>
                    <a:pt x="684" y="623"/>
                  </a:lnTo>
                  <a:lnTo>
                    <a:pt x="675" y="623"/>
                  </a:lnTo>
                  <a:lnTo>
                    <a:pt x="667" y="625"/>
                  </a:lnTo>
                  <a:lnTo>
                    <a:pt x="658" y="625"/>
                  </a:lnTo>
                  <a:lnTo>
                    <a:pt x="650" y="627"/>
                  </a:lnTo>
                  <a:lnTo>
                    <a:pt x="640" y="627"/>
                  </a:lnTo>
                  <a:lnTo>
                    <a:pt x="633" y="629"/>
                  </a:lnTo>
                  <a:lnTo>
                    <a:pt x="623" y="629"/>
                  </a:lnTo>
                  <a:lnTo>
                    <a:pt x="616" y="631"/>
                  </a:lnTo>
                  <a:lnTo>
                    <a:pt x="608" y="631"/>
                  </a:lnTo>
                  <a:lnTo>
                    <a:pt x="600" y="631"/>
                  </a:lnTo>
                  <a:lnTo>
                    <a:pt x="593" y="631"/>
                  </a:lnTo>
                  <a:lnTo>
                    <a:pt x="585" y="633"/>
                  </a:lnTo>
                  <a:lnTo>
                    <a:pt x="576" y="633"/>
                  </a:lnTo>
                  <a:lnTo>
                    <a:pt x="568" y="633"/>
                  </a:lnTo>
                  <a:lnTo>
                    <a:pt x="560" y="633"/>
                  </a:lnTo>
                  <a:lnTo>
                    <a:pt x="553" y="633"/>
                  </a:lnTo>
                  <a:lnTo>
                    <a:pt x="545" y="631"/>
                  </a:lnTo>
                  <a:lnTo>
                    <a:pt x="538" y="631"/>
                  </a:lnTo>
                  <a:lnTo>
                    <a:pt x="532" y="631"/>
                  </a:lnTo>
                  <a:lnTo>
                    <a:pt x="524" y="631"/>
                  </a:lnTo>
                  <a:lnTo>
                    <a:pt x="517" y="631"/>
                  </a:lnTo>
                  <a:lnTo>
                    <a:pt x="509" y="629"/>
                  </a:lnTo>
                  <a:lnTo>
                    <a:pt x="503" y="629"/>
                  </a:lnTo>
                  <a:lnTo>
                    <a:pt x="496" y="629"/>
                  </a:lnTo>
                  <a:lnTo>
                    <a:pt x="490" y="627"/>
                  </a:lnTo>
                  <a:lnTo>
                    <a:pt x="482" y="627"/>
                  </a:lnTo>
                  <a:lnTo>
                    <a:pt x="477" y="625"/>
                  </a:lnTo>
                  <a:lnTo>
                    <a:pt x="471" y="625"/>
                  </a:lnTo>
                  <a:lnTo>
                    <a:pt x="463" y="623"/>
                  </a:lnTo>
                  <a:lnTo>
                    <a:pt x="457" y="621"/>
                  </a:lnTo>
                  <a:lnTo>
                    <a:pt x="452" y="619"/>
                  </a:lnTo>
                  <a:lnTo>
                    <a:pt x="446" y="617"/>
                  </a:lnTo>
                  <a:lnTo>
                    <a:pt x="438" y="616"/>
                  </a:lnTo>
                  <a:lnTo>
                    <a:pt x="433" y="616"/>
                  </a:lnTo>
                  <a:lnTo>
                    <a:pt x="427" y="614"/>
                  </a:lnTo>
                  <a:lnTo>
                    <a:pt x="421" y="612"/>
                  </a:lnTo>
                  <a:lnTo>
                    <a:pt x="416" y="610"/>
                  </a:lnTo>
                  <a:lnTo>
                    <a:pt x="410" y="606"/>
                  </a:lnTo>
                  <a:lnTo>
                    <a:pt x="404" y="604"/>
                  </a:lnTo>
                  <a:lnTo>
                    <a:pt x="398" y="602"/>
                  </a:lnTo>
                  <a:lnTo>
                    <a:pt x="393" y="600"/>
                  </a:lnTo>
                  <a:lnTo>
                    <a:pt x="389" y="598"/>
                  </a:lnTo>
                  <a:lnTo>
                    <a:pt x="383" y="595"/>
                  </a:lnTo>
                  <a:lnTo>
                    <a:pt x="377" y="593"/>
                  </a:lnTo>
                  <a:lnTo>
                    <a:pt x="372" y="591"/>
                  </a:lnTo>
                  <a:lnTo>
                    <a:pt x="368" y="587"/>
                  </a:lnTo>
                  <a:lnTo>
                    <a:pt x="362" y="585"/>
                  </a:lnTo>
                  <a:lnTo>
                    <a:pt x="356" y="581"/>
                  </a:lnTo>
                  <a:lnTo>
                    <a:pt x="353" y="577"/>
                  </a:lnTo>
                  <a:lnTo>
                    <a:pt x="347" y="576"/>
                  </a:lnTo>
                  <a:lnTo>
                    <a:pt x="341" y="572"/>
                  </a:lnTo>
                  <a:lnTo>
                    <a:pt x="337" y="568"/>
                  </a:lnTo>
                  <a:lnTo>
                    <a:pt x="332" y="564"/>
                  </a:lnTo>
                  <a:lnTo>
                    <a:pt x="328" y="560"/>
                  </a:lnTo>
                  <a:lnTo>
                    <a:pt x="322" y="558"/>
                  </a:lnTo>
                  <a:lnTo>
                    <a:pt x="318" y="555"/>
                  </a:lnTo>
                  <a:lnTo>
                    <a:pt x="313" y="549"/>
                  </a:lnTo>
                  <a:lnTo>
                    <a:pt x="309" y="547"/>
                  </a:lnTo>
                  <a:lnTo>
                    <a:pt x="305" y="541"/>
                  </a:lnTo>
                  <a:lnTo>
                    <a:pt x="299" y="537"/>
                  </a:lnTo>
                  <a:lnTo>
                    <a:pt x="295" y="534"/>
                  </a:lnTo>
                  <a:lnTo>
                    <a:pt x="292" y="530"/>
                  </a:lnTo>
                  <a:lnTo>
                    <a:pt x="286" y="526"/>
                  </a:lnTo>
                  <a:lnTo>
                    <a:pt x="282" y="520"/>
                  </a:lnTo>
                  <a:lnTo>
                    <a:pt x="278" y="516"/>
                  </a:lnTo>
                  <a:lnTo>
                    <a:pt x="273" y="511"/>
                  </a:lnTo>
                  <a:lnTo>
                    <a:pt x="269" y="507"/>
                  </a:lnTo>
                  <a:lnTo>
                    <a:pt x="265" y="503"/>
                  </a:lnTo>
                  <a:lnTo>
                    <a:pt x="261" y="497"/>
                  </a:lnTo>
                  <a:lnTo>
                    <a:pt x="255" y="492"/>
                  </a:lnTo>
                  <a:lnTo>
                    <a:pt x="252" y="488"/>
                  </a:lnTo>
                  <a:lnTo>
                    <a:pt x="248" y="482"/>
                  </a:lnTo>
                  <a:lnTo>
                    <a:pt x="244" y="476"/>
                  </a:lnTo>
                  <a:lnTo>
                    <a:pt x="240" y="471"/>
                  </a:lnTo>
                  <a:lnTo>
                    <a:pt x="236" y="467"/>
                  </a:lnTo>
                  <a:lnTo>
                    <a:pt x="233" y="461"/>
                  </a:lnTo>
                  <a:lnTo>
                    <a:pt x="227" y="455"/>
                  </a:lnTo>
                  <a:lnTo>
                    <a:pt x="223" y="450"/>
                  </a:lnTo>
                  <a:lnTo>
                    <a:pt x="219" y="444"/>
                  </a:lnTo>
                  <a:lnTo>
                    <a:pt x="215" y="438"/>
                  </a:lnTo>
                  <a:lnTo>
                    <a:pt x="212" y="433"/>
                  </a:lnTo>
                  <a:lnTo>
                    <a:pt x="208" y="427"/>
                  </a:lnTo>
                  <a:lnTo>
                    <a:pt x="204" y="421"/>
                  </a:lnTo>
                  <a:lnTo>
                    <a:pt x="200" y="414"/>
                  </a:lnTo>
                  <a:lnTo>
                    <a:pt x="194" y="408"/>
                  </a:lnTo>
                  <a:lnTo>
                    <a:pt x="191" y="402"/>
                  </a:lnTo>
                  <a:lnTo>
                    <a:pt x="187" y="394"/>
                  </a:lnTo>
                  <a:lnTo>
                    <a:pt x="183" y="389"/>
                  </a:lnTo>
                  <a:lnTo>
                    <a:pt x="179" y="383"/>
                  </a:lnTo>
                  <a:lnTo>
                    <a:pt x="177" y="377"/>
                  </a:lnTo>
                  <a:lnTo>
                    <a:pt x="171" y="370"/>
                  </a:lnTo>
                  <a:lnTo>
                    <a:pt x="170" y="364"/>
                  </a:lnTo>
                  <a:lnTo>
                    <a:pt x="166" y="358"/>
                  </a:lnTo>
                  <a:lnTo>
                    <a:pt x="162" y="351"/>
                  </a:lnTo>
                  <a:lnTo>
                    <a:pt x="158" y="345"/>
                  </a:lnTo>
                  <a:lnTo>
                    <a:pt x="154" y="339"/>
                  </a:lnTo>
                  <a:lnTo>
                    <a:pt x="151" y="332"/>
                  </a:lnTo>
                  <a:lnTo>
                    <a:pt x="147" y="326"/>
                  </a:lnTo>
                  <a:lnTo>
                    <a:pt x="143" y="318"/>
                  </a:lnTo>
                  <a:lnTo>
                    <a:pt x="139" y="312"/>
                  </a:lnTo>
                  <a:lnTo>
                    <a:pt x="135" y="307"/>
                  </a:lnTo>
                  <a:lnTo>
                    <a:pt x="131" y="299"/>
                  </a:lnTo>
                  <a:lnTo>
                    <a:pt x="130" y="292"/>
                  </a:lnTo>
                  <a:lnTo>
                    <a:pt x="126" y="286"/>
                  </a:lnTo>
                  <a:lnTo>
                    <a:pt x="122" y="280"/>
                  </a:lnTo>
                  <a:lnTo>
                    <a:pt x="120" y="272"/>
                  </a:lnTo>
                  <a:lnTo>
                    <a:pt x="116" y="267"/>
                  </a:lnTo>
                  <a:lnTo>
                    <a:pt x="112" y="261"/>
                  </a:lnTo>
                  <a:lnTo>
                    <a:pt x="110" y="253"/>
                  </a:lnTo>
                  <a:lnTo>
                    <a:pt x="107" y="248"/>
                  </a:lnTo>
                  <a:lnTo>
                    <a:pt x="103" y="242"/>
                  </a:lnTo>
                  <a:lnTo>
                    <a:pt x="101" y="234"/>
                  </a:lnTo>
                  <a:lnTo>
                    <a:pt x="97" y="229"/>
                  </a:lnTo>
                  <a:lnTo>
                    <a:pt x="95" y="221"/>
                  </a:lnTo>
                  <a:lnTo>
                    <a:pt x="91" y="215"/>
                  </a:lnTo>
                  <a:lnTo>
                    <a:pt x="88" y="210"/>
                  </a:lnTo>
                  <a:lnTo>
                    <a:pt x="86" y="204"/>
                  </a:lnTo>
                  <a:lnTo>
                    <a:pt x="82" y="198"/>
                  </a:lnTo>
                  <a:lnTo>
                    <a:pt x="80" y="192"/>
                  </a:lnTo>
                  <a:lnTo>
                    <a:pt x="78" y="187"/>
                  </a:lnTo>
                  <a:lnTo>
                    <a:pt x="74" y="179"/>
                  </a:lnTo>
                  <a:lnTo>
                    <a:pt x="72" y="173"/>
                  </a:lnTo>
                  <a:lnTo>
                    <a:pt x="69" y="168"/>
                  </a:lnTo>
                  <a:lnTo>
                    <a:pt x="67" y="164"/>
                  </a:lnTo>
                  <a:lnTo>
                    <a:pt x="65" y="158"/>
                  </a:lnTo>
                  <a:lnTo>
                    <a:pt x="61" y="150"/>
                  </a:lnTo>
                  <a:lnTo>
                    <a:pt x="59" y="147"/>
                  </a:lnTo>
                  <a:lnTo>
                    <a:pt x="57" y="141"/>
                  </a:lnTo>
                  <a:lnTo>
                    <a:pt x="55" y="135"/>
                  </a:lnTo>
                  <a:lnTo>
                    <a:pt x="53" y="129"/>
                  </a:lnTo>
                  <a:lnTo>
                    <a:pt x="51" y="124"/>
                  </a:lnTo>
                  <a:lnTo>
                    <a:pt x="49" y="120"/>
                  </a:lnTo>
                  <a:lnTo>
                    <a:pt x="46" y="116"/>
                  </a:lnTo>
                  <a:lnTo>
                    <a:pt x="44" y="110"/>
                  </a:lnTo>
                  <a:lnTo>
                    <a:pt x="42" y="107"/>
                  </a:lnTo>
                  <a:lnTo>
                    <a:pt x="40" y="101"/>
                  </a:lnTo>
                  <a:lnTo>
                    <a:pt x="38" y="97"/>
                  </a:lnTo>
                  <a:lnTo>
                    <a:pt x="36" y="93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2" y="80"/>
                  </a:lnTo>
                  <a:lnTo>
                    <a:pt x="30" y="76"/>
                  </a:lnTo>
                  <a:lnTo>
                    <a:pt x="29" y="72"/>
                  </a:lnTo>
                  <a:lnTo>
                    <a:pt x="27" y="68"/>
                  </a:lnTo>
                  <a:lnTo>
                    <a:pt x="25" y="65"/>
                  </a:lnTo>
                  <a:lnTo>
                    <a:pt x="25" y="63"/>
                  </a:lnTo>
                  <a:lnTo>
                    <a:pt x="23" y="59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0"/>
                  </a:lnTo>
                  <a:lnTo>
                    <a:pt x="13" y="3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4124" y="1135"/>
              <a:ext cx="1208" cy="257"/>
            </a:xfrm>
            <a:custGeom>
              <a:avLst/>
              <a:gdLst>
                <a:gd name="T0" fmla="*/ 1176 w 1208"/>
                <a:gd name="T1" fmla="*/ 72 h 257"/>
                <a:gd name="T2" fmla="*/ 1153 w 1208"/>
                <a:gd name="T3" fmla="*/ 66 h 257"/>
                <a:gd name="T4" fmla="*/ 1124 w 1208"/>
                <a:gd name="T5" fmla="*/ 59 h 257"/>
                <a:gd name="T6" fmla="*/ 1088 w 1208"/>
                <a:gd name="T7" fmla="*/ 49 h 257"/>
                <a:gd name="T8" fmla="*/ 1044 w 1208"/>
                <a:gd name="T9" fmla="*/ 40 h 257"/>
                <a:gd name="T10" fmla="*/ 995 w 1208"/>
                <a:gd name="T11" fmla="*/ 30 h 257"/>
                <a:gd name="T12" fmla="*/ 939 w 1208"/>
                <a:gd name="T13" fmla="*/ 22 h 257"/>
                <a:gd name="T14" fmla="*/ 882 w 1208"/>
                <a:gd name="T15" fmla="*/ 15 h 257"/>
                <a:gd name="T16" fmla="*/ 821 w 1208"/>
                <a:gd name="T17" fmla="*/ 7 h 257"/>
                <a:gd name="T18" fmla="*/ 758 w 1208"/>
                <a:gd name="T19" fmla="*/ 3 h 257"/>
                <a:gd name="T20" fmla="*/ 693 w 1208"/>
                <a:gd name="T21" fmla="*/ 0 h 257"/>
                <a:gd name="T22" fmla="*/ 629 w 1208"/>
                <a:gd name="T23" fmla="*/ 0 h 257"/>
                <a:gd name="T24" fmla="*/ 568 w 1208"/>
                <a:gd name="T25" fmla="*/ 3 h 257"/>
                <a:gd name="T26" fmla="*/ 505 w 1208"/>
                <a:gd name="T27" fmla="*/ 11 h 257"/>
                <a:gd name="T28" fmla="*/ 446 w 1208"/>
                <a:gd name="T29" fmla="*/ 19 h 257"/>
                <a:gd name="T30" fmla="*/ 388 w 1208"/>
                <a:gd name="T31" fmla="*/ 30 h 257"/>
                <a:gd name="T32" fmla="*/ 335 w 1208"/>
                <a:gd name="T33" fmla="*/ 41 h 257"/>
                <a:gd name="T34" fmla="*/ 284 w 1208"/>
                <a:gd name="T35" fmla="*/ 55 h 257"/>
                <a:gd name="T36" fmla="*/ 234 w 1208"/>
                <a:gd name="T37" fmla="*/ 70 h 257"/>
                <a:gd name="T38" fmla="*/ 190 w 1208"/>
                <a:gd name="T39" fmla="*/ 85 h 257"/>
                <a:gd name="T40" fmla="*/ 150 w 1208"/>
                <a:gd name="T41" fmla="*/ 102 h 257"/>
                <a:gd name="T42" fmla="*/ 114 w 1208"/>
                <a:gd name="T43" fmla="*/ 118 h 257"/>
                <a:gd name="T44" fmla="*/ 81 w 1208"/>
                <a:gd name="T45" fmla="*/ 135 h 257"/>
                <a:gd name="T46" fmla="*/ 57 w 1208"/>
                <a:gd name="T47" fmla="*/ 150 h 257"/>
                <a:gd name="T48" fmla="*/ 38 w 1208"/>
                <a:gd name="T49" fmla="*/ 167 h 257"/>
                <a:gd name="T50" fmla="*/ 20 w 1208"/>
                <a:gd name="T51" fmla="*/ 184 h 257"/>
                <a:gd name="T52" fmla="*/ 5 w 1208"/>
                <a:gd name="T53" fmla="*/ 209 h 257"/>
                <a:gd name="T54" fmla="*/ 0 w 1208"/>
                <a:gd name="T55" fmla="*/ 234 h 257"/>
                <a:gd name="T56" fmla="*/ 7 w 1208"/>
                <a:gd name="T57" fmla="*/ 251 h 257"/>
                <a:gd name="T58" fmla="*/ 20 w 1208"/>
                <a:gd name="T59" fmla="*/ 257 h 257"/>
                <a:gd name="T60" fmla="*/ 43 w 1208"/>
                <a:gd name="T61" fmla="*/ 251 h 257"/>
                <a:gd name="T62" fmla="*/ 61 w 1208"/>
                <a:gd name="T63" fmla="*/ 245 h 257"/>
                <a:gd name="T64" fmla="*/ 80 w 1208"/>
                <a:gd name="T65" fmla="*/ 238 h 257"/>
                <a:gd name="T66" fmla="*/ 101 w 1208"/>
                <a:gd name="T67" fmla="*/ 228 h 257"/>
                <a:gd name="T68" fmla="*/ 127 w 1208"/>
                <a:gd name="T69" fmla="*/ 217 h 257"/>
                <a:gd name="T70" fmla="*/ 156 w 1208"/>
                <a:gd name="T71" fmla="*/ 203 h 257"/>
                <a:gd name="T72" fmla="*/ 188 w 1208"/>
                <a:gd name="T73" fmla="*/ 192 h 257"/>
                <a:gd name="T74" fmla="*/ 223 w 1208"/>
                <a:gd name="T75" fmla="*/ 179 h 257"/>
                <a:gd name="T76" fmla="*/ 261 w 1208"/>
                <a:gd name="T77" fmla="*/ 163 h 257"/>
                <a:gd name="T78" fmla="*/ 303 w 1208"/>
                <a:gd name="T79" fmla="*/ 148 h 257"/>
                <a:gd name="T80" fmla="*/ 346 w 1208"/>
                <a:gd name="T81" fmla="*/ 135 h 257"/>
                <a:gd name="T82" fmla="*/ 392 w 1208"/>
                <a:gd name="T83" fmla="*/ 122 h 257"/>
                <a:gd name="T84" fmla="*/ 440 w 1208"/>
                <a:gd name="T85" fmla="*/ 108 h 257"/>
                <a:gd name="T86" fmla="*/ 488 w 1208"/>
                <a:gd name="T87" fmla="*/ 97 h 257"/>
                <a:gd name="T88" fmla="*/ 537 w 1208"/>
                <a:gd name="T89" fmla="*/ 85 h 257"/>
                <a:gd name="T90" fmla="*/ 589 w 1208"/>
                <a:gd name="T91" fmla="*/ 78 h 257"/>
                <a:gd name="T92" fmla="*/ 642 w 1208"/>
                <a:gd name="T93" fmla="*/ 70 h 257"/>
                <a:gd name="T94" fmla="*/ 695 w 1208"/>
                <a:gd name="T95" fmla="*/ 68 h 257"/>
                <a:gd name="T96" fmla="*/ 747 w 1208"/>
                <a:gd name="T97" fmla="*/ 66 h 257"/>
                <a:gd name="T98" fmla="*/ 798 w 1208"/>
                <a:gd name="T99" fmla="*/ 68 h 257"/>
                <a:gd name="T100" fmla="*/ 850 w 1208"/>
                <a:gd name="T101" fmla="*/ 72 h 257"/>
                <a:gd name="T102" fmla="*/ 899 w 1208"/>
                <a:gd name="T103" fmla="*/ 76 h 257"/>
                <a:gd name="T104" fmla="*/ 947 w 1208"/>
                <a:gd name="T105" fmla="*/ 83 h 257"/>
                <a:gd name="T106" fmla="*/ 993 w 1208"/>
                <a:gd name="T107" fmla="*/ 89 h 257"/>
                <a:gd name="T108" fmla="*/ 1035 w 1208"/>
                <a:gd name="T109" fmla="*/ 97 h 257"/>
                <a:gd name="T110" fmla="*/ 1071 w 1208"/>
                <a:gd name="T111" fmla="*/ 104 h 257"/>
                <a:gd name="T112" fmla="*/ 1105 w 1208"/>
                <a:gd name="T113" fmla="*/ 110 h 257"/>
                <a:gd name="T114" fmla="*/ 1134 w 1208"/>
                <a:gd name="T115" fmla="*/ 114 h 257"/>
                <a:gd name="T116" fmla="*/ 1159 w 1208"/>
                <a:gd name="T117" fmla="*/ 118 h 257"/>
                <a:gd name="T118" fmla="*/ 1182 w 1208"/>
                <a:gd name="T119" fmla="*/ 120 h 257"/>
                <a:gd name="T120" fmla="*/ 1204 w 1208"/>
                <a:gd name="T121" fmla="*/ 114 h 257"/>
                <a:gd name="T122" fmla="*/ 1204 w 1208"/>
                <a:gd name="T123" fmla="*/ 97 h 257"/>
                <a:gd name="T124" fmla="*/ 1189 w 1208"/>
                <a:gd name="T125" fmla="*/ 8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8" h="257">
                  <a:moveTo>
                    <a:pt x="1189" y="80"/>
                  </a:moveTo>
                  <a:lnTo>
                    <a:pt x="1185" y="78"/>
                  </a:lnTo>
                  <a:lnTo>
                    <a:pt x="1183" y="76"/>
                  </a:lnTo>
                  <a:lnTo>
                    <a:pt x="1180" y="76"/>
                  </a:lnTo>
                  <a:lnTo>
                    <a:pt x="1178" y="74"/>
                  </a:lnTo>
                  <a:lnTo>
                    <a:pt x="1176" y="72"/>
                  </a:lnTo>
                  <a:lnTo>
                    <a:pt x="1174" y="72"/>
                  </a:lnTo>
                  <a:lnTo>
                    <a:pt x="1168" y="70"/>
                  </a:lnTo>
                  <a:lnTo>
                    <a:pt x="1166" y="70"/>
                  </a:lnTo>
                  <a:lnTo>
                    <a:pt x="1162" y="68"/>
                  </a:lnTo>
                  <a:lnTo>
                    <a:pt x="1159" y="68"/>
                  </a:lnTo>
                  <a:lnTo>
                    <a:pt x="1153" y="66"/>
                  </a:lnTo>
                  <a:lnTo>
                    <a:pt x="1149" y="64"/>
                  </a:lnTo>
                  <a:lnTo>
                    <a:pt x="1145" y="64"/>
                  </a:lnTo>
                  <a:lnTo>
                    <a:pt x="1141" y="62"/>
                  </a:lnTo>
                  <a:lnTo>
                    <a:pt x="1136" y="61"/>
                  </a:lnTo>
                  <a:lnTo>
                    <a:pt x="1130" y="59"/>
                  </a:lnTo>
                  <a:lnTo>
                    <a:pt x="1124" y="59"/>
                  </a:lnTo>
                  <a:lnTo>
                    <a:pt x="1119" y="57"/>
                  </a:lnTo>
                  <a:lnTo>
                    <a:pt x="1113" y="55"/>
                  </a:lnTo>
                  <a:lnTo>
                    <a:pt x="1107" y="53"/>
                  </a:lnTo>
                  <a:lnTo>
                    <a:pt x="1100" y="53"/>
                  </a:lnTo>
                  <a:lnTo>
                    <a:pt x="1094" y="51"/>
                  </a:lnTo>
                  <a:lnTo>
                    <a:pt x="1088" y="49"/>
                  </a:lnTo>
                  <a:lnTo>
                    <a:pt x="1080" y="47"/>
                  </a:lnTo>
                  <a:lnTo>
                    <a:pt x="1073" y="45"/>
                  </a:lnTo>
                  <a:lnTo>
                    <a:pt x="1067" y="45"/>
                  </a:lnTo>
                  <a:lnTo>
                    <a:pt x="1059" y="43"/>
                  </a:lnTo>
                  <a:lnTo>
                    <a:pt x="1052" y="41"/>
                  </a:lnTo>
                  <a:lnTo>
                    <a:pt x="1044" y="40"/>
                  </a:lnTo>
                  <a:lnTo>
                    <a:pt x="1037" y="40"/>
                  </a:lnTo>
                  <a:lnTo>
                    <a:pt x="1027" y="38"/>
                  </a:lnTo>
                  <a:lnTo>
                    <a:pt x="1019" y="36"/>
                  </a:lnTo>
                  <a:lnTo>
                    <a:pt x="1012" y="34"/>
                  </a:lnTo>
                  <a:lnTo>
                    <a:pt x="1002" y="32"/>
                  </a:lnTo>
                  <a:lnTo>
                    <a:pt x="995" y="30"/>
                  </a:lnTo>
                  <a:lnTo>
                    <a:pt x="985" y="30"/>
                  </a:lnTo>
                  <a:lnTo>
                    <a:pt x="976" y="28"/>
                  </a:lnTo>
                  <a:lnTo>
                    <a:pt x="968" y="26"/>
                  </a:lnTo>
                  <a:lnTo>
                    <a:pt x="958" y="24"/>
                  </a:lnTo>
                  <a:lnTo>
                    <a:pt x="949" y="24"/>
                  </a:lnTo>
                  <a:lnTo>
                    <a:pt x="939" y="22"/>
                  </a:lnTo>
                  <a:lnTo>
                    <a:pt x="932" y="20"/>
                  </a:lnTo>
                  <a:lnTo>
                    <a:pt x="920" y="19"/>
                  </a:lnTo>
                  <a:lnTo>
                    <a:pt x="911" y="19"/>
                  </a:lnTo>
                  <a:lnTo>
                    <a:pt x="901" y="17"/>
                  </a:lnTo>
                  <a:lnTo>
                    <a:pt x="892" y="15"/>
                  </a:lnTo>
                  <a:lnTo>
                    <a:pt x="882" y="15"/>
                  </a:lnTo>
                  <a:lnTo>
                    <a:pt x="873" y="13"/>
                  </a:lnTo>
                  <a:lnTo>
                    <a:pt x="861" y="11"/>
                  </a:lnTo>
                  <a:lnTo>
                    <a:pt x="852" y="11"/>
                  </a:lnTo>
                  <a:lnTo>
                    <a:pt x="842" y="9"/>
                  </a:lnTo>
                  <a:lnTo>
                    <a:pt x="831" y="9"/>
                  </a:lnTo>
                  <a:lnTo>
                    <a:pt x="821" y="7"/>
                  </a:lnTo>
                  <a:lnTo>
                    <a:pt x="810" y="7"/>
                  </a:lnTo>
                  <a:lnTo>
                    <a:pt x="800" y="5"/>
                  </a:lnTo>
                  <a:lnTo>
                    <a:pt x="789" y="5"/>
                  </a:lnTo>
                  <a:lnTo>
                    <a:pt x="779" y="3"/>
                  </a:lnTo>
                  <a:lnTo>
                    <a:pt x="768" y="3"/>
                  </a:lnTo>
                  <a:lnTo>
                    <a:pt x="758" y="3"/>
                  </a:lnTo>
                  <a:lnTo>
                    <a:pt x="747" y="1"/>
                  </a:lnTo>
                  <a:lnTo>
                    <a:pt x="737" y="1"/>
                  </a:lnTo>
                  <a:lnTo>
                    <a:pt x="726" y="1"/>
                  </a:lnTo>
                  <a:lnTo>
                    <a:pt x="714" y="1"/>
                  </a:lnTo>
                  <a:lnTo>
                    <a:pt x="705" y="0"/>
                  </a:lnTo>
                  <a:lnTo>
                    <a:pt x="693" y="0"/>
                  </a:lnTo>
                  <a:lnTo>
                    <a:pt x="682" y="0"/>
                  </a:lnTo>
                  <a:lnTo>
                    <a:pt x="672" y="0"/>
                  </a:lnTo>
                  <a:lnTo>
                    <a:pt x="661" y="0"/>
                  </a:lnTo>
                  <a:lnTo>
                    <a:pt x="652" y="0"/>
                  </a:lnTo>
                  <a:lnTo>
                    <a:pt x="640" y="0"/>
                  </a:lnTo>
                  <a:lnTo>
                    <a:pt x="629" y="0"/>
                  </a:lnTo>
                  <a:lnTo>
                    <a:pt x="619" y="0"/>
                  </a:lnTo>
                  <a:lnTo>
                    <a:pt x="608" y="1"/>
                  </a:lnTo>
                  <a:lnTo>
                    <a:pt x="598" y="1"/>
                  </a:lnTo>
                  <a:lnTo>
                    <a:pt x="587" y="1"/>
                  </a:lnTo>
                  <a:lnTo>
                    <a:pt x="577" y="3"/>
                  </a:lnTo>
                  <a:lnTo>
                    <a:pt x="568" y="3"/>
                  </a:lnTo>
                  <a:lnTo>
                    <a:pt x="556" y="5"/>
                  </a:lnTo>
                  <a:lnTo>
                    <a:pt x="547" y="5"/>
                  </a:lnTo>
                  <a:lnTo>
                    <a:pt x="537" y="7"/>
                  </a:lnTo>
                  <a:lnTo>
                    <a:pt x="526" y="7"/>
                  </a:lnTo>
                  <a:lnTo>
                    <a:pt x="516" y="9"/>
                  </a:lnTo>
                  <a:lnTo>
                    <a:pt x="505" y="11"/>
                  </a:lnTo>
                  <a:lnTo>
                    <a:pt x="495" y="11"/>
                  </a:lnTo>
                  <a:lnTo>
                    <a:pt x="486" y="13"/>
                  </a:lnTo>
                  <a:lnTo>
                    <a:pt x="476" y="15"/>
                  </a:lnTo>
                  <a:lnTo>
                    <a:pt x="467" y="17"/>
                  </a:lnTo>
                  <a:lnTo>
                    <a:pt x="455" y="17"/>
                  </a:lnTo>
                  <a:lnTo>
                    <a:pt x="446" y="19"/>
                  </a:lnTo>
                  <a:lnTo>
                    <a:pt x="436" y="20"/>
                  </a:lnTo>
                  <a:lnTo>
                    <a:pt x="427" y="22"/>
                  </a:lnTo>
                  <a:lnTo>
                    <a:pt x="417" y="24"/>
                  </a:lnTo>
                  <a:lnTo>
                    <a:pt x="407" y="26"/>
                  </a:lnTo>
                  <a:lnTo>
                    <a:pt x="400" y="28"/>
                  </a:lnTo>
                  <a:lnTo>
                    <a:pt x="388" y="30"/>
                  </a:lnTo>
                  <a:lnTo>
                    <a:pt x="381" y="32"/>
                  </a:lnTo>
                  <a:lnTo>
                    <a:pt x="371" y="34"/>
                  </a:lnTo>
                  <a:lnTo>
                    <a:pt x="362" y="36"/>
                  </a:lnTo>
                  <a:lnTo>
                    <a:pt x="352" y="38"/>
                  </a:lnTo>
                  <a:lnTo>
                    <a:pt x="343" y="40"/>
                  </a:lnTo>
                  <a:lnTo>
                    <a:pt x="335" y="41"/>
                  </a:lnTo>
                  <a:lnTo>
                    <a:pt x="326" y="43"/>
                  </a:lnTo>
                  <a:lnTo>
                    <a:pt x="318" y="45"/>
                  </a:lnTo>
                  <a:lnTo>
                    <a:pt x="308" y="49"/>
                  </a:lnTo>
                  <a:lnTo>
                    <a:pt x="299" y="51"/>
                  </a:lnTo>
                  <a:lnTo>
                    <a:pt x="291" y="53"/>
                  </a:lnTo>
                  <a:lnTo>
                    <a:pt x="284" y="55"/>
                  </a:lnTo>
                  <a:lnTo>
                    <a:pt x="274" y="59"/>
                  </a:lnTo>
                  <a:lnTo>
                    <a:pt x="266" y="61"/>
                  </a:lnTo>
                  <a:lnTo>
                    <a:pt x="259" y="62"/>
                  </a:lnTo>
                  <a:lnTo>
                    <a:pt x="249" y="64"/>
                  </a:lnTo>
                  <a:lnTo>
                    <a:pt x="242" y="68"/>
                  </a:lnTo>
                  <a:lnTo>
                    <a:pt x="234" y="70"/>
                  </a:lnTo>
                  <a:lnTo>
                    <a:pt x="226" y="72"/>
                  </a:lnTo>
                  <a:lnTo>
                    <a:pt x="219" y="76"/>
                  </a:lnTo>
                  <a:lnTo>
                    <a:pt x="211" y="78"/>
                  </a:lnTo>
                  <a:lnTo>
                    <a:pt x="203" y="80"/>
                  </a:lnTo>
                  <a:lnTo>
                    <a:pt x="198" y="83"/>
                  </a:lnTo>
                  <a:lnTo>
                    <a:pt x="190" y="85"/>
                  </a:lnTo>
                  <a:lnTo>
                    <a:pt x="183" y="87"/>
                  </a:lnTo>
                  <a:lnTo>
                    <a:pt x="175" y="91"/>
                  </a:lnTo>
                  <a:lnTo>
                    <a:pt x="169" y="95"/>
                  </a:lnTo>
                  <a:lnTo>
                    <a:pt x="162" y="97"/>
                  </a:lnTo>
                  <a:lnTo>
                    <a:pt x="156" y="99"/>
                  </a:lnTo>
                  <a:lnTo>
                    <a:pt x="150" y="102"/>
                  </a:lnTo>
                  <a:lnTo>
                    <a:pt x="144" y="104"/>
                  </a:lnTo>
                  <a:lnTo>
                    <a:pt x="137" y="106"/>
                  </a:lnTo>
                  <a:lnTo>
                    <a:pt x="131" y="110"/>
                  </a:lnTo>
                  <a:lnTo>
                    <a:pt x="125" y="112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6" y="120"/>
                  </a:lnTo>
                  <a:lnTo>
                    <a:pt x="102" y="123"/>
                  </a:lnTo>
                  <a:lnTo>
                    <a:pt x="97" y="125"/>
                  </a:lnTo>
                  <a:lnTo>
                    <a:pt x="91" y="127"/>
                  </a:lnTo>
                  <a:lnTo>
                    <a:pt x="87" y="131"/>
                  </a:lnTo>
                  <a:lnTo>
                    <a:pt x="81" y="135"/>
                  </a:lnTo>
                  <a:lnTo>
                    <a:pt x="78" y="137"/>
                  </a:lnTo>
                  <a:lnTo>
                    <a:pt x="74" y="139"/>
                  </a:lnTo>
                  <a:lnTo>
                    <a:pt x="68" y="142"/>
                  </a:lnTo>
                  <a:lnTo>
                    <a:pt x="64" y="146"/>
                  </a:lnTo>
                  <a:lnTo>
                    <a:pt x="61" y="148"/>
                  </a:lnTo>
                  <a:lnTo>
                    <a:pt x="57" y="150"/>
                  </a:lnTo>
                  <a:lnTo>
                    <a:pt x="53" y="154"/>
                  </a:lnTo>
                  <a:lnTo>
                    <a:pt x="49" y="156"/>
                  </a:lnTo>
                  <a:lnTo>
                    <a:pt x="47" y="160"/>
                  </a:lnTo>
                  <a:lnTo>
                    <a:pt x="43" y="162"/>
                  </a:lnTo>
                  <a:lnTo>
                    <a:pt x="40" y="165"/>
                  </a:lnTo>
                  <a:lnTo>
                    <a:pt x="38" y="167"/>
                  </a:lnTo>
                  <a:lnTo>
                    <a:pt x="34" y="171"/>
                  </a:lnTo>
                  <a:lnTo>
                    <a:pt x="32" y="173"/>
                  </a:lnTo>
                  <a:lnTo>
                    <a:pt x="28" y="177"/>
                  </a:lnTo>
                  <a:lnTo>
                    <a:pt x="26" y="179"/>
                  </a:lnTo>
                  <a:lnTo>
                    <a:pt x="24" y="183"/>
                  </a:lnTo>
                  <a:lnTo>
                    <a:pt x="20" y="184"/>
                  </a:lnTo>
                  <a:lnTo>
                    <a:pt x="19" y="188"/>
                  </a:lnTo>
                  <a:lnTo>
                    <a:pt x="17" y="190"/>
                  </a:lnTo>
                  <a:lnTo>
                    <a:pt x="17" y="194"/>
                  </a:lnTo>
                  <a:lnTo>
                    <a:pt x="13" y="200"/>
                  </a:lnTo>
                  <a:lnTo>
                    <a:pt x="9" y="203"/>
                  </a:lnTo>
                  <a:lnTo>
                    <a:pt x="5" y="209"/>
                  </a:lnTo>
                  <a:lnTo>
                    <a:pt x="5" y="213"/>
                  </a:lnTo>
                  <a:lnTo>
                    <a:pt x="3" y="219"/>
                  </a:lnTo>
                  <a:lnTo>
                    <a:pt x="1" y="223"/>
                  </a:lnTo>
                  <a:lnTo>
                    <a:pt x="1" y="226"/>
                  </a:lnTo>
                  <a:lnTo>
                    <a:pt x="1" y="232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1" y="242"/>
                  </a:lnTo>
                  <a:lnTo>
                    <a:pt x="1" y="245"/>
                  </a:lnTo>
                  <a:lnTo>
                    <a:pt x="3" y="247"/>
                  </a:lnTo>
                  <a:lnTo>
                    <a:pt x="5" y="249"/>
                  </a:lnTo>
                  <a:lnTo>
                    <a:pt x="7" y="251"/>
                  </a:lnTo>
                  <a:lnTo>
                    <a:pt x="9" y="255"/>
                  </a:lnTo>
                  <a:lnTo>
                    <a:pt x="11" y="255"/>
                  </a:lnTo>
                  <a:lnTo>
                    <a:pt x="13" y="257"/>
                  </a:lnTo>
                  <a:lnTo>
                    <a:pt x="15" y="257"/>
                  </a:lnTo>
                  <a:lnTo>
                    <a:pt x="19" y="257"/>
                  </a:lnTo>
                  <a:lnTo>
                    <a:pt x="20" y="257"/>
                  </a:lnTo>
                  <a:lnTo>
                    <a:pt x="24" y="257"/>
                  </a:lnTo>
                  <a:lnTo>
                    <a:pt x="28" y="255"/>
                  </a:lnTo>
                  <a:lnTo>
                    <a:pt x="34" y="255"/>
                  </a:lnTo>
                  <a:lnTo>
                    <a:pt x="38" y="253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49"/>
                  </a:lnTo>
                  <a:lnTo>
                    <a:pt x="49" y="249"/>
                  </a:lnTo>
                  <a:lnTo>
                    <a:pt x="53" y="249"/>
                  </a:lnTo>
                  <a:lnTo>
                    <a:pt x="55" y="247"/>
                  </a:lnTo>
                  <a:lnTo>
                    <a:pt x="57" y="245"/>
                  </a:lnTo>
                  <a:lnTo>
                    <a:pt x="61" y="245"/>
                  </a:lnTo>
                  <a:lnTo>
                    <a:pt x="62" y="244"/>
                  </a:lnTo>
                  <a:lnTo>
                    <a:pt x="66" y="244"/>
                  </a:lnTo>
                  <a:lnTo>
                    <a:pt x="70" y="242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80" y="238"/>
                  </a:lnTo>
                  <a:lnTo>
                    <a:pt x="83" y="236"/>
                  </a:lnTo>
                  <a:lnTo>
                    <a:pt x="87" y="234"/>
                  </a:lnTo>
                  <a:lnTo>
                    <a:pt x="91" y="232"/>
                  </a:lnTo>
                  <a:lnTo>
                    <a:pt x="93" y="230"/>
                  </a:lnTo>
                  <a:lnTo>
                    <a:pt x="99" y="230"/>
                  </a:lnTo>
                  <a:lnTo>
                    <a:pt x="101" y="228"/>
                  </a:lnTo>
                  <a:lnTo>
                    <a:pt x="106" y="226"/>
                  </a:lnTo>
                  <a:lnTo>
                    <a:pt x="110" y="224"/>
                  </a:lnTo>
                  <a:lnTo>
                    <a:pt x="114" y="223"/>
                  </a:lnTo>
                  <a:lnTo>
                    <a:pt x="118" y="221"/>
                  </a:lnTo>
                  <a:lnTo>
                    <a:pt x="123" y="219"/>
                  </a:lnTo>
                  <a:lnTo>
                    <a:pt x="127" y="217"/>
                  </a:lnTo>
                  <a:lnTo>
                    <a:pt x="131" y="215"/>
                  </a:lnTo>
                  <a:lnTo>
                    <a:pt x="137" y="213"/>
                  </a:lnTo>
                  <a:lnTo>
                    <a:pt x="141" y="211"/>
                  </a:lnTo>
                  <a:lnTo>
                    <a:pt x="146" y="209"/>
                  </a:lnTo>
                  <a:lnTo>
                    <a:pt x="150" y="207"/>
                  </a:lnTo>
                  <a:lnTo>
                    <a:pt x="156" y="203"/>
                  </a:lnTo>
                  <a:lnTo>
                    <a:pt x="162" y="202"/>
                  </a:lnTo>
                  <a:lnTo>
                    <a:pt x="165" y="200"/>
                  </a:lnTo>
                  <a:lnTo>
                    <a:pt x="171" y="198"/>
                  </a:lnTo>
                  <a:lnTo>
                    <a:pt x="177" y="196"/>
                  </a:lnTo>
                  <a:lnTo>
                    <a:pt x="183" y="194"/>
                  </a:lnTo>
                  <a:lnTo>
                    <a:pt x="188" y="192"/>
                  </a:lnTo>
                  <a:lnTo>
                    <a:pt x="192" y="190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1" y="183"/>
                  </a:lnTo>
                  <a:lnTo>
                    <a:pt x="217" y="181"/>
                  </a:lnTo>
                  <a:lnTo>
                    <a:pt x="223" y="179"/>
                  </a:lnTo>
                  <a:lnTo>
                    <a:pt x="230" y="177"/>
                  </a:lnTo>
                  <a:lnTo>
                    <a:pt x="236" y="173"/>
                  </a:lnTo>
                  <a:lnTo>
                    <a:pt x="242" y="171"/>
                  </a:lnTo>
                  <a:lnTo>
                    <a:pt x="249" y="169"/>
                  </a:lnTo>
                  <a:lnTo>
                    <a:pt x="255" y="167"/>
                  </a:lnTo>
                  <a:lnTo>
                    <a:pt x="261" y="163"/>
                  </a:lnTo>
                  <a:lnTo>
                    <a:pt x="268" y="162"/>
                  </a:lnTo>
                  <a:lnTo>
                    <a:pt x="274" y="160"/>
                  </a:lnTo>
                  <a:lnTo>
                    <a:pt x="282" y="156"/>
                  </a:lnTo>
                  <a:lnTo>
                    <a:pt x="289" y="154"/>
                  </a:lnTo>
                  <a:lnTo>
                    <a:pt x="295" y="152"/>
                  </a:lnTo>
                  <a:lnTo>
                    <a:pt x="303" y="148"/>
                  </a:lnTo>
                  <a:lnTo>
                    <a:pt x="310" y="146"/>
                  </a:lnTo>
                  <a:lnTo>
                    <a:pt x="318" y="144"/>
                  </a:lnTo>
                  <a:lnTo>
                    <a:pt x="326" y="142"/>
                  </a:lnTo>
                  <a:lnTo>
                    <a:pt x="331" y="141"/>
                  </a:lnTo>
                  <a:lnTo>
                    <a:pt x="339" y="139"/>
                  </a:lnTo>
                  <a:lnTo>
                    <a:pt x="346" y="135"/>
                  </a:lnTo>
                  <a:lnTo>
                    <a:pt x="354" y="133"/>
                  </a:lnTo>
                  <a:lnTo>
                    <a:pt x="362" y="131"/>
                  </a:lnTo>
                  <a:lnTo>
                    <a:pt x="369" y="127"/>
                  </a:lnTo>
                  <a:lnTo>
                    <a:pt x="377" y="125"/>
                  </a:lnTo>
                  <a:lnTo>
                    <a:pt x="385" y="123"/>
                  </a:lnTo>
                  <a:lnTo>
                    <a:pt x="392" y="122"/>
                  </a:lnTo>
                  <a:lnTo>
                    <a:pt x="400" y="120"/>
                  </a:lnTo>
                  <a:lnTo>
                    <a:pt x="407" y="116"/>
                  </a:lnTo>
                  <a:lnTo>
                    <a:pt x="415" y="114"/>
                  </a:lnTo>
                  <a:lnTo>
                    <a:pt x="423" y="112"/>
                  </a:lnTo>
                  <a:lnTo>
                    <a:pt x="430" y="110"/>
                  </a:lnTo>
                  <a:lnTo>
                    <a:pt x="440" y="108"/>
                  </a:lnTo>
                  <a:lnTo>
                    <a:pt x="448" y="106"/>
                  </a:lnTo>
                  <a:lnTo>
                    <a:pt x="455" y="104"/>
                  </a:lnTo>
                  <a:lnTo>
                    <a:pt x="465" y="102"/>
                  </a:lnTo>
                  <a:lnTo>
                    <a:pt x="472" y="101"/>
                  </a:lnTo>
                  <a:lnTo>
                    <a:pt x="480" y="99"/>
                  </a:lnTo>
                  <a:lnTo>
                    <a:pt x="488" y="97"/>
                  </a:lnTo>
                  <a:lnTo>
                    <a:pt x="497" y="95"/>
                  </a:lnTo>
                  <a:lnTo>
                    <a:pt x="505" y="93"/>
                  </a:lnTo>
                  <a:lnTo>
                    <a:pt x="512" y="91"/>
                  </a:lnTo>
                  <a:lnTo>
                    <a:pt x="522" y="89"/>
                  </a:lnTo>
                  <a:lnTo>
                    <a:pt x="530" y="87"/>
                  </a:lnTo>
                  <a:lnTo>
                    <a:pt x="537" y="85"/>
                  </a:lnTo>
                  <a:lnTo>
                    <a:pt x="547" y="85"/>
                  </a:lnTo>
                  <a:lnTo>
                    <a:pt x="554" y="83"/>
                  </a:lnTo>
                  <a:lnTo>
                    <a:pt x="564" y="81"/>
                  </a:lnTo>
                  <a:lnTo>
                    <a:pt x="571" y="80"/>
                  </a:lnTo>
                  <a:lnTo>
                    <a:pt x="581" y="80"/>
                  </a:lnTo>
                  <a:lnTo>
                    <a:pt x="589" y="78"/>
                  </a:lnTo>
                  <a:lnTo>
                    <a:pt x="598" y="78"/>
                  </a:lnTo>
                  <a:lnTo>
                    <a:pt x="608" y="76"/>
                  </a:lnTo>
                  <a:lnTo>
                    <a:pt x="615" y="74"/>
                  </a:lnTo>
                  <a:lnTo>
                    <a:pt x="623" y="72"/>
                  </a:lnTo>
                  <a:lnTo>
                    <a:pt x="632" y="72"/>
                  </a:lnTo>
                  <a:lnTo>
                    <a:pt x="642" y="70"/>
                  </a:lnTo>
                  <a:lnTo>
                    <a:pt x="650" y="70"/>
                  </a:lnTo>
                  <a:lnTo>
                    <a:pt x="659" y="70"/>
                  </a:lnTo>
                  <a:lnTo>
                    <a:pt x="669" y="70"/>
                  </a:lnTo>
                  <a:lnTo>
                    <a:pt x="676" y="68"/>
                  </a:lnTo>
                  <a:lnTo>
                    <a:pt x="686" y="68"/>
                  </a:lnTo>
                  <a:lnTo>
                    <a:pt x="695" y="68"/>
                  </a:lnTo>
                  <a:lnTo>
                    <a:pt x="703" y="68"/>
                  </a:lnTo>
                  <a:lnTo>
                    <a:pt x="713" y="66"/>
                  </a:lnTo>
                  <a:lnTo>
                    <a:pt x="722" y="66"/>
                  </a:lnTo>
                  <a:lnTo>
                    <a:pt x="730" y="66"/>
                  </a:lnTo>
                  <a:lnTo>
                    <a:pt x="739" y="66"/>
                  </a:lnTo>
                  <a:lnTo>
                    <a:pt x="747" y="66"/>
                  </a:lnTo>
                  <a:lnTo>
                    <a:pt x="756" y="66"/>
                  </a:lnTo>
                  <a:lnTo>
                    <a:pt x="764" y="66"/>
                  </a:lnTo>
                  <a:lnTo>
                    <a:pt x="774" y="66"/>
                  </a:lnTo>
                  <a:lnTo>
                    <a:pt x="781" y="66"/>
                  </a:lnTo>
                  <a:lnTo>
                    <a:pt x="791" y="68"/>
                  </a:lnTo>
                  <a:lnTo>
                    <a:pt x="798" y="68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5" y="70"/>
                  </a:lnTo>
                  <a:lnTo>
                    <a:pt x="833" y="70"/>
                  </a:lnTo>
                  <a:lnTo>
                    <a:pt x="842" y="70"/>
                  </a:lnTo>
                  <a:lnTo>
                    <a:pt x="850" y="72"/>
                  </a:lnTo>
                  <a:lnTo>
                    <a:pt x="857" y="72"/>
                  </a:lnTo>
                  <a:lnTo>
                    <a:pt x="867" y="72"/>
                  </a:lnTo>
                  <a:lnTo>
                    <a:pt x="876" y="74"/>
                  </a:lnTo>
                  <a:lnTo>
                    <a:pt x="884" y="76"/>
                  </a:lnTo>
                  <a:lnTo>
                    <a:pt x="892" y="76"/>
                  </a:lnTo>
                  <a:lnTo>
                    <a:pt x="899" y="76"/>
                  </a:lnTo>
                  <a:lnTo>
                    <a:pt x="909" y="78"/>
                  </a:lnTo>
                  <a:lnTo>
                    <a:pt x="915" y="80"/>
                  </a:lnTo>
                  <a:lnTo>
                    <a:pt x="924" y="80"/>
                  </a:lnTo>
                  <a:lnTo>
                    <a:pt x="932" y="81"/>
                  </a:lnTo>
                  <a:lnTo>
                    <a:pt x="939" y="81"/>
                  </a:lnTo>
                  <a:lnTo>
                    <a:pt x="947" y="83"/>
                  </a:lnTo>
                  <a:lnTo>
                    <a:pt x="955" y="83"/>
                  </a:lnTo>
                  <a:lnTo>
                    <a:pt x="962" y="85"/>
                  </a:lnTo>
                  <a:lnTo>
                    <a:pt x="970" y="87"/>
                  </a:lnTo>
                  <a:lnTo>
                    <a:pt x="978" y="87"/>
                  </a:lnTo>
                  <a:lnTo>
                    <a:pt x="985" y="89"/>
                  </a:lnTo>
                  <a:lnTo>
                    <a:pt x="993" y="89"/>
                  </a:lnTo>
                  <a:lnTo>
                    <a:pt x="1000" y="91"/>
                  </a:lnTo>
                  <a:lnTo>
                    <a:pt x="1006" y="93"/>
                  </a:lnTo>
                  <a:lnTo>
                    <a:pt x="1014" y="93"/>
                  </a:lnTo>
                  <a:lnTo>
                    <a:pt x="1019" y="95"/>
                  </a:lnTo>
                  <a:lnTo>
                    <a:pt x="1027" y="97"/>
                  </a:lnTo>
                  <a:lnTo>
                    <a:pt x="1035" y="97"/>
                  </a:lnTo>
                  <a:lnTo>
                    <a:pt x="1040" y="99"/>
                  </a:lnTo>
                  <a:lnTo>
                    <a:pt x="1046" y="99"/>
                  </a:lnTo>
                  <a:lnTo>
                    <a:pt x="1054" y="101"/>
                  </a:lnTo>
                  <a:lnTo>
                    <a:pt x="1059" y="102"/>
                  </a:lnTo>
                  <a:lnTo>
                    <a:pt x="1065" y="102"/>
                  </a:lnTo>
                  <a:lnTo>
                    <a:pt x="1071" y="104"/>
                  </a:lnTo>
                  <a:lnTo>
                    <a:pt x="1079" y="104"/>
                  </a:lnTo>
                  <a:lnTo>
                    <a:pt x="1082" y="106"/>
                  </a:lnTo>
                  <a:lnTo>
                    <a:pt x="1090" y="106"/>
                  </a:lnTo>
                  <a:lnTo>
                    <a:pt x="1094" y="108"/>
                  </a:lnTo>
                  <a:lnTo>
                    <a:pt x="1100" y="110"/>
                  </a:lnTo>
                  <a:lnTo>
                    <a:pt x="1105" y="110"/>
                  </a:lnTo>
                  <a:lnTo>
                    <a:pt x="1111" y="110"/>
                  </a:lnTo>
                  <a:lnTo>
                    <a:pt x="1115" y="112"/>
                  </a:lnTo>
                  <a:lnTo>
                    <a:pt x="1121" y="112"/>
                  </a:lnTo>
                  <a:lnTo>
                    <a:pt x="1124" y="114"/>
                  </a:lnTo>
                  <a:lnTo>
                    <a:pt x="1130" y="114"/>
                  </a:lnTo>
                  <a:lnTo>
                    <a:pt x="1134" y="114"/>
                  </a:lnTo>
                  <a:lnTo>
                    <a:pt x="1140" y="116"/>
                  </a:lnTo>
                  <a:lnTo>
                    <a:pt x="1143" y="116"/>
                  </a:lnTo>
                  <a:lnTo>
                    <a:pt x="1147" y="116"/>
                  </a:lnTo>
                  <a:lnTo>
                    <a:pt x="1151" y="118"/>
                  </a:lnTo>
                  <a:lnTo>
                    <a:pt x="1155" y="118"/>
                  </a:lnTo>
                  <a:lnTo>
                    <a:pt x="1159" y="118"/>
                  </a:lnTo>
                  <a:lnTo>
                    <a:pt x="1162" y="120"/>
                  </a:lnTo>
                  <a:lnTo>
                    <a:pt x="1164" y="120"/>
                  </a:lnTo>
                  <a:lnTo>
                    <a:pt x="1168" y="120"/>
                  </a:lnTo>
                  <a:lnTo>
                    <a:pt x="1174" y="120"/>
                  </a:lnTo>
                  <a:lnTo>
                    <a:pt x="1178" y="120"/>
                  </a:lnTo>
                  <a:lnTo>
                    <a:pt x="1182" y="120"/>
                  </a:lnTo>
                  <a:lnTo>
                    <a:pt x="1187" y="120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7" y="118"/>
                  </a:lnTo>
                  <a:lnTo>
                    <a:pt x="1201" y="116"/>
                  </a:lnTo>
                  <a:lnTo>
                    <a:pt x="1204" y="114"/>
                  </a:lnTo>
                  <a:lnTo>
                    <a:pt x="1206" y="112"/>
                  </a:lnTo>
                  <a:lnTo>
                    <a:pt x="1208" y="110"/>
                  </a:lnTo>
                  <a:lnTo>
                    <a:pt x="1208" y="106"/>
                  </a:lnTo>
                  <a:lnTo>
                    <a:pt x="1208" y="102"/>
                  </a:lnTo>
                  <a:lnTo>
                    <a:pt x="1206" y="99"/>
                  </a:lnTo>
                  <a:lnTo>
                    <a:pt x="1204" y="97"/>
                  </a:lnTo>
                  <a:lnTo>
                    <a:pt x="1202" y="93"/>
                  </a:lnTo>
                  <a:lnTo>
                    <a:pt x="1199" y="89"/>
                  </a:lnTo>
                  <a:lnTo>
                    <a:pt x="1195" y="85"/>
                  </a:lnTo>
                  <a:lnTo>
                    <a:pt x="1193" y="81"/>
                  </a:lnTo>
                  <a:lnTo>
                    <a:pt x="1189" y="80"/>
                  </a:lnTo>
                  <a:lnTo>
                    <a:pt x="118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4116" y="1257"/>
              <a:ext cx="1355" cy="276"/>
            </a:xfrm>
            <a:custGeom>
              <a:avLst/>
              <a:gdLst>
                <a:gd name="T0" fmla="*/ 8 w 1355"/>
                <a:gd name="T1" fmla="*/ 213 h 276"/>
                <a:gd name="T2" fmla="*/ 30 w 1355"/>
                <a:gd name="T3" fmla="*/ 224 h 276"/>
                <a:gd name="T4" fmla="*/ 69 w 1355"/>
                <a:gd name="T5" fmla="*/ 234 h 276"/>
                <a:gd name="T6" fmla="*/ 120 w 1355"/>
                <a:gd name="T7" fmla="*/ 244 h 276"/>
                <a:gd name="T8" fmla="*/ 179 w 1355"/>
                <a:gd name="T9" fmla="*/ 253 h 276"/>
                <a:gd name="T10" fmla="*/ 250 w 1355"/>
                <a:gd name="T11" fmla="*/ 259 h 276"/>
                <a:gd name="T12" fmla="*/ 324 w 1355"/>
                <a:gd name="T13" fmla="*/ 264 h 276"/>
                <a:gd name="T14" fmla="*/ 404 w 1355"/>
                <a:gd name="T15" fmla="*/ 268 h 276"/>
                <a:gd name="T16" fmla="*/ 484 w 1355"/>
                <a:gd name="T17" fmla="*/ 272 h 276"/>
                <a:gd name="T18" fmla="*/ 566 w 1355"/>
                <a:gd name="T19" fmla="*/ 274 h 276"/>
                <a:gd name="T20" fmla="*/ 648 w 1355"/>
                <a:gd name="T21" fmla="*/ 276 h 276"/>
                <a:gd name="T22" fmla="*/ 724 w 1355"/>
                <a:gd name="T23" fmla="*/ 272 h 276"/>
                <a:gd name="T24" fmla="*/ 799 w 1355"/>
                <a:gd name="T25" fmla="*/ 268 h 276"/>
                <a:gd name="T26" fmla="*/ 867 w 1355"/>
                <a:gd name="T27" fmla="*/ 261 h 276"/>
                <a:gd name="T28" fmla="*/ 934 w 1355"/>
                <a:gd name="T29" fmla="*/ 253 h 276"/>
                <a:gd name="T30" fmla="*/ 997 w 1355"/>
                <a:gd name="T31" fmla="*/ 244 h 276"/>
                <a:gd name="T32" fmla="*/ 1054 w 1355"/>
                <a:gd name="T33" fmla="*/ 232 h 276"/>
                <a:gd name="T34" fmla="*/ 1106 w 1355"/>
                <a:gd name="T35" fmla="*/ 219 h 276"/>
                <a:gd name="T36" fmla="*/ 1153 w 1355"/>
                <a:gd name="T37" fmla="*/ 205 h 276"/>
                <a:gd name="T38" fmla="*/ 1195 w 1355"/>
                <a:gd name="T39" fmla="*/ 190 h 276"/>
                <a:gd name="T40" fmla="*/ 1231 w 1355"/>
                <a:gd name="T41" fmla="*/ 177 h 276"/>
                <a:gd name="T42" fmla="*/ 1262 w 1355"/>
                <a:gd name="T43" fmla="*/ 162 h 276"/>
                <a:gd name="T44" fmla="*/ 1287 w 1355"/>
                <a:gd name="T45" fmla="*/ 148 h 276"/>
                <a:gd name="T46" fmla="*/ 1308 w 1355"/>
                <a:gd name="T47" fmla="*/ 135 h 276"/>
                <a:gd name="T48" fmla="*/ 1325 w 1355"/>
                <a:gd name="T49" fmla="*/ 122 h 276"/>
                <a:gd name="T50" fmla="*/ 1346 w 1355"/>
                <a:gd name="T51" fmla="*/ 99 h 276"/>
                <a:gd name="T52" fmla="*/ 1355 w 1355"/>
                <a:gd name="T53" fmla="*/ 78 h 276"/>
                <a:gd name="T54" fmla="*/ 1352 w 1355"/>
                <a:gd name="T55" fmla="*/ 59 h 276"/>
                <a:gd name="T56" fmla="*/ 1334 w 1355"/>
                <a:gd name="T57" fmla="*/ 43 h 276"/>
                <a:gd name="T58" fmla="*/ 1317 w 1355"/>
                <a:gd name="T59" fmla="*/ 28 h 276"/>
                <a:gd name="T60" fmla="*/ 1300 w 1355"/>
                <a:gd name="T61" fmla="*/ 15 h 276"/>
                <a:gd name="T62" fmla="*/ 1281 w 1355"/>
                <a:gd name="T63" fmla="*/ 3 h 276"/>
                <a:gd name="T64" fmla="*/ 1262 w 1355"/>
                <a:gd name="T65" fmla="*/ 1 h 276"/>
                <a:gd name="T66" fmla="*/ 1271 w 1355"/>
                <a:gd name="T67" fmla="*/ 24 h 276"/>
                <a:gd name="T68" fmla="*/ 1289 w 1355"/>
                <a:gd name="T69" fmla="*/ 51 h 276"/>
                <a:gd name="T70" fmla="*/ 1296 w 1355"/>
                <a:gd name="T71" fmla="*/ 78 h 276"/>
                <a:gd name="T72" fmla="*/ 1275 w 1355"/>
                <a:gd name="T73" fmla="*/ 99 h 276"/>
                <a:gd name="T74" fmla="*/ 1252 w 1355"/>
                <a:gd name="T75" fmla="*/ 114 h 276"/>
                <a:gd name="T76" fmla="*/ 1237 w 1355"/>
                <a:gd name="T77" fmla="*/ 123 h 276"/>
                <a:gd name="T78" fmla="*/ 1216 w 1355"/>
                <a:gd name="T79" fmla="*/ 133 h 276"/>
                <a:gd name="T80" fmla="*/ 1193 w 1355"/>
                <a:gd name="T81" fmla="*/ 144 h 276"/>
                <a:gd name="T82" fmla="*/ 1163 w 1355"/>
                <a:gd name="T83" fmla="*/ 154 h 276"/>
                <a:gd name="T84" fmla="*/ 1125 w 1355"/>
                <a:gd name="T85" fmla="*/ 165 h 276"/>
                <a:gd name="T86" fmla="*/ 1081 w 1355"/>
                <a:gd name="T87" fmla="*/ 175 h 276"/>
                <a:gd name="T88" fmla="*/ 1031 w 1355"/>
                <a:gd name="T89" fmla="*/ 184 h 276"/>
                <a:gd name="T90" fmla="*/ 974 w 1355"/>
                <a:gd name="T91" fmla="*/ 192 h 276"/>
                <a:gd name="T92" fmla="*/ 913 w 1355"/>
                <a:gd name="T93" fmla="*/ 200 h 276"/>
                <a:gd name="T94" fmla="*/ 846 w 1355"/>
                <a:gd name="T95" fmla="*/ 205 h 276"/>
                <a:gd name="T96" fmla="*/ 778 w 1355"/>
                <a:gd name="T97" fmla="*/ 211 h 276"/>
                <a:gd name="T98" fmla="*/ 703 w 1355"/>
                <a:gd name="T99" fmla="*/ 215 h 276"/>
                <a:gd name="T100" fmla="*/ 627 w 1355"/>
                <a:gd name="T101" fmla="*/ 219 h 276"/>
                <a:gd name="T102" fmla="*/ 547 w 1355"/>
                <a:gd name="T103" fmla="*/ 219 h 276"/>
                <a:gd name="T104" fmla="*/ 467 w 1355"/>
                <a:gd name="T105" fmla="*/ 213 h 276"/>
                <a:gd name="T106" fmla="*/ 389 w 1355"/>
                <a:gd name="T107" fmla="*/ 209 h 276"/>
                <a:gd name="T108" fmla="*/ 313 w 1355"/>
                <a:gd name="T109" fmla="*/ 202 h 276"/>
                <a:gd name="T110" fmla="*/ 242 w 1355"/>
                <a:gd name="T111" fmla="*/ 194 h 276"/>
                <a:gd name="T112" fmla="*/ 177 w 1355"/>
                <a:gd name="T113" fmla="*/ 186 h 276"/>
                <a:gd name="T114" fmla="*/ 120 w 1355"/>
                <a:gd name="T115" fmla="*/ 183 h 276"/>
                <a:gd name="T116" fmla="*/ 72 w 1355"/>
                <a:gd name="T117" fmla="*/ 181 h 276"/>
                <a:gd name="T118" fmla="*/ 34 w 1355"/>
                <a:gd name="T119" fmla="*/ 181 h 276"/>
                <a:gd name="T120" fmla="*/ 11 w 1355"/>
                <a:gd name="T121" fmla="*/ 1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" h="276">
                  <a:moveTo>
                    <a:pt x="2" y="198"/>
                  </a:moveTo>
                  <a:lnTo>
                    <a:pt x="0" y="202"/>
                  </a:lnTo>
                  <a:lnTo>
                    <a:pt x="2" y="205"/>
                  </a:lnTo>
                  <a:lnTo>
                    <a:pt x="4" y="207"/>
                  </a:lnTo>
                  <a:lnTo>
                    <a:pt x="6" y="211"/>
                  </a:lnTo>
                  <a:lnTo>
                    <a:pt x="8" y="213"/>
                  </a:lnTo>
                  <a:lnTo>
                    <a:pt x="11" y="215"/>
                  </a:lnTo>
                  <a:lnTo>
                    <a:pt x="13" y="217"/>
                  </a:lnTo>
                  <a:lnTo>
                    <a:pt x="17" y="219"/>
                  </a:lnTo>
                  <a:lnTo>
                    <a:pt x="21" y="221"/>
                  </a:lnTo>
                  <a:lnTo>
                    <a:pt x="27" y="223"/>
                  </a:lnTo>
                  <a:lnTo>
                    <a:pt x="30" y="224"/>
                  </a:lnTo>
                  <a:lnTo>
                    <a:pt x="36" y="226"/>
                  </a:lnTo>
                  <a:lnTo>
                    <a:pt x="42" y="228"/>
                  </a:lnTo>
                  <a:lnTo>
                    <a:pt x="49" y="230"/>
                  </a:lnTo>
                  <a:lnTo>
                    <a:pt x="55" y="232"/>
                  </a:lnTo>
                  <a:lnTo>
                    <a:pt x="61" y="234"/>
                  </a:lnTo>
                  <a:lnTo>
                    <a:pt x="69" y="234"/>
                  </a:lnTo>
                  <a:lnTo>
                    <a:pt x="76" y="236"/>
                  </a:lnTo>
                  <a:lnTo>
                    <a:pt x="84" y="238"/>
                  </a:lnTo>
                  <a:lnTo>
                    <a:pt x="93" y="240"/>
                  </a:lnTo>
                  <a:lnTo>
                    <a:pt x="101" y="242"/>
                  </a:lnTo>
                  <a:lnTo>
                    <a:pt x="110" y="244"/>
                  </a:lnTo>
                  <a:lnTo>
                    <a:pt x="120" y="244"/>
                  </a:lnTo>
                  <a:lnTo>
                    <a:pt x="128" y="245"/>
                  </a:lnTo>
                  <a:lnTo>
                    <a:pt x="137" y="247"/>
                  </a:lnTo>
                  <a:lnTo>
                    <a:pt x="149" y="249"/>
                  </a:lnTo>
                  <a:lnTo>
                    <a:pt x="158" y="249"/>
                  </a:lnTo>
                  <a:lnTo>
                    <a:pt x="170" y="251"/>
                  </a:lnTo>
                  <a:lnTo>
                    <a:pt x="179" y="253"/>
                  </a:lnTo>
                  <a:lnTo>
                    <a:pt x="191" y="253"/>
                  </a:lnTo>
                  <a:lnTo>
                    <a:pt x="202" y="255"/>
                  </a:lnTo>
                  <a:lnTo>
                    <a:pt x="213" y="257"/>
                  </a:lnTo>
                  <a:lnTo>
                    <a:pt x="225" y="257"/>
                  </a:lnTo>
                  <a:lnTo>
                    <a:pt x="236" y="259"/>
                  </a:lnTo>
                  <a:lnTo>
                    <a:pt x="250" y="259"/>
                  </a:lnTo>
                  <a:lnTo>
                    <a:pt x="261" y="261"/>
                  </a:lnTo>
                  <a:lnTo>
                    <a:pt x="273" y="261"/>
                  </a:lnTo>
                  <a:lnTo>
                    <a:pt x="286" y="263"/>
                  </a:lnTo>
                  <a:lnTo>
                    <a:pt x="297" y="263"/>
                  </a:lnTo>
                  <a:lnTo>
                    <a:pt x="311" y="264"/>
                  </a:lnTo>
                  <a:lnTo>
                    <a:pt x="324" y="264"/>
                  </a:lnTo>
                  <a:lnTo>
                    <a:pt x="337" y="264"/>
                  </a:lnTo>
                  <a:lnTo>
                    <a:pt x="351" y="266"/>
                  </a:lnTo>
                  <a:lnTo>
                    <a:pt x="364" y="266"/>
                  </a:lnTo>
                  <a:lnTo>
                    <a:pt x="377" y="268"/>
                  </a:lnTo>
                  <a:lnTo>
                    <a:pt x="391" y="268"/>
                  </a:lnTo>
                  <a:lnTo>
                    <a:pt x="404" y="268"/>
                  </a:lnTo>
                  <a:lnTo>
                    <a:pt x="417" y="270"/>
                  </a:lnTo>
                  <a:lnTo>
                    <a:pt x="431" y="270"/>
                  </a:lnTo>
                  <a:lnTo>
                    <a:pt x="444" y="270"/>
                  </a:lnTo>
                  <a:lnTo>
                    <a:pt x="457" y="270"/>
                  </a:lnTo>
                  <a:lnTo>
                    <a:pt x="471" y="272"/>
                  </a:lnTo>
                  <a:lnTo>
                    <a:pt x="484" y="272"/>
                  </a:lnTo>
                  <a:lnTo>
                    <a:pt x="499" y="272"/>
                  </a:lnTo>
                  <a:lnTo>
                    <a:pt x="513" y="272"/>
                  </a:lnTo>
                  <a:lnTo>
                    <a:pt x="526" y="274"/>
                  </a:lnTo>
                  <a:lnTo>
                    <a:pt x="539" y="274"/>
                  </a:lnTo>
                  <a:lnTo>
                    <a:pt x="553" y="274"/>
                  </a:lnTo>
                  <a:lnTo>
                    <a:pt x="566" y="274"/>
                  </a:lnTo>
                  <a:lnTo>
                    <a:pt x="581" y="274"/>
                  </a:lnTo>
                  <a:lnTo>
                    <a:pt x="595" y="276"/>
                  </a:lnTo>
                  <a:lnTo>
                    <a:pt x="608" y="276"/>
                  </a:lnTo>
                  <a:lnTo>
                    <a:pt x="621" y="276"/>
                  </a:lnTo>
                  <a:lnTo>
                    <a:pt x="635" y="276"/>
                  </a:lnTo>
                  <a:lnTo>
                    <a:pt x="648" y="276"/>
                  </a:lnTo>
                  <a:lnTo>
                    <a:pt x="661" y="276"/>
                  </a:lnTo>
                  <a:lnTo>
                    <a:pt x="673" y="274"/>
                  </a:lnTo>
                  <a:lnTo>
                    <a:pt x="686" y="274"/>
                  </a:lnTo>
                  <a:lnTo>
                    <a:pt x="700" y="274"/>
                  </a:lnTo>
                  <a:lnTo>
                    <a:pt x="713" y="274"/>
                  </a:lnTo>
                  <a:lnTo>
                    <a:pt x="724" y="272"/>
                  </a:lnTo>
                  <a:lnTo>
                    <a:pt x="736" y="272"/>
                  </a:lnTo>
                  <a:lnTo>
                    <a:pt x="749" y="272"/>
                  </a:lnTo>
                  <a:lnTo>
                    <a:pt x="762" y="270"/>
                  </a:lnTo>
                  <a:lnTo>
                    <a:pt x="774" y="270"/>
                  </a:lnTo>
                  <a:lnTo>
                    <a:pt x="785" y="270"/>
                  </a:lnTo>
                  <a:lnTo>
                    <a:pt x="799" y="268"/>
                  </a:lnTo>
                  <a:lnTo>
                    <a:pt x="810" y="268"/>
                  </a:lnTo>
                  <a:lnTo>
                    <a:pt x="822" y="266"/>
                  </a:lnTo>
                  <a:lnTo>
                    <a:pt x="833" y="264"/>
                  </a:lnTo>
                  <a:lnTo>
                    <a:pt x="844" y="264"/>
                  </a:lnTo>
                  <a:lnTo>
                    <a:pt x="858" y="263"/>
                  </a:lnTo>
                  <a:lnTo>
                    <a:pt x="867" y="261"/>
                  </a:lnTo>
                  <a:lnTo>
                    <a:pt x="881" y="261"/>
                  </a:lnTo>
                  <a:lnTo>
                    <a:pt x="890" y="259"/>
                  </a:lnTo>
                  <a:lnTo>
                    <a:pt x="902" y="259"/>
                  </a:lnTo>
                  <a:lnTo>
                    <a:pt x="913" y="257"/>
                  </a:lnTo>
                  <a:lnTo>
                    <a:pt x="923" y="255"/>
                  </a:lnTo>
                  <a:lnTo>
                    <a:pt x="934" y="253"/>
                  </a:lnTo>
                  <a:lnTo>
                    <a:pt x="945" y="251"/>
                  </a:lnTo>
                  <a:lnTo>
                    <a:pt x="955" y="249"/>
                  </a:lnTo>
                  <a:lnTo>
                    <a:pt x="966" y="249"/>
                  </a:lnTo>
                  <a:lnTo>
                    <a:pt x="976" y="247"/>
                  </a:lnTo>
                  <a:lnTo>
                    <a:pt x="987" y="245"/>
                  </a:lnTo>
                  <a:lnTo>
                    <a:pt x="997" y="244"/>
                  </a:lnTo>
                  <a:lnTo>
                    <a:pt x="1006" y="242"/>
                  </a:lnTo>
                  <a:lnTo>
                    <a:pt x="1016" y="240"/>
                  </a:lnTo>
                  <a:lnTo>
                    <a:pt x="1026" y="238"/>
                  </a:lnTo>
                  <a:lnTo>
                    <a:pt x="1035" y="236"/>
                  </a:lnTo>
                  <a:lnTo>
                    <a:pt x="1045" y="234"/>
                  </a:lnTo>
                  <a:lnTo>
                    <a:pt x="1054" y="232"/>
                  </a:lnTo>
                  <a:lnTo>
                    <a:pt x="1064" y="230"/>
                  </a:lnTo>
                  <a:lnTo>
                    <a:pt x="1071" y="228"/>
                  </a:lnTo>
                  <a:lnTo>
                    <a:pt x="1081" y="224"/>
                  </a:lnTo>
                  <a:lnTo>
                    <a:pt x="1088" y="223"/>
                  </a:lnTo>
                  <a:lnTo>
                    <a:pt x="1098" y="221"/>
                  </a:lnTo>
                  <a:lnTo>
                    <a:pt x="1106" y="219"/>
                  </a:lnTo>
                  <a:lnTo>
                    <a:pt x="1113" y="217"/>
                  </a:lnTo>
                  <a:lnTo>
                    <a:pt x="1123" y="215"/>
                  </a:lnTo>
                  <a:lnTo>
                    <a:pt x="1130" y="213"/>
                  </a:lnTo>
                  <a:lnTo>
                    <a:pt x="1138" y="209"/>
                  </a:lnTo>
                  <a:lnTo>
                    <a:pt x="1146" y="207"/>
                  </a:lnTo>
                  <a:lnTo>
                    <a:pt x="1153" y="205"/>
                  </a:lnTo>
                  <a:lnTo>
                    <a:pt x="1161" y="203"/>
                  </a:lnTo>
                  <a:lnTo>
                    <a:pt x="1169" y="200"/>
                  </a:lnTo>
                  <a:lnTo>
                    <a:pt x="1174" y="198"/>
                  </a:lnTo>
                  <a:lnTo>
                    <a:pt x="1182" y="196"/>
                  </a:lnTo>
                  <a:lnTo>
                    <a:pt x="1190" y="194"/>
                  </a:lnTo>
                  <a:lnTo>
                    <a:pt x="1195" y="190"/>
                  </a:lnTo>
                  <a:lnTo>
                    <a:pt x="1201" y="188"/>
                  </a:lnTo>
                  <a:lnTo>
                    <a:pt x="1209" y="186"/>
                  </a:lnTo>
                  <a:lnTo>
                    <a:pt x="1214" y="184"/>
                  </a:lnTo>
                  <a:lnTo>
                    <a:pt x="1220" y="181"/>
                  </a:lnTo>
                  <a:lnTo>
                    <a:pt x="1226" y="179"/>
                  </a:lnTo>
                  <a:lnTo>
                    <a:pt x="1231" y="177"/>
                  </a:lnTo>
                  <a:lnTo>
                    <a:pt x="1237" y="175"/>
                  </a:lnTo>
                  <a:lnTo>
                    <a:pt x="1243" y="171"/>
                  </a:lnTo>
                  <a:lnTo>
                    <a:pt x="1247" y="169"/>
                  </a:lnTo>
                  <a:lnTo>
                    <a:pt x="1252" y="167"/>
                  </a:lnTo>
                  <a:lnTo>
                    <a:pt x="1256" y="165"/>
                  </a:lnTo>
                  <a:lnTo>
                    <a:pt x="1262" y="162"/>
                  </a:lnTo>
                  <a:lnTo>
                    <a:pt x="1266" y="160"/>
                  </a:lnTo>
                  <a:lnTo>
                    <a:pt x="1270" y="158"/>
                  </a:lnTo>
                  <a:lnTo>
                    <a:pt x="1275" y="156"/>
                  </a:lnTo>
                  <a:lnTo>
                    <a:pt x="1279" y="152"/>
                  </a:lnTo>
                  <a:lnTo>
                    <a:pt x="1283" y="150"/>
                  </a:lnTo>
                  <a:lnTo>
                    <a:pt x="1287" y="148"/>
                  </a:lnTo>
                  <a:lnTo>
                    <a:pt x="1291" y="146"/>
                  </a:lnTo>
                  <a:lnTo>
                    <a:pt x="1294" y="144"/>
                  </a:lnTo>
                  <a:lnTo>
                    <a:pt x="1298" y="142"/>
                  </a:lnTo>
                  <a:lnTo>
                    <a:pt x="1302" y="139"/>
                  </a:lnTo>
                  <a:lnTo>
                    <a:pt x="1306" y="137"/>
                  </a:lnTo>
                  <a:lnTo>
                    <a:pt x="1308" y="135"/>
                  </a:lnTo>
                  <a:lnTo>
                    <a:pt x="1312" y="133"/>
                  </a:lnTo>
                  <a:lnTo>
                    <a:pt x="1315" y="131"/>
                  </a:lnTo>
                  <a:lnTo>
                    <a:pt x="1317" y="129"/>
                  </a:lnTo>
                  <a:lnTo>
                    <a:pt x="1321" y="125"/>
                  </a:lnTo>
                  <a:lnTo>
                    <a:pt x="1323" y="123"/>
                  </a:lnTo>
                  <a:lnTo>
                    <a:pt x="1325" y="122"/>
                  </a:lnTo>
                  <a:lnTo>
                    <a:pt x="1329" y="120"/>
                  </a:lnTo>
                  <a:lnTo>
                    <a:pt x="1332" y="116"/>
                  </a:lnTo>
                  <a:lnTo>
                    <a:pt x="1336" y="112"/>
                  </a:lnTo>
                  <a:lnTo>
                    <a:pt x="1340" y="108"/>
                  </a:lnTo>
                  <a:lnTo>
                    <a:pt x="1344" y="104"/>
                  </a:lnTo>
                  <a:lnTo>
                    <a:pt x="1346" y="99"/>
                  </a:lnTo>
                  <a:lnTo>
                    <a:pt x="1350" y="95"/>
                  </a:lnTo>
                  <a:lnTo>
                    <a:pt x="1352" y="91"/>
                  </a:lnTo>
                  <a:lnTo>
                    <a:pt x="1353" y="87"/>
                  </a:lnTo>
                  <a:lnTo>
                    <a:pt x="1353" y="83"/>
                  </a:lnTo>
                  <a:lnTo>
                    <a:pt x="1355" y="80"/>
                  </a:lnTo>
                  <a:lnTo>
                    <a:pt x="1355" y="78"/>
                  </a:lnTo>
                  <a:lnTo>
                    <a:pt x="1355" y="74"/>
                  </a:lnTo>
                  <a:lnTo>
                    <a:pt x="1355" y="70"/>
                  </a:lnTo>
                  <a:lnTo>
                    <a:pt x="1355" y="66"/>
                  </a:lnTo>
                  <a:lnTo>
                    <a:pt x="1353" y="64"/>
                  </a:lnTo>
                  <a:lnTo>
                    <a:pt x="1353" y="61"/>
                  </a:lnTo>
                  <a:lnTo>
                    <a:pt x="1352" y="59"/>
                  </a:lnTo>
                  <a:lnTo>
                    <a:pt x="1350" y="55"/>
                  </a:lnTo>
                  <a:lnTo>
                    <a:pt x="1346" y="53"/>
                  </a:lnTo>
                  <a:lnTo>
                    <a:pt x="1344" y="51"/>
                  </a:lnTo>
                  <a:lnTo>
                    <a:pt x="1342" y="47"/>
                  </a:lnTo>
                  <a:lnTo>
                    <a:pt x="1338" y="45"/>
                  </a:lnTo>
                  <a:lnTo>
                    <a:pt x="1334" y="43"/>
                  </a:lnTo>
                  <a:lnTo>
                    <a:pt x="1332" y="40"/>
                  </a:lnTo>
                  <a:lnTo>
                    <a:pt x="1331" y="38"/>
                  </a:lnTo>
                  <a:lnTo>
                    <a:pt x="1327" y="34"/>
                  </a:lnTo>
                  <a:lnTo>
                    <a:pt x="1325" y="32"/>
                  </a:lnTo>
                  <a:lnTo>
                    <a:pt x="1321" y="30"/>
                  </a:lnTo>
                  <a:lnTo>
                    <a:pt x="1317" y="28"/>
                  </a:lnTo>
                  <a:lnTo>
                    <a:pt x="1315" y="26"/>
                  </a:lnTo>
                  <a:lnTo>
                    <a:pt x="1312" y="24"/>
                  </a:lnTo>
                  <a:lnTo>
                    <a:pt x="1308" y="20"/>
                  </a:lnTo>
                  <a:lnTo>
                    <a:pt x="1306" y="19"/>
                  </a:lnTo>
                  <a:lnTo>
                    <a:pt x="1302" y="17"/>
                  </a:lnTo>
                  <a:lnTo>
                    <a:pt x="1300" y="15"/>
                  </a:lnTo>
                  <a:lnTo>
                    <a:pt x="1296" y="15"/>
                  </a:lnTo>
                  <a:lnTo>
                    <a:pt x="1294" y="13"/>
                  </a:lnTo>
                  <a:lnTo>
                    <a:pt x="1291" y="11"/>
                  </a:lnTo>
                  <a:lnTo>
                    <a:pt x="1289" y="9"/>
                  </a:lnTo>
                  <a:lnTo>
                    <a:pt x="1285" y="7"/>
                  </a:lnTo>
                  <a:lnTo>
                    <a:pt x="1281" y="3"/>
                  </a:lnTo>
                  <a:lnTo>
                    <a:pt x="1275" y="3"/>
                  </a:lnTo>
                  <a:lnTo>
                    <a:pt x="1271" y="1"/>
                  </a:lnTo>
                  <a:lnTo>
                    <a:pt x="1270" y="0"/>
                  </a:lnTo>
                  <a:lnTo>
                    <a:pt x="1266" y="0"/>
                  </a:lnTo>
                  <a:lnTo>
                    <a:pt x="1264" y="0"/>
                  </a:lnTo>
                  <a:lnTo>
                    <a:pt x="1262" y="1"/>
                  </a:lnTo>
                  <a:lnTo>
                    <a:pt x="1262" y="7"/>
                  </a:lnTo>
                  <a:lnTo>
                    <a:pt x="1264" y="9"/>
                  </a:lnTo>
                  <a:lnTo>
                    <a:pt x="1266" y="13"/>
                  </a:lnTo>
                  <a:lnTo>
                    <a:pt x="1268" y="17"/>
                  </a:lnTo>
                  <a:lnTo>
                    <a:pt x="1270" y="20"/>
                  </a:lnTo>
                  <a:lnTo>
                    <a:pt x="1271" y="24"/>
                  </a:lnTo>
                  <a:lnTo>
                    <a:pt x="1273" y="30"/>
                  </a:lnTo>
                  <a:lnTo>
                    <a:pt x="1277" y="34"/>
                  </a:lnTo>
                  <a:lnTo>
                    <a:pt x="1279" y="38"/>
                  </a:lnTo>
                  <a:lnTo>
                    <a:pt x="1283" y="43"/>
                  </a:lnTo>
                  <a:lnTo>
                    <a:pt x="1285" y="47"/>
                  </a:lnTo>
                  <a:lnTo>
                    <a:pt x="1289" y="51"/>
                  </a:lnTo>
                  <a:lnTo>
                    <a:pt x="1292" y="57"/>
                  </a:lnTo>
                  <a:lnTo>
                    <a:pt x="1294" y="61"/>
                  </a:lnTo>
                  <a:lnTo>
                    <a:pt x="1296" y="64"/>
                  </a:lnTo>
                  <a:lnTo>
                    <a:pt x="1296" y="68"/>
                  </a:lnTo>
                  <a:lnTo>
                    <a:pt x="1296" y="74"/>
                  </a:lnTo>
                  <a:lnTo>
                    <a:pt x="1296" y="78"/>
                  </a:lnTo>
                  <a:lnTo>
                    <a:pt x="1292" y="81"/>
                  </a:lnTo>
                  <a:lnTo>
                    <a:pt x="1289" y="87"/>
                  </a:lnTo>
                  <a:lnTo>
                    <a:pt x="1285" y="91"/>
                  </a:lnTo>
                  <a:lnTo>
                    <a:pt x="1283" y="95"/>
                  </a:lnTo>
                  <a:lnTo>
                    <a:pt x="1279" y="97"/>
                  </a:lnTo>
                  <a:lnTo>
                    <a:pt x="1275" y="99"/>
                  </a:lnTo>
                  <a:lnTo>
                    <a:pt x="1273" y="102"/>
                  </a:lnTo>
                  <a:lnTo>
                    <a:pt x="1270" y="104"/>
                  </a:lnTo>
                  <a:lnTo>
                    <a:pt x="1266" y="106"/>
                  </a:lnTo>
                  <a:lnTo>
                    <a:pt x="1260" y="110"/>
                  </a:lnTo>
                  <a:lnTo>
                    <a:pt x="1256" y="112"/>
                  </a:lnTo>
                  <a:lnTo>
                    <a:pt x="1252" y="114"/>
                  </a:lnTo>
                  <a:lnTo>
                    <a:pt x="1251" y="116"/>
                  </a:lnTo>
                  <a:lnTo>
                    <a:pt x="1247" y="118"/>
                  </a:lnTo>
                  <a:lnTo>
                    <a:pt x="1245" y="118"/>
                  </a:lnTo>
                  <a:lnTo>
                    <a:pt x="1243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3" y="125"/>
                  </a:lnTo>
                  <a:lnTo>
                    <a:pt x="1230" y="127"/>
                  </a:lnTo>
                  <a:lnTo>
                    <a:pt x="1226" y="127"/>
                  </a:lnTo>
                  <a:lnTo>
                    <a:pt x="1222" y="129"/>
                  </a:lnTo>
                  <a:lnTo>
                    <a:pt x="1220" y="131"/>
                  </a:lnTo>
                  <a:lnTo>
                    <a:pt x="1216" y="133"/>
                  </a:lnTo>
                  <a:lnTo>
                    <a:pt x="1212" y="135"/>
                  </a:lnTo>
                  <a:lnTo>
                    <a:pt x="1209" y="137"/>
                  </a:lnTo>
                  <a:lnTo>
                    <a:pt x="1205" y="139"/>
                  </a:lnTo>
                  <a:lnTo>
                    <a:pt x="1201" y="141"/>
                  </a:lnTo>
                  <a:lnTo>
                    <a:pt x="1197" y="142"/>
                  </a:lnTo>
                  <a:lnTo>
                    <a:pt x="1193" y="144"/>
                  </a:lnTo>
                  <a:lnTo>
                    <a:pt x="1188" y="146"/>
                  </a:lnTo>
                  <a:lnTo>
                    <a:pt x="1184" y="148"/>
                  </a:lnTo>
                  <a:lnTo>
                    <a:pt x="1178" y="148"/>
                  </a:lnTo>
                  <a:lnTo>
                    <a:pt x="1172" y="150"/>
                  </a:lnTo>
                  <a:lnTo>
                    <a:pt x="1169" y="152"/>
                  </a:lnTo>
                  <a:lnTo>
                    <a:pt x="1163" y="154"/>
                  </a:lnTo>
                  <a:lnTo>
                    <a:pt x="1157" y="156"/>
                  </a:lnTo>
                  <a:lnTo>
                    <a:pt x="1149" y="158"/>
                  </a:lnTo>
                  <a:lnTo>
                    <a:pt x="1146" y="160"/>
                  </a:lnTo>
                  <a:lnTo>
                    <a:pt x="1138" y="162"/>
                  </a:lnTo>
                  <a:lnTo>
                    <a:pt x="1132" y="163"/>
                  </a:lnTo>
                  <a:lnTo>
                    <a:pt x="1125" y="165"/>
                  </a:lnTo>
                  <a:lnTo>
                    <a:pt x="1119" y="167"/>
                  </a:lnTo>
                  <a:lnTo>
                    <a:pt x="1111" y="167"/>
                  </a:lnTo>
                  <a:lnTo>
                    <a:pt x="1104" y="169"/>
                  </a:lnTo>
                  <a:lnTo>
                    <a:pt x="1096" y="171"/>
                  </a:lnTo>
                  <a:lnTo>
                    <a:pt x="1088" y="173"/>
                  </a:lnTo>
                  <a:lnTo>
                    <a:pt x="1081" y="175"/>
                  </a:lnTo>
                  <a:lnTo>
                    <a:pt x="1073" y="177"/>
                  </a:lnTo>
                  <a:lnTo>
                    <a:pt x="1064" y="177"/>
                  </a:lnTo>
                  <a:lnTo>
                    <a:pt x="1056" y="179"/>
                  </a:lnTo>
                  <a:lnTo>
                    <a:pt x="1048" y="181"/>
                  </a:lnTo>
                  <a:lnTo>
                    <a:pt x="1039" y="183"/>
                  </a:lnTo>
                  <a:lnTo>
                    <a:pt x="1031" y="184"/>
                  </a:lnTo>
                  <a:lnTo>
                    <a:pt x="1022" y="184"/>
                  </a:lnTo>
                  <a:lnTo>
                    <a:pt x="1012" y="186"/>
                  </a:lnTo>
                  <a:lnTo>
                    <a:pt x="1003" y="188"/>
                  </a:lnTo>
                  <a:lnTo>
                    <a:pt x="995" y="190"/>
                  </a:lnTo>
                  <a:lnTo>
                    <a:pt x="986" y="192"/>
                  </a:lnTo>
                  <a:lnTo>
                    <a:pt x="974" y="192"/>
                  </a:lnTo>
                  <a:lnTo>
                    <a:pt x="965" y="194"/>
                  </a:lnTo>
                  <a:lnTo>
                    <a:pt x="953" y="194"/>
                  </a:lnTo>
                  <a:lnTo>
                    <a:pt x="944" y="196"/>
                  </a:lnTo>
                  <a:lnTo>
                    <a:pt x="934" y="198"/>
                  </a:lnTo>
                  <a:lnTo>
                    <a:pt x="923" y="200"/>
                  </a:lnTo>
                  <a:lnTo>
                    <a:pt x="913" y="200"/>
                  </a:lnTo>
                  <a:lnTo>
                    <a:pt x="902" y="202"/>
                  </a:lnTo>
                  <a:lnTo>
                    <a:pt x="890" y="202"/>
                  </a:lnTo>
                  <a:lnTo>
                    <a:pt x="881" y="203"/>
                  </a:lnTo>
                  <a:lnTo>
                    <a:pt x="869" y="203"/>
                  </a:lnTo>
                  <a:lnTo>
                    <a:pt x="858" y="205"/>
                  </a:lnTo>
                  <a:lnTo>
                    <a:pt x="846" y="205"/>
                  </a:lnTo>
                  <a:lnTo>
                    <a:pt x="835" y="207"/>
                  </a:lnTo>
                  <a:lnTo>
                    <a:pt x="825" y="207"/>
                  </a:lnTo>
                  <a:lnTo>
                    <a:pt x="812" y="209"/>
                  </a:lnTo>
                  <a:lnTo>
                    <a:pt x="801" y="209"/>
                  </a:lnTo>
                  <a:lnTo>
                    <a:pt x="789" y="211"/>
                  </a:lnTo>
                  <a:lnTo>
                    <a:pt x="778" y="211"/>
                  </a:lnTo>
                  <a:lnTo>
                    <a:pt x="764" y="213"/>
                  </a:lnTo>
                  <a:lnTo>
                    <a:pt x="753" y="213"/>
                  </a:lnTo>
                  <a:lnTo>
                    <a:pt x="741" y="213"/>
                  </a:lnTo>
                  <a:lnTo>
                    <a:pt x="728" y="215"/>
                  </a:lnTo>
                  <a:lnTo>
                    <a:pt x="717" y="215"/>
                  </a:lnTo>
                  <a:lnTo>
                    <a:pt x="703" y="215"/>
                  </a:lnTo>
                  <a:lnTo>
                    <a:pt x="690" y="217"/>
                  </a:lnTo>
                  <a:lnTo>
                    <a:pt x="679" y="217"/>
                  </a:lnTo>
                  <a:lnTo>
                    <a:pt x="665" y="217"/>
                  </a:lnTo>
                  <a:lnTo>
                    <a:pt x="652" y="217"/>
                  </a:lnTo>
                  <a:lnTo>
                    <a:pt x="640" y="219"/>
                  </a:lnTo>
                  <a:lnTo>
                    <a:pt x="627" y="219"/>
                  </a:lnTo>
                  <a:lnTo>
                    <a:pt x="614" y="219"/>
                  </a:lnTo>
                  <a:lnTo>
                    <a:pt x="600" y="219"/>
                  </a:lnTo>
                  <a:lnTo>
                    <a:pt x="587" y="219"/>
                  </a:lnTo>
                  <a:lnTo>
                    <a:pt x="574" y="219"/>
                  </a:lnTo>
                  <a:lnTo>
                    <a:pt x="560" y="219"/>
                  </a:lnTo>
                  <a:lnTo>
                    <a:pt x="547" y="219"/>
                  </a:lnTo>
                  <a:lnTo>
                    <a:pt x="534" y="217"/>
                  </a:lnTo>
                  <a:lnTo>
                    <a:pt x="520" y="217"/>
                  </a:lnTo>
                  <a:lnTo>
                    <a:pt x="507" y="217"/>
                  </a:lnTo>
                  <a:lnTo>
                    <a:pt x="494" y="215"/>
                  </a:lnTo>
                  <a:lnTo>
                    <a:pt x="480" y="215"/>
                  </a:lnTo>
                  <a:lnTo>
                    <a:pt x="467" y="213"/>
                  </a:lnTo>
                  <a:lnTo>
                    <a:pt x="454" y="213"/>
                  </a:lnTo>
                  <a:lnTo>
                    <a:pt x="442" y="213"/>
                  </a:lnTo>
                  <a:lnTo>
                    <a:pt x="429" y="211"/>
                  </a:lnTo>
                  <a:lnTo>
                    <a:pt x="415" y="211"/>
                  </a:lnTo>
                  <a:lnTo>
                    <a:pt x="402" y="209"/>
                  </a:lnTo>
                  <a:lnTo>
                    <a:pt x="389" y="209"/>
                  </a:lnTo>
                  <a:lnTo>
                    <a:pt x="375" y="207"/>
                  </a:lnTo>
                  <a:lnTo>
                    <a:pt x="364" y="205"/>
                  </a:lnTo>
                  <a:lnTo>
                    <a:pt x="351" y="205"/>
                  </a:lnTo>
                  <a:lnTo>
                    <a:pt x="337" y="203"/>
                  </a:lnTo>
                  <a:lnTo>
                    <a:pt x="326" y="203"/>
                  </a:lnTo>
                  <a:lnTo>
                    <a:pt x="313" y="202"/>
                  </a:lnTo>
                  <a:lnTo>
                    <a:pt x="301" y="200"/>
                  </a:lnTo>
                  <a:lnTo>
                    <a:pt x="290" y="200"/>
                  </a:lnTo>
                  <a:lnTo>
                    <a:pt x="276" y="198"/>
                  </a:lnTo>
                  <a:lnTo>
                    <a:pt x="265" y="196"/>
                  </a:lnTo>
                  <a:lnTo>
                    <a:pt x="253" y="196"/>
                  </a:lnTo>
                  <a:lnTo>
                    <a:pt x="242" y="194"/>
                  </a:lnTo>
                  <a:lnTo>
                    <a:pt x="231" y="192"/>
                  </a:lnTo>
                  <a:lnTo>
                    <a:pt x="219" y="192"/>
                  </a:lnTo>
                  <a:lnTo>
                    <a:pt x="210" y="190"/>
                  </a:lnTo>
                  <a:lnTo>
                    <a:pt x="198" y="190"/>
                  </a:lnTo>
                  <a:lnTo>
                    <a:pt x="189" y="188"/>
                  </a:lnTo>
                  <a:lnTo>
                    <a:pt x="177" y="186"/>
                  </a:lnTo>
                  <a:lnTo>
                    <a:pt x="168" y="186"/>
                  </a:lnTo>
                  <a:lnTo>
                    <a:pt x="156" y="184"/>
                  </a:lnTo>
                  <a:lnTo>
                    <a:pt x="147" y="184"/>
                  </a:lnTo>
                  <a:lnTo>
                    <a:pt x="137" y="183"/>
                  </a:lnTo>
                  <a:lnTo>
                    <a:pt x="130" y="183"/>
                  </a:lnTo>
                  <a:lnTo>
                    <a:pt x="120" y="183"/>
                  </a:lnTo>
                  <a:lnTo>
                    <a:pt x="110" y="181"/>
                  </a:lnTo>
                  <a:lnTo>
                    <a:pt x="103" y="181"/>
                  </a:lnTo>
                  <a:lnTo>
                    <a:pt x="95" y="181"/>
                  </a:lnTo>
                  <a:lnTo>
                    <a:pt x="86" y="181"/>
                  </a:lnTo>
                  <a:lnTo>
                    <a:pt x="80" y="181"/>
                  </a:lnTo>
                  <a:lnTo>
                    <a:pt x="72" y="181"/>
                  </a:lnTo>
                  <a:lnTo>
                    <a:pt x="65" y="181"/>
                  </a:lnTo>
                  <a:lnTo>
                    <a:pt x="57" y="181"/>
                  </a:lnTo>
                  <a:lnTo>
                    <a:pt x="51" y="181"/>
                  </a:lnTo>
                  <a:lnTo>
                    <a:pt x="46" y="181"/>
                  </a:lnTo>
                  <a:lnTo>
                    <a:pt x="40" y="181"/>
                  </a:lnTo>
                  <a:lnTo>
                    <a:pt x="34" y="181"/>
                  </a:lnTo>
                  <a:lnTo>
                    <a:pt x="30" y="183"/>
                  </a:lnTo>
                  <a:lnTo>
                    <a:pt x="25" y="183"/>
                  </a:lnTo>
                  <a:lnTo>
                    <a:pt x="21" y="184"/>
                  </a:lnTo>
                  <a:lnTo>
                    <a:pt x="17" y="184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8" y="190"/>
                  </a:lnTo>
                  <a:lnTo>
                    <a:pt x="4" y="192"/>
                  </a:lnTo>
                  <a:lnTo>
                    <a:pt x="2" y="198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4064" y="1373"/>
              <a:ext cx="1438" cy="982"/>
            </a:xfrm>
            <a:custGeom>
              <a:avLst/>
              <a:gdLst>
                <a:gd name="T0" fmla="*/ 0 w 1438"/>
                <a:gd name="T1" fmla="*/ 154 h 982"/>
                <a:gd name="T2" fmla="*/ 4 w 1438"/>
                <a:gd name="T3" fmla="*/ 217 h 982"/>
                <a:gd name="T4" fmla="*/ 21 w 1438"/>
                <a:gd name="T5" fmla="*/ 307 h 982"/>
                <a:gd name="T6" fmla="*/ 52 w 1438"/>
                <a:gd name="T7" fmla="*/ 410 h 982"/>
                <a:gd name="T8" fmla="*/ 92 w 1438"/>
                <a:gd name="T9" fmla="*/ 518 h 982"/>
                <a:gd name="T10" fmla="*/ 141 w 1438"/>
                <a:gd name="T11" fmla="*/ 629 h 982"/>
                <a:gd name="T12" fmla="*/ 197 w 1438"/>
                <a:gd name="T13" fmla="*/ 728 h 982"/>
                <a:gd name="T14" fmla="*/ 262 w 1438"/>
                <a:gd name="T15" fmla="*/ 810 h 982"/>
                <a:gd name="T16" fmla="*/ 340 w 1438"/>
                <a:gd name="T17" fmla="*/ 873 h 982"/>
                <a:gd name="T18" fmla="*/ 429 w 1438"/>
                <a:gd name="T19" fmla="*/ 921 h 982"/>
                <a:gd name="T20" fmla="*/ 525 w 1438"/>
                <a:gd name="T21" fmla="*/ 953 h 982"/>
                <a:gd name="T22" fmla="*/ 620 w 1438"/>
                <a:gd name="T23" fmla="*/ 972 h 982"/>
                <a:gd name="T24" fmla="*/ 715 w 1438"/>
                <a:gd name="T25" fmla="*/ 982 h 982"/>
                <a:gd name="T26" fmla="*/ 805 w 1438"/>
                <a:gd name="T27" fmla="*/ 982 h 982"/>
                <a:gd name="T28" fmla="*/ 889 w 1438"/>
                <a:gd name="T29" fmla="*/ 974 h 982"/>
                <a:gd name="T30" fmla="*/ 967 w 1438"/>
                <a:gd name="T31" fmla="*/ 959 h 982"/>
                <a:gd name="T32" fmla="*/ 1041 w 1438"/>
                <a:gd name="T33" fmla="*/ 934 h 982"/>
                <a:gd name="T34" fmla="*/ 1112 w 1438"/>
                <a:gd name="T35" fmla="*/ 902 h 982"/>
                <a:gd name="T36" fmla="*/ 1179 w 1438"/>
                <a:gd name="T37" fmla="*/ 860 h 982"/>
                <a:gd name="T38" fmla="*/ 1240 w 1438"/>
                <a:gd name="T39" fmla="*/ 802 h 982"/>
                <a:gd name="T40" fmla="*/ 1295 w 1438"/>
                <a:gd name="T41" fmla="*/ 734 h 982"/>
                <a:gd name="T42" fmla="*/ 1344 w 1438"/>
                <a:gd name="T43" fmla="*/ 652 h 982"/>
                <a:gd name="T44" fmla="*/ 1381 w 1438"/>
                <a:gd name="T45" fmla="*/ 556 h 982"/>
                <a:gd name="T46" fmla="*/ 1407 w 1438"/>
                <a:gd name="T47" fmla="*/ 455 h 982"/>
                <a:gd name="T48" fmla="*/ 1425 w 1438"/>
                <a:gd name="T49" fmla="*/ 354 h 982"/>
                <a:gd name="T50" fmla="*/ 1434 w 1438"/>
                <a:gd name="T51" fmla="*/ 257 h 982"/>
                <a:gd name="T52" fmla="*/ 1438 w 1438"/>
                <a:gd name="T53" fmla="*/ 171 h 982"/>
                <a:gd name="T54" fmla="*/ 1438 w 1438"/>
                <a:gd name="T55" fmla="*/ 101 h 982"/>
                <a:gd name="T56" fmla="*/ 1436 w 1438"/>
                <a:gd name="T57" fmla="*/ 47 h 982"/>
                <a:gd name="T58" fmla="*/ 1426 w 1438"/>
                <a:gd name="T59" fmla="*/ 15 h 982"/>
                <a:gd name="T60" fmla="*/ 1400 w 1438"/>
                <a:gd name="T61" fmla="*/ 4 h 982"/>
                <a:gd name="T62" fmla="*/ 1373 w 1438"/>
                <a:gd name="T63" fmla="*/ 28 h 982"/>
                <a:gd name="T64" fmla="*/ 1356 w 1438"/>
                <a:gd name="T65" fmla="*/ 63 h 982"/>
                <a:gd name="T66" fmla="*/ 1343 w 1438"/>
                <a:gd name="T67" fmla="*/ 110 h 982"/>
                <a:gd name="T68" fmla="*/ 1331 w 1438"/>
                <a:gd name="T69" fmla="*/ 166 h 982"/>
                <a:gd name="T70" fmla="*/ 1325 w 1438"/>
                <a:gd name="T71" fmla="*/ 234 h 982"/>
                <a:gd name="T72" fmla="*/ 1322 w 1438"/>
                <a:gd name="T73" fmla="*/ 311 h 982"/>
                <a:gd name="T74" fmla="*/ 1314 w 1438"/>
                <a:gd name="T75" fmla="*/ 391 h 982"/>
                <a:gd name="T76" fmla="*/ 1304 w 1438"/>
                <a:gd name="T77" fmla="*/ 473 h 982"/>
                <a:gd name="T78" fmla="*/ 1285 w 1438"/>
                <a:gd name="T79" fmla="*/ 551 h 982"/>
                <a:gd name="T80" fmla="*/ 1255 w 1438"/>
                <a:gd name="T81" fmla="*/ 625 h 982"/>
                <a:gd name="T82" fmla="*/ 1213 w 1438"/>
                <a:gd name="T83" fmla="*/ 686 h 982"/>
                <a:gd name="T84" fmla="*/ 1169 w 1438"/>
                <a:gd name="T85" fmla="*/ 741 h 982"/>
                <a:gd name="T86" fmla="*/ 1121 w 1438"/>
                <a:gd name="T87" fmla="*/ 787 h 982"/>
                <a:gd name="T88" fmla="*/ 1068 w 1438"/>
                <a:gd name="T89" fmla="*/ 825 h 982"/>
                <a:gd name="T90" fmla="*/ 1011 w 1438"/>
                <a:gd name="T91" fmla="*/ 856 h 982"/>
                <a:gd name="T92" fmla="*/ 946 w 1438"/>
                <a:gd name="T93" fmla="*/ 882 h 982"/>
                <a:gd name="T94" fmla="*/ 874 w 1438"/>
                <a:gd name="T95" fmla="*/ 903 h 982"/>
                <a:gd name="T96" fmla="*/ 792 w 1438"/>
                <a:gd name="T97" fmla="*/ 919 h 982"/>
                <a:gd name="T98" fmla="*/ 702 w 1438"/>
                <a:gd name="T99" fmla="*/ 921 h 982"/>
                <a:gd name="T100" fmla="*/ 609 w 1438"/>
                <a:gd name="T101" fmla="*/ 909 h 982"/>
                <a:gd name="T102" fmla="*/ 513 w 1438"/>
                <a:gd name="T103" fmla="*/ 884 h 982"/>
                <a:gd name="T104" fmla="*/ 422 w 1438"/>
                <a:gd name="T105" fmla="*/ 842 h 982"/>
                <a:gd name="T106" fmla="*/ 340 w 1438"/>
                <a:gd name="T107" fmla="*/ 785 h 982"/>
                <a:gd name="T108" fmla="*/ 267 w 1438"/>
                <a:gd name="T109" fmla="*/ 713 h 982"/>
                <a:gd name="T110" fmla="*/ 210 w 1438"/>
                <a:gd name="T111" fmla="*/ 623 h 982"/>
                <a:gd name="T112" fmla="*/ 164 w 1438"/>
                <a:gd name="T113" fmla="*/ 520 h 982"/>
                <a:gd name="T114" fmla="*/ 126 w 1438"/>
                <a:gd name="T115" fmla="*/ 413 h 982"/>
                <a:gd name="T116" fmla="*/ 96 w 1438"/>
                <a:gd name="T117" fmla="*/ 312 h 982"/>
                <a:gd name="T118" fmla="*/ 69 w 1438"/>
                <a:gd name="T119" fmla="*/ 225 h 982"/>
                <a:gd name="T120" fmla="*/ 48 w 1438"/>
                <a:gd name="T121" fmla="*/ 158 h 982"/>
                <a:gd name="T122" fmla="*/ 25 w 1438"/>
                <a:gd name="T123" fmla="*/ 124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982">
                  <a:moveTo>
                    <a:pt x="14" y="122"/>
                  </a:moveTo>
                  <a:lnTo>
                    <a:pt x="10" y="124"/>
                  </a:lnTo>
                  <a:lnTo>
                    <a:pt x="6" y="129"/>
                  </a:lnTo>
                  <a:lnTo>
                    <a:pt x="4" y="131"/>
                  </a:lnTo>
                  <a:lnTo>
                    <a:pt x="2" y="135"/>
                  </a:lnTo>
                  <a:lnTo>
                    <a:pt x="2" y="139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6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2" y="202"/>
                  </a:lnTo>
                  <a:lnTo>
                    <a:pt x="2" y="210"/>
                  </a:lnTo>
                  <a:lnTo>
                    <a:pt x="4" y="217"/>
                  </a:lnTo>
                  <a:lnTo>
                    <a:pt x="4" y="227"/>
                  </a:lnTo>
                  <a:lnTo>
                    <a:pt x="6" y="236"/>
                  </a:lnTo>
                  <a:lnTo>
                    <a:pt x="8" y="244"/>
                  </a:lnTo>
                  <a:lnTo>
                    <a:pt x="10" y="253"/>
                  </a:lnTo>
                  <a:lnTo>
                    <a:pt x="12" y="265"/>
                  </a:lnTo>
                  <a:lnTo>
                    <a:pt x="14" y="274"/>
                  </a:lnTo>
                  <a:lnTo>
                    <a:pt x="18" y="284"/>
                  </a:lnTo>
                  <a:lnTo>
                    <a:pt x="19" y="295"/>
                  </a:lnTo>
                  <a:lnTo>
                    <a:pt x="21" y="307"/>
                  </a:lnTo>
                  <a:lnTo>
                    <a:pt x="25" y="316"/>
                  </a:lnTo>
                  <a:lnTo>
                    <a:pt x="27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37" y="362"/>
                  </a:lnTo>
                  <a:lnTo>
                    <a:pt x="40" y="373"/>
                  </a:lnTo>
                  <a:lnTo>
                    <a:pt x="44" y="385"/>
                  </a:lnTo>
                  <a:lnTo>
                    <a:pt x="48" y="396"/>
                  </a:lnTo>
                  <a:lnTo>
                    <a:pt x="52" y="410"/>
                  </a:lnTo>
                  <a:lnTo>
                    <a:pt x="56" y="421"/>
                  </a:lnTo>
                  <a:lnTo>
                    <a:pt x="61" y="433"/>
                  </a:lnTo>
                  <a:lnTo>
                    <a:pt x="65" y="446"/>
                  </a:lnTo>
                  <a:lnTo>
                    <a:pt x="69" y="457"/>
                  </a:lnTo>
                  <a:lnTo>
                    <a:pt x="73" y="471"/>
                  </a:lnTo>
                  <a:lnTo>
                    <a:pt x="79" y="482"/>
                  </a:lnTo>
                  <a:lnTo>
                    <a:pt x="82" y="494"/>
                  </a:lnTo>
                  <a:lnTo>
                    <a:pt x="88" y="507"/>
                  </a:lnTo>
                  <a:lnTo>
                    <a:pt x="92" y="518"/>
                  </a:lnTo>
                  <a:lnTo>
                    <a:pt x="98" y="532"/>
                  </a:lnTo>
                  <a:lnTo>
                    <a:pt x="103" y="545"/>
                  </a:lnTo>
                  <a:lnTo>
                    <a:pt x="107" y="556"/>
                  </a:lnTo>
                  <a:lnTo>
                    <a:pt x="113" y="568"/>
                  </a:lnTo>
                  <a:lnTo>
                    <a:pt x="119" y="581"/>
                  </a:lnTo>
                  <a:lnTo>
                    <a:pt x="124" y="593"/>
                  </a:lnTo>
                  <a:lnTo>
                    <a:pt x="130" y="604"/>
                  </a:lnTo>
                  <a:lnTo>
                    <a:pt x="136" y="616"/>
                  </a:lnTo>
                  <a:lnTo>
                    <a:pt x="141" y="629"/>
                  </a:lnTo>
                  <a:lnTo>
                    <a:pt x="147" y="640"/>
                  </a:lnTo>
                  <a:lnTo>
                    <a:pt x="153" y="652"/>
                  </a:lnTo>
                  <a:lnTo>
                    <a:pt x="159" y="663"/>
                  </a:lnTo>
                  <a:lnTo>
                    <a:pt x="164" y="675"/>
                  </a:lnTo>
                  <a:lnTo>
                    <a:pt x="172" y="686"/>
                  </a:lnTo>
                  <a:lnTo>
                    <a:pt x="178" y="696"/>
                  </a:lnTo>
                  <a:lnTo>
                    <a:pt x="183" y="707"/>
                  </a:lnTo>
                  <a:lnTo>
                    <a:pt x="191" y="719"/>
                  </a:lnTo>
                  <a:lnTo>
                    <a:pt x="197" y="728"/>
                  </a:lnTo>
                  <a:lnTo>
                    <a:pt x="202" y="738"/>
                  </a:lnTo>
                  <a:lnTo>
                    <a:pt x="210" y="747"/>
                  </a:lnTo>
                  <a:lnTo>
                    <a:pt x="216" y="757"/>
                  </a:lnTo>
                  <a:lnTo>
                    <a:pt x="223" y="766"/>
                  </a:lnTo>
                  <a:lnTo>
                    <a:pt x="231" y="776"/>
                  </a:lnTo>
                  <a:lnTo>
                    <a:pt x="239" y="785"/>
                  </a:lnTo>
                  <a:lnTo>
                    <a:pt x="246" y="793"/>
                  </a:lnTo>
                  <a:lnTo>
                    <a:pt x="254" y="802"/>
                  </a:lnTo>
                  <a:lnTo>
                    <a:pt x="262" y="810"/>
                  </a:lnTo>
                  <a:lnTo>
                    <a:pt x="269" y="818"/>
                  </a:lnTo>
                  <a:lnTo>
                    <a:pt x="277" y="825"/>
                  </a:lnTo>
                  <a:lnTo>
                    <a:pt x="286" y="833"/>
                  </a:lnTo>
                  <a:lnTo>
                    <a:pt x="296" y="841"/>
                  </a:lnTo>
                  <a:lnTo>
                    <a:pt x="304" y="848"/>
                  </a:lnTo>
                  <a:lnTo>
                    <a:pt x="313" y="854"/>
                  </a:lnTo>
                  <a:lnTo>
                    <a:pt x="323" y="861"/>
                  </a:lnTo>
                  <a:lnTo>
                    <a:pt x="330" y="867"/>
                  </a:lnTo>
                  <a:lnTo>
                    <a:pt x="340" y="873"/>
                  </a:lnTo>
                  <a:lnTo>
                    <a:pt x="349" y="881"/>
                  </a:lnTo>
                  <a:lnTo>
                    <a:pt x="359" y="886"/>
                  </a:lnTo>
                  <a:lnTo>
                    <a:pt x="368" y="892"/>
                  </a:lnTo>
                  <a:lnTo>
                    <a:pt x="378" y="896"/>
                  </a:lnTo>
                  <a:lnTo>
                    <a:pt x="389" y="902"/>
                  </a:lnTo>
                  <a:lnTo>
                    <a:pt x="399" y="907"/>
                  </a:lnTo>
                  <a:lnTo>
                    <a:pt x="408" y="911"/>
                  </a:lnTo>
                  <a:lnTo>
                    <a:pt x="418" y="917"/>
                  </a:lnTo>
                  <a:lnTo>
                    <a:pt x="429" y="921"/>
                  </a:lnTo>
                  <a:lnTo>
                    <a:pt x="439" y="926"/>
                  </a:lnTo>
                  <a:lnTo>
                    <a:pt x="450" y="930"/>
                  </a:lnTo>
                  <a:lnTo>
                    <a:pt x="460" y="934"/>
                  </a:lnTo>
                  <a:lnTo>
                    <a:pt x="471" y="938"/>
                  </a:lnTo>
                  <a:lnTo>
                    <a:pt x="481" y="942"/>
                  </a:lnTo>
                  <a:lnTo>
                    <a:pt x="492" y="943"/>
                  </a:lnTo>
                  <a:lnTo>
                    <a:pt x="502" y="947"/>
                  </a:lnTo>
                  <a:lnTo>
                    <a:pt x="513" y="951"/>
                  </a:lnTo>
                  <a:lnTo>
                    <a:pt x="525" y="953"/>
                  </a:lnTo>
                  <a:lnTo>
                    <a:pt x="534" y="957"/>
                  </a:lnTo>
                  <a:lnTo>
                    <a:pt x="546" y="959"/>
                  </a:lnTo>
                  <a:lnTo>
                    <a:pt x="557" y="963"/>
                  </a:lnTo>
                  <a:lnTo>
                    <a:pt x="567" y="964"/>
                  </a:lnTo>
                  <a:lnTo>
                    <a:pt x="578" y="966"/>
                  </a:lnTo>
                  <a:lnTo>
                    <a:pt x="588" y="968"/>
                  </a:lnTo>
                  <a:lnTo>
                    <a:pt x="599" y="970"/>
                  </a:lnTo>
                  <a:lnTo>
                    <a:pt x="610" y="972"/>
                  </a:lnTo>
                  <a:lnTo>
                    <a:pt x="620" y="972"/>
                  </a:lnTo>
                  <a:lnTo>
                    <a:pt x="631" y="974"/>
                  </a:lnTo>
                  <a:lnTo>
                    <a:pt x="643" y="976"/>
                  </a:lnTo>
                  <a:lnTo>
                    <a:pt x="654" y="978"/>
                  </a:lnTo>
                  <a:lnTo>
                    <a:pt x="664" y="978"/>
                  </a:lnTo>
                  <a:lnTo>
                    <a:pt x="673" y="980"/>
                  </a:lnTo>
                  <a:lnTo>
                    <a:pt x="685" y="980"/>
                  </a:lnTo>
                  <a:lnTo>
                    <a:pt x="696" y="980"/>
                  </a:lnTo>
                  <a:lnTo>
                    <a:pt x="706" y="982"/>
                  </a:lnTo>
                  <a:lnTo>
                    <a:pt x="715" y="982"/>
                  </a:lnTo>
                  <a:lnTo>
                    <a:pt x="727" y="982"/>
                  </a:lnTo>
                  <a:lnTo>
                    <a:pt x="736" y="982"/>
                  </a:lnTo>
                  <a:lnTo>
                    <a:pt x="746" y="982"/>
                  </a:lnTo>
                  <a:lnTo>
                    <a:pt x="757" y="982"/>
                  </a:lnTo>
                  <a:lnTo>
                    <a:pt x="767" y="982"/>
                  </a:lnTo>
                  <a:lnTo>
                    <a:pt x="776" y="982"/>
                  </a:lnTo>
                  <a:lnTo>
                    <a:pt x="786" y="982"/>
                  </a:lnTo>
                  <a:lnTo>
                    <a:pt x="795" y="982"/>
                  </a:lnTo>
                  <a:lnTo>
                    <a:pt x="805" y="982"/>
                  </a:lnTo>
                  <a:lnTo>
                    <a:pt x="816" y="982"/>
                  </a:lnTo>
                  <a:lnTo>
                    <a:pt x="824" y="980"/>
                  </a:lnTo>
                  <a:lnTo>
                    <a:pt x="834" y="980"/>
                  </a:lnTo>
                  <a:lnTo>
                    <a:pt x="843" y="978"/>
                  </a:lnTo>
                  <a:lnTo>
                    <a:pt x="853" y="978"/>
                  </a:lnTo>
                  <a:lnTo>
                    <a:pt x="862" y="976"/>
                  </a:lnTo>
                  <a:lnTo>
                    <a:pt x="872" y="976"/>
                  </a:lnTo>
                  <a:lnTo>
                    <a:pt x="879" y="974"/>
                  </a:lnTo>
                  <a:lnTo>
                    <a:pt x="889" y="974"/>
                  </a:lnTo>
                  <a:lnTo>
                    <a:pt x="898" y="972"/>
                  </a:lnTo>
                  <a:lnTo>
                    <a:pt x="908" y="970"/>
                  </a:lnTo>
                  <a:lnTo>
                    <a:pt x="916" y="968"/>
                  </a:lnTo>
                  <a:lnTo>
                    <a:pt x="925" y="968"/>
                  </a:lnTo>
                  <a:lnTo>
                    <a:pt x="933" y="966"/>
                  </a:lnTo>
                  <a:lnTo>
                    <a:pt x="942" y="964"/>
                  </a:lnTo>
                  <a:lnTo>
                    <a:pt x="952" y="963"/>
                  </a:lnTo>
                  <a:lnTo>
                    <a:pt x="959" y="961"/>
                  </a:lnTo>
                  <a:lnTo>
                    <a:pt x="967" y="959"/>
                  </a:lnTo>
                  <a:lnTo>
                    <a:pt x="977" y="957"/>
                  </a:lnTo>
                  <a:lnTo>
                    <a:pt x="984" y="953"/>
                  </a:lnTo>
                  <a:lnTo>
                    <a:pt x="994" y="951"/>
                  </a:lnTo>
                  <a:lnTo>
                    <a:pt x="1001" y="949"/>
                  </a:lnTo>
                  <a:lnTo>
                    <a:pt x="1009" y="947"/>
                  </a:lnTo>
                  <a:lnTo>
                    <a:pt x="1018" y="943"/>
                  </a:lnTo>
                  <a:lnTo>
                    <a:pt x="1026" y="942"/>
                  </a:lnTo>
                  <a:lnTo>
                    <a:pt x="1034" y="938"/>
                  </a:lnTo>
                  <a:lnTo>
                    <a:pt x="1041" y="934"/>
                  </a:lnTo>
                  <a:lnTo>
                    <a:pt x="1051" y="932"/>
                  </a:lnTo>
                  <a:lnTo>
                    <a:pt x="1058" y="928"/>
                  </a:lnTo>
                  <a:lnTo>
                    <a:pt x="1066" y="924"/>
                  </a:lnTo>
                  <a:lnTo>
                    <a:pt x="1074" y="922"/>
                  </a:lnTo>
                  <a:lnTo>
                    <a:pt x="1081" y="919"/>
                  </a:lnTo>
                  <a:lnTo>
                    <a:pt x="1089" y="915"/>
                  </a:lnTo>
                  <a:lnTo>
                    <a:pt x="1097" y="911"/>
                  </a:lnTo>
                  <a:lnTo>
                    <a:pt x="1104" y="905"/>
                  </a:lnTo>
                  <a:lnTo>
                    <a:pt x="1112" y="902"/>
                  </a:lnTo>
                  <a:lnTo>
                    <a:pt x="1119" y="898"/>
                  </a:lnTo>
                  <a:lnTo>
                    <a:pt x="1127" y="894"/>
                  </a:lnTo>
                  <a:lnTo>
                    <a:pt x="1135" y="888"/>
                  </a:lnTo>
                  <a:lnTo>
                    <a:pt x="1142" y="884"/>
                  </a:lnTo>
                  <a:lnTo>
                    <a:pt x="1150" y="881"/>
                  </a:lnTo>
                  <a:lnTo>
                    <a:pt x="1156" y="875"/>
                  </a:lnTo>
                  <a:lnTo>
                    <a:pt x="1163" y="869"/>
                  </a:lnTo>
                  <a:lnTo>
                    <a:pt x="1171" y="863"/>
                  </a:lnTo>
                  <a:lnTo>
                    <a:pt x="1179" y="860"/>
                  </a:lnTo>
                  <a:lnTo>
                    <a:pt x="1184" y="854"/>
                  </a:lnTo>
                  <a:lnTo>
                    <a:pt x="1192" y="848"/>
                  </a:lnTo>
                  <a:lnTo>
                    <a:pt x="1198" y="842"/>
                  </a:lnTo>
                  <a:lnTo>
                    <a:pt x="1205" y="837"/>
                  </a:lnTo>
                  <a:lnTo>
                    <a:pt x="1213" y="829"/>
                  </a:lnTo>
                  <a:lnTo>
                    <a:pt x="1219" y="823"/>
                  </a:lnTo>
                  <a:lnTo>
                    <a:pt x="1226" y="816"/>
                  </a:lnTo>
                  <a:lnTo>
                    <a:pt x="1232" y="810"/>
                  </a:lnTo>
                  <a:lnTo>
                    <a:pt x="1240" y="802"/>
                  </a:lnTo>
                  <a:lnTo>
                    <a:pt x="1245" y="797"/>
                  </a:lnTo>
                  <a:lnTo>
                    <a:pt x="1251" y="789"/>
                  </a:lnTo>
                  <a:lnTo>
                    <a:pt x="1259" y="781"/>
                  </a:lnTo>
                  <a:lnTo>
                    <a:pt x="1264" y="774"/>
                  </a:lnTo>
                  <a:lnTo>
                    <a:pt x="1270" y="766"/>
                  </a:lnTo>
                  <a:lnTo>
                    <a:pt x="1278" y="759"/>
                  </a:lnTo>
                  <a:lnTo>
                    <a:pt x="1283" y="751"/>
                  </a:lnTo>
                  <a:lnTo>
                    <a:pt x="1289" y="743"/>
                  </a:lnTo>
                  <a:lnTo>
                    <a:pt x="1295" y="734"/>
                  </a:lnTo>
                  <a:lnTo>
                    <a:pt x="1301" y="726"/>
                  </a:lnTo>
                  <a:lnTo>
                    <a:pt x="1308" y="719"/>
                  </a:lnTo>
                  <a:lnTo>
                    <a:pt x="1314" y="709"/>
                  </a:lnTo>
                  <a:lnTo>
                    <a:pt x="1320" y="699"/>
                  </a:lnTo>
                  <a:lnTo>
                    <a:pt x="1325" y="690"/>
                  </a:lnTo>
                  <a:lnTo>
                    <a:pt x="1329" y="680"/>
                  </a:lnTo>
                  <a:lnTo>
                    <a:pt x="1335" y="671"/>
                  </a:lnTo>
                  <a:lnTo>
                    <a:pt x="1341" y="661"/>
                  </a:lnTo>
                  <a:lnTo>
                    <a:pt x="1344" y="652"/>
                  </a:lnTo>
                  <a:lnTo>
                    <a:pt x="1350" y="640"/>
                  </a:lnTo>
                  <a:lnTo>
                    <a:pt x="1354" y="631"/>
                  </a:lnTo>
                  <a:lnTo>
                    <a:pt x="1358" y="619"/>
                  </a:lnTo>
                  <a:lnTo>
                    <a:pt x="1362" y="610"/>
                  </a:lnTo>
                  <a:lnTo>
                    <a:pt x="1365" y="598"/>
                  </a:lnTo>
                  <a:lnTo>
                    <a:pt x="1369" y="589"/>
                  </a:lnTo>
                  <a:lnTo>
                    <a:pt x="1373" y="577"/>
                  </a:lnTo>
                  <a:lnTo>
                    <a:pt x="1377" y="566"/>
                  </a:lnTo>
                  <a:lnTo>
                    <a:pt x="1381" y="556"/>
                  </a:lnTo>
                  <a:lnTo>
                    <a:pt x="1384" y="545"/>
                  </a:lnTo>
                  <a:lnTo>
                    <a:pt x="1388" y="534"/>
                  </a:lnTo>
                  <a:lnTo>
                    <a:pt x="1390" y="522"/>
                  </a:lnTo>
                  <a:lnTo>
                    <a:pt x="1394" y="513"/>
                  </a:lnTo>
                  <a:lnTo>
                    <a:pt x="1396" y="501"/>
                  </a:lnTo>
                  <a:lnTo>
                    <a:pt x="1400" y="490"/>
                  </a:lnTo>
                  <a:lnTo>
                    <a:pt x="1402" y="478"/>
                  </a:lnTo>
                  <a:lnTo>
                    <a:pt x="1405" y="467"/>
                  </a:lnTo>
                  <a:lnTo>
                    <a:pt x="1407" y="455"/>
                  </a:lnTo>
                  <a:lnTo>
                    <a:pt x="1409" y="444"/>
                  </a:lnTo>
                  <a:lnTo>
                    <a:pt x="1411" y="433"/>
                  </a:lnTo>
                  <a:lnTo>
                    <a:pt x="1413" y="421"/>
                  </a:lnTo>
                  <a:lnTo>
                    <a:pt x="1415" y="410"/>
                  </a:lnTo>
                  <a:lnTo>
                    <a:pt x="1417" y="400"/>
                  </a:lnTo>
                  <a:lnTo>
                    <a:pt x="1419" y="389"/>
                  </a:lnTo>
                  <a:lnTo>
                    <a:pt x="1421" y="377"/>
                  </a:lnTo>
                  <a:lnTo>
                    <a:pt x="1423" y="366"/>
                  </a:lnTo>
                  <a:lnTo>
                    <a:pt x="1425" y="354"/>
                  </a:lnTo>
                  <a:lnTo>
                    <a:pt x="1425" y="343"/>
                  </a:lnTo>
                  <a:lnTo>
                    <a:pt x="1426" y="333"/>
                  </a:lnTo>
                  <a:lnTo>
                    <a:pt x="1428" y="322"/>
                  </a:lnTo>
                  <a:lnTo>
                    <a:pt x="1428" y="311"/>
                  </a:lnTo>
                  <a:lnTo>
                    <a:pt x="1430" y="299"/>
                  </a:lnTo>
                  <a:lnTo>
                    <a:pt x="1432" y="290"/>
                  </a:lnTo>
                  <a:lnTo>
                    <a:pt x="1432" y="278"/>
                  </a:lnTo>
                  <a:lnTo>
                    <a:pt x="1432" y="269"/>
                  </a:lnTo>
                  <a:lnTo>
                    <a:pt x="1434" y="257"/>
                  </a:lnTo>
                  <a:lnTo>
                    <a:pt x="1434" y="248"/>
                  </a:lnTo>
                  <a:lnTo>
                    <a:pt x="1434" y="238"/>
                  </a:lnTo>
                  <a:lnTo>
                    <a:pt x="1436" y="229"/>
                  </a:lnTo>
                  <a:lnTo>
                    <a:pt x="1436" y="217"/>
                  </a:lnTo>
                  <a:lnTo>
                    <a:pt x="1436" y="210"/>
                  </a:lnTo>
                  <a:lnTo>
                    <a:pt x="1436" y="200"/>
                  </a:lnTo>
                  <a:lnTo>
                    <a:pt x="1438" y="190"/>
                  </a:lnTo>
                  <a:lnTo>
                    <a:pt x="1438" y="181"/>
                  </a:lnTo>
                  <a:lnTo>
                    <a:pt x="1438" y="171"/>
                  </a:lnTo>
                  <a:lnTo>
                    <a:pt x="1438" y="164"/>
                  </a:lnTo>
                  <a:lnTo>
                    <a:pt x="1438" y="154"/>
                  </a:lnTo>
                  <a:lnTo>
                    <a:pt x="1438" y="147"/>
                  </a:lnTo>
                  <a:lnTo>
                    <a:pt x="1438" y="139"/>
                  </a:lnTo>
                  <a:lnTo>
                    <a:pt x="1438" y="129"/>
                  </a:lnTo>
                  <a:lnTo>
                    <a:pt x="1438" y="122"/>
                  </a:lnTo>
                  <a:lnTo>
                    <a:pt x="1438" y="114"/>
                  </a:lnTo>
                  <a:lnTo>
                    <a:pt x="1438" y="108"/>
                  </a:lnTo>
                  <a:lnTo>
                    <a:pt x="1438" y="101"/>
                  </a:lnTo>
                  <a:lnTo>
                    <a:pt x="1438" y="93"/>
                  </a:lnTo>
                  <a:lnTo>
                    <a:pt x="1438" y="87"/>
                  </a:lnTo>
                  <a:lnTo>
                    <a:pt x="1438" y="82"/>
                  </a:lnTo>
                  <a:lnTo>
                    <a:pt x="1438" y="76"/>
                  </a:lnTo>
                  <a:lnTo>
                    <a:pt x="1438" y="68"/>
                  </a:lnTo>
                  <a:lnTo>
                    <a:pt x="1436" y="63"/>
                  </a:lnTo>
                  <a:lnTo>
                    <a:pt x="1436" y="59"/>
                  </a:lnTo>
                  <a:lnTo>
                    <a:pt x="1436" y="53"/>
                  </a:lnTo>
                  <a:lnTo>
                    <a:pt x="1436" y="47"/>
                  </a:lnTo>
                  <a:lnTo>
                    <a:pt x="1434" y="44"/>
                  </a:lnTo>
                  <a:lnTo>
                    <a:pt x="1434" y="40"/>
                  </a:lnTo>
                  <a:lnTo>
                    <a:pt x="1432" y="36"/>
                  </a:lnTo>
                  <a:lnTo>
                    <a:pt x="1432" y="32"/>
                  </a:lnTo>
                  <a:lnTo>
                    <a:pt x="1430" y="26"/>
                  </a:lnTo>
                  <a:lnTo>
                    <a:pt x="1430" y="25"/>
                  </a:lnTo>
                  <a:lnTo>
                    <a:pt x="1428" y="21"/>
                  </a:lnTo>
                  <a:lnTo>
                    <a:pt x="1426" y="19"/>
                  </a:lnTo>
                  <a:lnTo>
                    <a:pt x="1426" y="15"/>
                  </a:lnTo>
                  <a:lnTo>
                    <a:pt x="1425" y="13"/>
                  </a:lnTo>
                  <a:lnTo>
                    <a:pt x="1423" y="9"/>
                  </a:lnTo>
                  <a:lnTo>
                    <a:pt x="1419" y="6"/>
                  </a:lnTo>
                  <a:lnTo>
                    <a:pt x="1415" y="2"/>
                  </a:lnTo>
                  <a:lnTo>
                    <a:pt x="1413" y="2"/>
                  </a:lnTo>
                  <a:lnTo>
                    <a:pt x="1409" y="0"/>
                  </a:lnTo>
                  <a:lnTo>
                    <a:pt x="1405" y="0"/>
                  </a:lnTo>
                  <a:lnTo>
                    <a:pt x="1404" y="2"/>
                  </a:lnTo>
                  <a:lnTo>
                    <a:pt x="1400" y="4"/>
                  </a:lnTo>
                  <a:lnTo>
                    <a:pt x="1396" y="6"/>
                  </a:lnTo>
                  <a:lnTo>
                    <a:pt x="1392" y="7"/>
                  </a:lnTo>
                  <a:lnTo>
                    <a:pt x="1386" y="11"/>
                  </a:lnTo>
                  <a:lnTo>
                    <a:pt x="1383" y="15"/>
                  </a:lnTo>
                  <a:lnTo>
                    <a:pt x="1381" y="17"/>
                  </a:lnTo>
                  <a:lnTo>
                    <a:pt x="1379" y="21"/>
                  </a:lnTo>
                  <a:lnTo>
                    <a:pt x="1377" y="23"/>
                  </a:lnTo>
                  <a:lnTo>
                    <a:pt x="1375" y="26"/>
                  </a:lnTo>
                  <a:lnTo>
                    <a:pt x="1373" y="28"/>
                  </a:lnTo>
                  <a:lnTo>
                    <a:pt x="1371" y="32"/>
                  </a:lnTo>
                  <a:lnTo>
                    <a:pt x="1369" y="36"/>
                  </a:lnTo>
                  <a:lnTo>
                    <a:pt x="1367" y="40"/>
                  </a:lnTo>
                  <a:lnTo>
                    <a:pt x="1365" y="42"/>
                  </a:lnTo>
                  <a:lnTo>
                    <a:pt x="1364" y="47"/>
                  </a:lnTo>
                  <a:lnTo>
                    <a:pt x="1362" y="51"/>
                  </a:lnTo>
                  <a:lnTo>
                    <a:pt x="1360" y="55"/>
                  </a:lnTo>
                  <a:lnTo>
                    <a:pt x="1358" y="59"/>
                  </a:lnTo>
                  <a:lnTo>
                    <a:pt x="1356" y="63"/>
                  </a:lnTo>
                  <a:lnTo>
                    <a:pt x="1356" y="68"/>
                  </a:lnTo>
                  <a:lnTo>
                    <a:pt x="1354" y="74"/>
                  </a:lnTo>
                  <a:lnTo>
                    <a:pt x="1352" y="78"/>
                  </a:lnTo>
                  <a:lnTo>
                    <a:pt x="1350" y="84"/>
                  </a:lnTo>
                  <a:lnTo>
                    <a:pt x="1348" y="87"/>
                  </a:lnTo>
                  <a:lnTo>
                    <a:pt x="1346" y="93"/>
                  </a:lnTo>
                  <a:lnTo>
                    <a:pt x="1346" y="99"/>
                  </a:lnTo>
                  <a:lnTo>
                    <a:pt x="1344" y="105"/>
                  </a:lnTo>
                  <a:lnTo>
                    <a:pt x="1343" y="110"/>
                  </a:lnTo>
                  <a:lnTo>
                    <a:pt x="1341" y="116"/>
                  </a:lnTo>
                  <a:lnTo>
                    <a:pt x="1341" y="122"/>
                  </a:lnTo>
                  <a:lnTo>
                    <a:pt x="1339" y="128"/>
                  </a:lnTo>
                  <a:lnTo>
                    <a:pt x="1337" y="133"/>
                  </a:lnTo>
                  <a:lnTo>
                    <a:pt x="1337" y="139"/>
                  </a:lnTo>
                  <a:lnTo>
                    <a:pt x="1335" y="145"/>
                  </a:lnTo>
                  <a:lnTo>
                    <a:pt x="1333" y="152"/>
                  </a:lnTo>
                  <a:lnTo>
                    <a:pt x="1333" y="158"/>
                  </a:lnTo>
                  <a:lnTo>
                    <a:pt x="1331" y="166"/>
                  </a:lnTo>
                  <a:lnTo>
                    <a:pt x="1331" y="173"/>
                  </a:lnTo>
                  <a:lnTo>
                    <a:pt x="1329" y="181"/>
                  </a:lnTo>
                  <a:lnTo>
                    <a:pt x="1329" y="187"/>
                  </a:lnTo>
                  <a:lnTo>
                    <a:pt x="1329" y="194"/>
                  </a:lnTo>
                  <a:lnTo>
                    <a:pt x="1327" y="202"/>
                  </a:lnTo>
                  <a:lnTo>
                    <a:pt x="1327" y="210"/>
                  </a:lnTo>
                  <a:lnTo>
                    <a:pt x="1327" y="217"/>
                  </a:lnTo>
                  <a:lnTo>
                    <a:pt x="1327" y="227"/>
                  </a:lnTo>
                  <a:lnTo>
                    <a:pt x="1325" y="234"/>
                  </a:lnTo>
                  <a:lnTo>
                    <a:pt x="1325" y="242"/>
                  </a:lnTo>
                  <a:lnTo>
                    <a:pt x="1325" y="250"/>
                  </a:lnTo>
                  <a:lnTo>
                    <a:pt x="1323" y="259"/>
                  </a:lnTo>
                  <a:lnTo>
                    <a:pt x="1323" y="267"/>
                  </a:lnTo>
                  <a:lnTo>
                    <a:pt x="1323" y="276"/>
                  </a:lnTo>
                  <a:lnTo>
                    <a:pt x="1322" y="284"/>
                  </a:lnTo>
                  <a:lnTo>
                    <a:pt x="1322" y="293"/>
                  </a:lnTo>
                  <a:lnTo>
                    <a:pt x="1322" y="301"/>
                  </a:lnTo>
                  <a:lnTo>
                    <a:pt x="1322" y="311"/>
                  </a:lnTo>
                  <a:lnTo>
                    <a:pt x="1320" y="320"/>
                  </a:lnTo>
                  <a:lnTo>
                    <a:pt x="1320" y="328"/>
                  </a:lnTo>
                  <a:lnTo>
                    <a:pt x="1320" y="337"/>
                  </a:lnTo>
                  <a:lnTo>
                    <a:pt x="1320" y="347"/>
                  </a:lnTo>
                  <a:lnTo>
                    <a:pt x="1318" y="354"/>
                  </a:lnTo>
                  <a:lnTo>
                    <a:pt x="1318" y="364"/>
                  </a:lnTo>
                  <a:lnTo>
                    <a:pt x="1318" y="373"/>
                  </a:lnTo>
                  <a:lnTo>
                    <a:pt x="1316" y="381"/>
                  </a:lnTo>
                  <a:lnTo>
                    <a:pt x="1314" y="391"/>
                  </a:lnTo>
                  <a:lnTo>
                    <a:pt x="1314" y="400"/>
                  </a:lnTo>
                  <a:lnTo>
                    <a:pt x="1312" y="408"/>
                  </a:lnTo>
                  <a:lnTo>
                    <a:pt x="1312" y="417"/>
                  </a:lnTo>
                  <a:lnTo>
                    <a:pt x="1310" y="427"/>
                  </a:lnTo>
                  <a:lnTo>
                    <a:pt x="1310" y="436"/>
                  </a:lnTo>
                  <a:lnTo>
                    <a:pt x="1308" y="446"/>
                  </a:lnTo>
                  <a:lnTo>
                    <a:pt x="1306" y="454"/>
                  </a:lnTo>
                  <a:lnTo>
                    <a:pt x="1306" y="463"/>
                  </a:lnTo>
                  <a:lnTo>
                    <a:pt x="1304" y="473"/>
                  </a:lnTo>
                  <a:lnTo>
                    <a:pt x="1303" y="482"/>
                  </a:lnTo>
                  <a:lnTo>
                    <a:pt x="1301" y="490"/>
                  </a:lnTo>
                  <a:lnTo>
                    <a:pt x="1299" y="499"/>
                  </a:lnTo>
                  <a:lnTo>
                    <a:pt x="1297" y="509"/>
                  </a:lnTo>
                  <a:lnTo>
                    <a:pt x="1295" y="516"/>
                  </a:lnTo>
                  <a:lnTo>
                    <a:pt x="1293" y="526"/>
                  </a:lnTo>
                  <a:lnTo>
                    <a:pt x="1289" y="534"/>
                  </a:lnTo>
                  <a:lnTo>
                    <a:pt x="1287" y="543"/>
                  </a:lnTo>
                  <a:lnTo>
                    <a:pt x="1285" y="551"/>
                  </a:lnTo>
                  <a:lnTo>
                    <a:pt x="1282" y="560"/>
                  </a:lnTo>
                  <a:lnTo>
                    <a:pt x="1280" y="568"/>
                  </a:lnTo>
                  <a:lnTo>
                    <a:pt x="1276" y="577"/>
                  </a:lnTo>
                  <a:lnTo>
                    <a:pt x="1272" y="585"/>
                  </a:lnTo>
                  <a:lnTo>
                    <a:pt x="1270" y="593"/>
                  </a:lnTo>
                  <a:lnTo>
                    <a:pt x="1266" y="600"/>
                  </a:lnTo>
                  <a:lnTo>
                    <a:pt x="1262" y="610"/>
                  </a:lnTo>
                  <a:lnTo>
                    <a:pt x="1259" y="617"/>
                  </a:lnTo>
                  <a:lnTo>
                    <a:pt x="1255" y="625"/>
                  </a:lnTo>
                  <a:lnTo>
                    <a:pt x="1251" y="633"/>
                  </a:lnTo>
                  <a:lnTo>
                    <a:pt x="1247" y="640"/>
                  </a:lnTo>
                  <a:lnTo>
                    <a:pt x="1242" y="648"/>
                  </a:lnTo>
                  <a:lnTo>
                    <a:pt x="1238" y="654"/>
                  </a:lnTo>
                  <a:lnTo>
                    <a:pt x="1232" y="661"/>
                  </a:lnTo>
                  <a:lnTo>
                    <a:pt x="1228" y="667"/>
                  </a:lnTo>
                  <a:lnTo>
                    <a:pt x="1222" y="675"/>
                  </a:lnTo>
                  <a:lnTo>
                    <a:pt x="1219" y="680"/>
                  </a:lnTo>
                  <a:lnTo>
                    <a:pt x="1213" y="686"/>
                  </a:lnTo>
                  <a:lnTo>
                    <a:pt x="1209" y="694"/>
                  </a:lnTo>
                  <a:lnTo>
                    <a:pt x="1203" y="699"/>
                  </a:lnTo>
                  <a:lnTo>
                    <a:pt x="1200" y="705"/>
                  </a:lnTo>
                  <a:lnTo>
                    <a:pt x="1194" y="711"/>
                  </a:lnTo>
                  <a:lnTo>
                    <a:pt x="1190" y="719"/>
                  </a:lnTo>
                  <a:lnTo>
                    <a:pt x="1184" y="724"/>
                  </a:lnTo>
                  <a:lnTo>
                    <a:pt x="1181" y="730"/>
                  </a:lnTo>
                  <a:lnTo>
                    <a:pt x="1175" y="736"/>
                  </a:lnTo>
                  <a:lnTo>
                    <a:pt x="1169" y="741"/>
                  </a:lnTo>
                  <a:lnTo>
                    <a:pt x="1165" y="747"/>
                  </a:lnTo>
                  <a:lnTo>
                    <a:pt x="1160" y="751"/>
                  </a:lnTo>
                  <a:lnTo>
                    <a:pt x="1154" y="757"/>
                  </a:lnTo>
                  <a:lnTo>
                    <a:pt x="1148" y="762"/>
                  </a:lnTo>
                  <a:lnTo>
                    <a:pt x="1142" y="766"/>
                  </a:lnTo>
                  <a:lnTo>
                    <a:pt x="1139" y="772"/>
                  </a:lnTo>
                  <a:lnTo>
                    <a:pt x="1133" y="778"/>
                  </a:lnTo>
                  <a:lnTo>
                    <a:pt x="1127" y="781"/>
                  </a:lnTo>
                  <a:lnTo>
                    <a:pt x="1121" y="787"/>
                  </a:lnTo>
                  <a:lnTo>
                    <a:pt x="1116" y="791"/>
                  </a:lnTo>
                  <a:lnTo>
                    <a:pt x="1110" y="795"/>
                  </a:lnTo>
                  <a:lnTo>
                    <a:pt x="1104" y="800"/>
                  </a:lnTo>
                  <a:lnTo>
                    <a:pt x="1099" y="804"/>
                  </a:lnTo>
                  <a:lnTo>
                    <a:pt x="1093" y="808"/>
                  </a:lnTo>
                  <a:lnTo>
                    <a:pt x="1087" y="812"/>
                  </a:lnTo>
                  <a:lnTo>
                    <a:pt x="1081" y="818"/>
                  </a:lnTo>
                  <a:lnTo>
                    <a:pt x="1076" y="820"/>
                  </a:lnTo>
                  <a:lnTo>
                    <a:pt x="1068" y="825"/>
                  </a:lnTo>
                  <a:lnTo>
                    <a:pt x="1062" y="827"/>
                  </a:lnTo>
                  <a:lnTo>
                    <a:pt x="1057" y="831"/>
                  </a:lnTo>
                  <a:lnTo>
                    <a:pt x="1051" y="835"/>
                  </a:lnTo>
                  <a:lnTo>
                    <a:pt x="1043" y="839"/>
                  </a:lnTo>
                  <a:lnTo>
                    <a:pt x="1038" y="842"/>
                  </a:lnTo>
                  <a:lnTo>
                    <a:pt x="1030" y="846"/>
                  </a:lnTo>
                  <a:lnTo>
                    <a:pt x="1024" y="848"/>
                  </a:lnTo>
                  <a:lnTo>
                    <a:pt x="1017" y="852"/>
                  </a:lnTo>
                  <a:lnTo>
                    <a:pt x="1011" y="856"/>
                  </a:lnTo>
                  <a:lnTo>
                    <a:pt x="1003" y="860"/>
                  </a:lnTo>
                  <a:lnTo>
                    <a:pt x="996" y="861"/>
                  </a:lnTo>
                  <a:lnTo>
                    <a:pt x="990" y="865"/>
                  </a:lnTo>
                  <a:lnTo>
                    <a:pt x="982" y="867"/>
                  </a:lnTo>
                  <a:lnTo>
                    <a:pt x="975" y="871"/>
                  </a:lnTo>
                  <a:lnTo>
                    <a:pt x="967" y="873"/>
                  </a:lnTo>
                  <a:lnTo>
                    <a:pt x="961" y="877"/>
                  </a:lnTo>
                  <a:lnTo>
                    <a:pt x="954" y="879"/>
                  </a:lnTo>
                  <a:lnTo>
                    <a:pt x="946" y="882"/>
                  </a:lnTo>
                  <a:lnTo>
                    <a:pt x="938" y="884"/>
                  </a:lnTo>
                  <a:lnTo>
                    <a:pt x="931" y="886"/>
                  </a:lnTo>
                  <a:lnTo>
                    <a:pt x="923" y="888"/>
                  </a:lnTo>
                  <a:lnTo>
                    <a:pt x="914" y="892"/>
                  </a:lnTo>
                  <a:lnTo>
                    <a:pt x="906" y="894"/>
                  </a:lnTo>
                  <a:lnTo>
                    <a:pt x="898" y="896"/>
                  </a:lnTo>
                  <a:lnTo>
                    <a:pt x="889" y="898"/>
                  </a:lnTo>
                  <a:lnTo>
                    <a:pt x="881" y="902"/>
                  </a:lnTo>
                  <a:lnTo>
                    <a:pt x="874" y="903"/>
                  </a:lnTo>
                  <a:lnTo>
                    <a:pt x="864" y="905"/>
                  </a:lnTo>
                  <a:lnTo>
                    <a:pt x="856" y="907"/>
                  </a:lnTo>
                  <a:lnTo>
                    <a:pt x="847" y="909"/>
                  </a:lnTo>
                  <a:lnTo>
                    <a:pt x="837" y="911"/>
                  </a:lnTo>
                  <a:lnTo>
                    <a:pt x="830" y="913"/>
                  </a:lnTo>
                  <a:lnTo>
                    <a:pt x="820" y="915"/>
                  </a:lnTo>
                  <a:lnTo>
                    <a:pt x="811" y="915"/>
                  </a:lnTo>
                  <a:lnTo>
                    <a:pt x="801" y="917"/>
                  </a:lnTo>
                  <a:lnTo>
                    <a:pt x="792" y="919"/>
                  </a:lnTo>
                  <a:lnTo>
                    <a:pt x="782" y="919"/>
                  </a:lnTo>
                  <a:lnTo>
                    <a:pt x="773" y="921"/>
                  </a:lnTo>
                  <a:lnTo>
                    <a:pt x="761" y="921"/>
                  </a:lnTo>
                  <a:lnTo>
                    <a:pt x="752" y="921"/>
                  </a:lnTo>
                  <a:lnTo>
                    <a:pt x="742" y="921"/>
                  </a:lnTo>
                  <a:lnTo>
                    <a:pt x="732" y="921"/>
                  </a:lnTo>
                  <a:lnTo>
                    <a:pt x="723" y="921"/>
                  </a:lnTo>
                  <a:lnTo>
                    <a:pt x="712" y="921"/>
                  </a:lnTo>
                  <a:lnTo>
                    <a:pt x="702" y="921"/>
                  </a:lnTo>
                  <a:lnTo>
                    <a:pt x="691" y="921"/>
                  </a:lnTo>
                  <a:lnTo>
                    <a:pt x="681" y="919"/>
                  </a:lnTo>
                  <a:lnTo>
                    <a:pt x="670" y="919"/>
                  </a:lnTo>
                  <a:lnTo>
                    <a:pt x="660" y="917"/>
                  </a:lnTo>
                  <a:lnTo>
                    <a:pt x="649" y="915"/>
                  </a:lnTo>
                  <a:lnTo>
                    <a:pt x="639" y="915"/>
                  </a:lnTo>
                  <a:lnTo>
                    <a:pt x="628" y="913"/>
                  </a:lnTo>
                  <a:lnTo>
                    <a:pt x="618" y="911"/>
                  </a:lnTo>
                  <a:lnTo>
                    <a:pt x="609" y="909"/>
                  </a:lnTo>
                  <a:lnTo>
                    <a:pt x="597" y="907"/>
                  </a:lnTo>
                  <a:lnTo>
                    <a:pt x="586" y="903"/>
                  </a:lnTo>
                  <a:lnTo>
                    <a:pt x="576" y="902"/>
                  </a:lnTo>
                  <a:lnTo>
                    <a:pt x="565" y="900"/>
                  </a:lnTo>
                  <a:lnTo>
                    <a:pt x="555" y="896"/>
                  </a:lnTo>
                  <a:lnTo>
                    <a:pt x="546" y="894"/>
                  </a:lnTo>
                  <a:lnTo>
                    <a:pt x="534" y="890"/>
                  </a:lnTo>
                  <a:lnTo>
                    <a:pt x="525" y="888"/>
                  </a:lnTo>
                  <a:lnTo>
                    <a:pt x="513" y="884"/>
                  </a:lnTo>
                  <a:lnTo>
                    <a:pt x="504" y="881"/>
                  </a:lnTo>
                  <a:lnTo>
                    <a:pt x="494" y="875"/>
                  </a:lnTo>
                  <a:lnTo>
                    <a:pt x="483" y="871"/>
                  </a:lnTo>
                  <a:lnTo>
                    <a:pt x="473" y="867"/>
                  </a:lnTo>
                  <a:lnTo>
                    <a:pt x="462" y="861"/>
                  </a:lnTo>
                  <a:lnTo>
                    <a:pt x="452" y="858"/>
                  </a:lnTo>
                  <a:lnTo>
                    <a:pt x="443" y="854"/>
                  </a:lnTo>
                  <a:lnTo>
                    <a:pt x="433" y="848"/>
                  </a:lnTo>
                  <a:lnTo>
                    <a:pt x="422" y="842"/>
                  </a:lnTo>
                  <a:lnTo>
                    <a:pt x="412" y="837"/>
                  </a:lnTo>
                  <a:lnTo>
                    <a:pt x="405" y="831"/>
                  </a:lnTo>
                  <a:lnTo>
                    <a:pt x="393" y="825"/>
                  </a:lnTo>
                  <a:lnTo>
                    <a:pt x="386" y="820"/>
                  </a:lnTo>
                  <a:lnTo>
                    <a:pt x="376" y="812"/>
                  </a:lnTo>
                  <a:lnTo>
                    <a:pt x="366" y="806"/>
                  </a:lnTo>
                  <a:lnTo>
                    <a:pt x="357" y="800"/>
                  </a:lnTo>
                  <a:lnTo>
                    <a:pt x="349" y="793"/>
                  </a:lnTo>
                  <a:lnTo>
                    <a:pt x="340" y="785"/>
                  </a:lnTo>
                  <a:lnTo>
                    <a:pt x="332" y="778"/>
                  </a:lnTo>
                  <a:lnTo>
                    <a:pt x="323" y="770"/>
                  </a:lnTo>
                  <a:lnTo>
                    <a:pt x="315" y="762"/>
                  </a:lnTo>
                  <a:lnTo>
                    <a:pt x="305" y="755"/>
                  </a:lnTo>
                  <a:lnTo>
                    <a:pt x="298" y="747"/>
                  </a:lnTo>
                  <a:lnTo>
                    <a:pt x="290" y="739"/>
                  </a:lnTo>
                  <a:lnTo>
                    <a:pt x="283" y="730"/>
                  </a:lnTo>
                  <a:lnTo>
                    <a:pt x="275" y="722"/>
                  </a:lnTo>
                  <a:lnTo>
                    <a:pt x="267" y="713"/>
                  </a:lnTo>
                  <a:lnTo>
                    <a:pt x="260" y="703"/>
                  </a:lnTo>
                  <a:lnTo>
                    <a:pt x="254" y="694"/>
                  </a:lnTo>
                  <a:lnTo>
                    <a:pt x="246" y="684"/>
                  </a:lnTo>
                  <a:lnTo>
                    <a:pt x="241" y="677"/>
                  </a:lnTo>
                  <a:lnTo>
                    <a:pt x="235" y="665"/>
                  </a:lnTo>
                  <a:lnTo>
                    <a:pt x="227" y="656"/>
                  </a:lnTo>
                  <a:lnTo>
                    <a:pt x="222" y="644"/>
                  </a:lnTo>
                  <a:lnTo>
                    <a:pt x="216" y="635"/>
                  </a:lnTo>
                  <a:lnTo>
                    <a:pt x="210" y="623"/>
                  </a:lnTo>
                  <a:lnTo>
                    <a:pt x="204" y="612"/>
                  </a:lnTo>
                  <a:lnTo>
                    <a:pt x="199" y="600"/>
                  </a:lnTo>
                  <a:lnTo>
                    <a:pt x="193" y="591"/>
                  </a:lnTo>
                  <a:lnTo>
                    <a:pt x="187" y="579"/>
                  </a:lnTo>
                  <a:lnTo>
                    <a:pt x="183" y="568"/>
                  </a:lnTo>
                  <a:lnTo>
                    <a:pt x="178" y="556"/>
                  </a:lnTo>
                  <a:lnTo>
                    <a:pt x="174" y="545"/>
                  </a:lnTo>
                  <a:lnTo>
                    <a:pt x="168" y="532"/>
                  </a:lnTo>
                  <a:lnTo>
                    <a:pt x="164" y="520"/>
                  </a:lnTo>
                  <a:lnTo>
                    <a:pt x="159" y="509"/>
                  </a:lnTo>
                  <a:lnTo>
                    <a:pt x="155" y="497"/>
                  </a:lnTo>
                  <a:lnTo>
                    <a:pt x="151" y="486"/>
                  </a:lnTo>
                  <a:lnTo>
                    <a:pt x="145" y="473"/>
                  </a:lnTo>
                  <a:lnTo>
                    <a:pt x="141" y="461"/>
                  </a:lnTo>
                  <a:lnTo>
                    <a:pt x="138" y="450"/>
                  </a:lnTo>
                  <a:lnTo>
                    <a:pt x="134" y="438"/>
                  </a:lnTo>
                  <a:lnTo>
                    <a:pt x="130" y="427"/>
                  </a:lnTo>
                  <a:lnTo>
                    <a:pt x="126" y="413"/>
                  </a:lnTo>
                  <a:lnTo>
                    <a:pt x="122" y="402"/>
                  </a:lnTo>
                  <a:lnTo>
                    <a:pt x="119" y="391"/>
                  </a:lnTo>
                  <a:lnTo>
                    <a:pt x="115" y="379"/>
                  </a:lnTo>
                  <a:lnTo>
                    <a:pt x="111" y="368"/>
                  </a:lnTo>
                  <a:lnTo>
                    <a:pt x="109" y="356"/>
                  </a:lnTo>
                  <a:lnTo>
                    <a:pt x="105" y="345"/>
                  </a:lnTo>
                  <a:lnTo>
                    <a:pt x="101" y="333"/>
                  </a:lnTo>
                  <a:lnTo>
                    <a:pt x="100" y="324"/>
                  </a:lnTo>
                  <a:lnTo>
                    <a:pt x="96" y="312"/>
                  </a:lnTo>
                  <a:lnTo>
                    <a:pt x="92" y="303"/>
                  </a:lnTo>
                  <a:lnTo>
                    <a:pt x="90" y="291"/>
                  </a:lnTo>
                  <a:lnTo>
                    <a:pt x="86" y="280"/>
                  </a:lnTo>
                  <a:lnTo>
                    <a:pt x="84" y="271"/>
                  </a:lnTo>
                  <a:lnTo>
                    <a:pt x="80" y="261"/>
                  </a:lnTo>
                  <a:lnTo>
                    <a:pt x="77" y="251"/>
                  </a:lnTo>
                  <a:lnTo>
                    <a:pt x="75" y="242"/>
                  </a:lnTo>
                  <a:lnTo>
                    <a:pt x="73" y="232"/>
                  </a:lnTo>
                  <a:lnTo>
                    <a:pt x="69" y="225"/>
                  </a:lnTo>
                  <a:lnTo>
                    <a:pt x="67" y="215"/>
                  </a:lnTo>
                  <a:lnTo>
                    <a:pt x="63" y="208"/>
                  </a:lnTo>
                  <a:lnTo>
                    <a:pt x="61" y="200"/>
                  </a:lnTo>
                  <a:lnTo>
                    <a:pt x="60" y="190"/>
                  </a:lnTo>
                  <a:lnTo>
                    <a:pt x="58" y="185"/>
                  </a:lnTo>
                  <a:lnTo>
                    <a:pt x="54" y="177"/>
                  </a:lnTo>
                  <a:lnTo>
                    <a:pt x="52" y="171"/>
                  </a:lnTo>
                  <a:lnTo>
                    <a:pt x="50" y="164"/>
                  </a:lnTo>
                  <a:lnTo>
                    <a:pt x="48" y="158"/>
                  </a:lnTo>
                  <a:lnTo>
                    <a:pt x="44" y="152"/>
                  </a:lnTo>
                  <a:lnTo>
                    <a:pt x="42" y="147"/>
                  </a:lnTo>
                  <a:lnTo>
                    <a:pt x="40" y="143"/>
                  </a:lnTo>
                  <a:lnTo>
                    <a:pt x="37" y="137"/>
                  </a:lnTo>
                  <a:lnTo>
                    <a:pt x="35" y="133"/>
                  </a:lnTo>
                  <a:lnTo>
                    <a:pt x="33" y="131"/>
                  </a:lnTo>
                  <a:lnTo>
                    <a:pt x="31" y="128"/>
                  </a:lnTo>
                  <a:lnTo>
                    <a:pt x="29" y="126"/>
                  </a:lnTo>
                  <a:lnTo>
                    <a:pt x="25" y="124"/>
                  </a:lnTo>
                  <a:lnTo>
                    <a:pt x="23" y="122"/>
                  </a:lnTo>
                  <a:lnTo>
                    <a:pt x="19" y="120"/>
                  </a:lnTo>
                  <a:lnTo>
                    <a:pt x="14" y="122"/>
                  </a:lnTo>
                  <a:lnTo>
                    <a:pt x="1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4194" y="1588"/>
              <a:ext cx="1176" cy="99"/>
            </a:xfrm>
            <a:custGeom>
              <a:avLst/>
              <a:gdLst>
                <a:gd name="T0" fmla="*/ 6 w 1176"/>
                <a:gd name="T1" fmla="*/ 80 h 99"/>
                <a:gd name="T2" fmla="*/ 23 w 1176"/>
                <a:gd name="T3" fmla="*/ 71 h 99"/>
                <a:gd name="T4" fmla="*/ 52 w 1176"/>
                <a:gd name="T5" fmla="*/ 65 h 99"/>
                <a:gd name="T6" fmla="*/ 88 w 1176"/>
                <a:gd name="T7" fmla="*/ 57 h 99"/>
                <a:gd name="T8" fmla="*/ 132 w 1176"/>
                <a:gd name="T9" fmla="*/ 50 h 99"/>
                <a:gd name="T10" fmla="*/ 181 w 1176"/>
                <a:gd name="T11" fmla="*/ 42 h 99"/>
                <a:gd name="T12" fmla="*/ 235 w 1176"/>
                <a:gd name="T13" fmla="*/ 36 h 99"/>
                <a:gd name="T14" fmla="*/ 294 w 1176"/>
                <a:gd name="T15" fmla="*/ 29 h 99"/>
                <a:gd name="T16" fmla="*/ 355 w 1176"/>
                <a:gd name="T17" fmla="*/ 23 h 99"/>
                <a:gd name="T18" fmla="*/ 418 w 1176"/>
                <a:gd name="T19" fmla="*/ 19 h 99"/>
                <a:gd name="T20" fmla="*/ 482 w 1176"/>
                <a:gd name="T21" fmla="*/ 14 h 99"/>
                <a:gd name="T22" fmla="*/ 545 w 1176"/>
                <a:gd name="T23" fmla="*/ 8 h 99"/>
                <a:gd name="T24" fmla="*/ 606 w 1176"/>
                <a:gd name="T25" fmla="*/ 4 h 99"/>
                <a:gd name="T26" fmla="*/ 665 w 1176"/>
                <a:gd name="T27" fmla="*/ 0 h 99"/>
                <a:gd name="T28" fmla="*/ 723 w 1176"/>
                <a:gd name="T29" fmla="*/ 0 h 99"/>
                <a:gd name="T30" fmla="*/ 776 w 1176"/>
                <a:gd name="T31" fmla="*/ 0 h 99"/>
                <a:gd name="T32" fmla="*/ 827 w 1176"/>
                <a:gd name="T33" fmla="*/ 2 h 99"/>
                <a:gd name="T34" fmla="*/ 877 w 1176"/>
                <a:gd name="T35" fmla="*/ 4 h 99"/>
                <a:gd name="T36" fmla="*/ 923 w 1176"/>
                <a:gd name="T37" fmla="*/ 10 h 99"/>
                <a:gd name="T38" fmla="*/ 965 w 1176"/>
                <a:gd name="T39" fmla="*/ 14 h 99"/>
                <a:gd name="T40" fmla="*/ 1003 w 1176"/>
                <a:gd name="T41" fmla="*/ 17 h 99"/>
                <a:gd name="T42" fmla="*/ 1039 w 1176"/>
                <a:gd name="T43" fmla="*/ 23 h 99"/>
                <a:gd name="T44" fmla="*/ 1070 w 1176"/>
                <a:gd name="T45" fmla="*/ 29 h 99"/>
                <a:gd name="T46" fmla="*/ 1098 w 1176"/>
                <a:gd name="T47" fmla="*/ 36 h 99"/>
                <a:gd name="T48" fmla="*/ 1121 w 1176"/>
                <a:gd name="T49" fmla="*/ 42 h 99"/>
                <a:gd name="T50" fmla="*/ 1140 w 1176"/>
                <a:gd name="T51" fmla="*/ 50 h 99"/>
                <a:gd name="T52" fmla="*/ 1155 w 1176"/>
                <a:gd name="T53" fmla="*/ 56 h 99"/>
                <a:gd name="T54" fmla="*/ 1174 w 1176"/>
                <a:gd name="T55" fmla="*/ 71 h 99"/>
                <a:gd name="T56" fmla="*/ 1169 w 1176"/>
                <a:gd name="T57" fmla="*/ 88 h 99"/>
                <a:gd name="T58" fmla="*/ 1150 w 1176"/>
                <a:gd name="T59" fmla="*/ 94 h 99"/>
                <a:gd name="T60" fmla="*/ 1132 w 1176"/>
                <a:gd name="T61" fmla="*/ 96 h 99"/>
                <a:gd name="T62" fmla="*/ 1115 w 1176"/>
                <a:gd name="T63" fmla="*/ 97 h 99"/>
                <a:gd name="T64" fmla="*/ 1096 w 1176"/>
                <a:gd name="T65" fmla="*/ 96 h 99"/>
                <a:gd name="T66" fmla="*/ 1073 w 1176"/>
                <a:gd name="T67" fmla="*/ 94 h 99"/>
                <a:gd name="T68" fmla="*/ 1051 w 1176"/>
                <a:gd name="T69" fmla="*/ 92 h 99"/>
                <a:gd name="T70" fmla="*/ 1022 w 1176"/>
                <a:gd name="T71" fmla="*/ 88 h 99"/>
                <a:gd name="T72" fmla="*/ 993 w 1176"/>
                <a:gd name="T73" fmla="*/ 84 h 99"/>
                <a:gd name="T74" fmla="*/ 963 w 1176"/>
                <a:gd name="T75" fmla="*/ 78 h 99"/>
                <a:gd name="T76" fmla="*/ 928 w 1176"/>
                <a:gd name="T77" fmla="*/ 75 h 99"/>
                <a:gd name="T78" fmla="*/ 892 w 1176"/>
                <a:gd name="T79" fmla="*/ 69 h 99"/>
                <a:gd name="T80" fmla="*/ 850 w 1176"/>
                <a:gd name="T81" fmla="*/ 65 h 99"/>
                <a:gd name="T82" fmla="*/ 808 w 1176"/>
                <a:gd name="T83" fmla="*/ 59 h 99"/>
                <a:gd name="T84" fmla="*/ 763 w 1176"/>
                <a:gd name="T85" fmla="*/ 56 h 99"/>
                <a:gd name="T86" fmla="*/ 713 w 1176"/>
                <a:gd name="T87" fmla="*/ 52 h 99"/>
                <a:gd name="T88" fmla="*/ 660 w 1176"/>
                <a:gd name="T89" fmla="*/ 50 h 99"/>
                <a:gd name="T90" fmla="*/ 604 w 1176"/>
                <a:gd name="T91" fmla="*/ 50 h 99"/>
                <a:gd name="T92" fmla="*/ 545 w 1176"/>
                <a:gd name="T93" fmla="*/ 50 h 99"/>
                <a:gd name="T94" fmla="*/ 482 w 1176"/>
                <a:gd name="T95" fmla="*/ 54 h 99"/>
                <a:gd name="T96" fmla="*/ 419 w 1176"/>
                <a:gd name="T97" fmla="*/ 57 h 99"/>
                <a:gd name="T98" fmla="*/ 357 w 1176"/>
                <a:gd name="T99" fmla="*/ 63 h 99"/>
                <a:gd name="T100" fmla="*/ 296 w 1176"/>
                <a:gd name="T101" fmla="*/ 71 h 99"/>
                <a:gd name="T102" fmla="*/ 236 w 1176"/>
                <a:gd name="T103" fmla="*/ 78 h 99"/>
                <a:gd name="T104" fmla="*/ 183 w 1176"/>
                <a:gd name="T105" fmla="*/ 86 h 99"/>
                <a:gd name="T106" fmla="*/ 132 w 1176"/>
                <a:gd name="T107" fmla="*/ 92 h 99"/>
                <a:gd name="T108" fmla="*/ 88 w 1176"/>
                <a:gd name="T109" fmla="*/ 96 h 99"/>
                <a:gd name="T110" fmla="*/ 52 w 1176"/>
                <a:gd name="T111" fmla="*/ 99 h 99"/>
                <a:gd name="T112" fmla="*/ 25 w 1176"/>
                <a:gd name="T113" fmla="*/ 99 h 99"/>
                <a:gd name="T114" fmla="*/ 6 w 1176"/>
                <a:gd name="T115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6" h="99">
                  <a:moveTo>
                    <a:pt x="0" y="90"/>
                  </a:moveTo>
                  <a:lnTo>
                    <a:pt x="0" y="86"/>
                  </a:lnTo>
                  <a:lnTo>
                    <a:pt x="2" y="82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3" y="76"/>
                  </a:lnTo>
                  <a:lnTo>
                    <a:pt x="15" y="75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9" y="71"/>
                  </a:lnTo>
                  <a:lnTo>
                    <a:pt x="34" y="69"/>
                  </a:lnTo>
                  <a:lnTo>
                    <a:pt x="40" y="67"/>
                  </a:lnTo>
                  <a:lnTo>
                    <a:pt x="46" y="65"/>
                  </a:lnTo>
                  <a:lnTo>
                    <a:pt x="52" y="65"/>
                  </a:lnTo>
                  <a:lnTo>
                    <a:pt x="57" y="63"/>
                  </a:lnTo>
                  <a:lnTo>
                    <a:pt x="65" y="61"/>
                  </a:lnTo>
                  <a:lnTo>
                    <a:pt x="72" y="59"/>
                  </a:lnTo>
                  <a:lnTo>
                    <a:pt x="80" y="57"/>
                  </a:lnTo>
                  <a:lnTo>
                    <a:pt x="88" y="57"/>
                  </a:lnTo>
                  <a:lnTo>
                    <a:pt x="95" y="56"/>
                  </a:lnTo>
                  <a:lnTo>
                    <a:pt x="105" y="54"/>
                  </a:lnTo>
                  <a:lnTo>
                    <a:pt x="113" y="52"/>
                  </a:lnTo>
                  <a:lnTo>
                    <a:pt x="122" y="52"/>
                  </a:lnTo>
                  <a:lnTo>
                    <a:pt x="132" y="50"/>
                  </a:lnTo>
                  <a:lnTo>
                    <a:pt x="141" y="48"/>
                  </a:lnTo>
                  <a:lnTo>
                    <a:pt x="151" y="46"/>
                  </a:lnTo>
                  <a:lnTo>
                    <a:pt x="160" y="44"/>
                  </a:lnTo>
                  <a:lnTo>
                    <a:pt x="170" y="44"/>
                  </a:lnTo>
                  <a:lnTo>
                    <a:pt x="181" y="42"/>
                  </a:lnTo>
                  <a:lnTo>
                    <a:pt x="191" y="42"/>
                  </a:lnTo>
                  <a:lnTo>
                    <a:pt x="202" y="40"/>
                  </a:lnTo>
                  <a:lnTo>
                    <a:pt x="214" y="38"/>
                  </a:lnTo>
                  <a:lnTo>
                    <a:pt x="223" y="36"/>
                  </a:lnTo>
                  <a:lnTo>
                    <a:pt x="235" y="36"/>
                  </a:lnTo>
                  <a:lnTo>
                    <a:pt x="246" y="35"/>
                  </a:lnTo>
                  <a:lnTo>
                    <a:pt x="257" y="33"/>
                  </a:lnTo>
                  <a:lnTo>
                    <a:pt x="271" y="31"/>
                  </a:lnTo>
                  <a:lnTo>
                    <a:pt x="282" y="31"/>
                  </a:lnTo>
                  <a:lnTo>
                    <a:pt x="294" y="29"/>
                  </a:lnTo>
                  <a:lnTo>
                    <a:pt x="305" y="29"/>
                  </a:lnTo>
                  <a:lnTo>
                    <a:pt x="318" y="27"/>
                  </a:lnTo>
                  <a:lnTo>
                    <a:pt x="330" y="27"/>
                  </a:lnTo>
                  <a:lnTo>
                    <a:pt x="343" y="25"/>
                  </a:lnTo>
                  <a:lnTo>
                    <a:pt x="355" y="23"/>
                  </a:lnTo>
                  <a:lnTo>
                    <a:pt x="368" y="23"/>
                  </a:lnTo>
                  <a:lnTo>
                    <a:pt x="381" y="21"/>
                  </a:lnTo>
                  <a:lnTo>
                    <a:pt x="393" y="21"/>
                  </a:lnTo>
                  <a:lnTo>
                    <a:pt x="406" y="19"/>
                  </a:lnTo>
                  <a:lnTo>
                    <a:pt x="418" y="19"/>
                  </a:lnTo>
                  <a:lnTo>
                    <a:pt x="431" y="17"/>
                  </a:lnTo>
                  <a:lnTo>
                    <a:pt x="442" y="15"/>
                  </a:lnTo>
                  <a:lnTo>
                    <a:pt x="456" y="15"/>
                  </a:lnTo>
                  <a:lnTo>
                    <a:pt x="469" y="14"/>
                  </a:lnTo>
                  <a:lnTo>
                    <a:pt x="482" y="14"/>
                  </a:lnTo>
                  <a:lnTo>
                    <a:pt x="494" y="12"/>
                  </a:lnTo>
                  <a:lnTo>
                    <a:pt x="507" y="12"/>
                  </a:lnTo>
                  <a:lnTo>
                    <a:pt x="519" y="10"/>
                  </a:lnTo>
                  <a:lnTo>
                    <a:pt x="532" y="10"/>
                  </a:lnTo>
                  <a:lnTo>
                    <a:pt x="545" y="8"/>
                  </a:lnTo>
                  <a:lnTo>
                    <a:pt x="557" y="8"/>
                  </a:lnTo>
                  <a:lnTo>
                    <a:pt x="570" y="6"/>
                  </a:lnTo>
                  <a:lnTo>
                    <a:pt x="583" y="6"/>
                  </a:lnTo>
                  <a:lnTo>
                    <a:pt x="595" y="4"/>
                  </a:lnTo>
                  <a:lnTo>
                    <a:pt x="606" y="4"/>
                  </a:lnTo>
                  <a:lnTo>
                    <a:pt x="618" y="2"/>
                  </a:lnTo>
                  <a:lnTo>
                    <a:pt x="631" y="2"/>
                  </a:lnTo>
                  <a:lnTo>
                    <a:pt x="643" y="2"/>
                  </a:lnTo>
                  <a:lnTo>
                    <a:pt x="654" y="2"/>
                  </a:lnTo>
                  <a:lnTo>
                    <a:pt x="665" y="0"/>
                  </a:lnTo>
                  <a:lnTo>
                    <a:pt x="677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1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44" y="0"/>
                  </a:lnTo>
                  <a:lnTo>
                    <a:pt x="755" y="0"/>
                  </a:lnTo>
                  <a:lnTo>
                    <a:pt x="766" y="0"/>
                  </a:lnTo>
                  <a:lnTo>
                    <a:pt x="776" y="0"/>
                  </a:lnTo>
                  <a:lnTo>
                    <a:pt x="787" y="0"/>
                  </a:lnTo>
                  <a:lnTo>
                    <a:pt x="797" y="0"/>
                  </a:lnTo>
                  <a:lnTo>
                    <a:pt x="808" y="2"/>
                  </a:lnTo>
                  <a:lnTo>
                    <a:pt x="818" y="2"/>
                  </a:lnTo>
                  <a:lnTo>
                    <a:pt x="827" y="2"/>
                  </a:lnTo>
                  <a:lnTo>
                    <a:pt x="837" y="2"/>
                  </a:lnTo>
                  <a:lnTo>
                    <a:pt x="848" y="4"/>
                  </a:lnTo>
                  <a:lnTo>
                    <a:pt x="858" y="4"/>
                  </a:lnTo>
                  <a:lnTo>
                    <a:pt x="867" y="4"/>
                  </a:lnTo>
                  <a:lnTo>
                    <a:pt x="877" y="4"/>
                  </a:lnTo>
                  <a:lnTo>
                    <a:pt x="887" y="6"/>
                  </a:lnTo>
                  <a:lnTo>
                    <a:pt x="896" y="6"/>
                  </a:lnTo>
                  <a:lnTo>
                    <a:pt x="906" y="6"/>
                  </a:lnTo>
                  <a:lnTo>
                    <a:pt x="913" y="8"/>
                  </a:lnTo>
                  <a:lnTo>
                    <a:pt x="923" y="10"/>
                  </a:lnTo>
                  <a:lnTo>
                    <a:pt x="930" y="10"/>
                  </a:lnTo>
                  <a:lnTo>
                    <a:pt x="940" y="10"/>
                  </a:lnTo>
                  <a:lnTo>
                    <a:pt x="948" y="12"/>
                  </a:lnTo>
                  <a:lnTo>
                    <a:pt x="957" y="12"/>
                  </a:lnTo>
                  <a:lnTo>
                    <a:pt x="965" y="14"/>
                  </a:lnTo>
                  <a:lnTo>
                    <a:pt x="972" y="14"/>
                  </a:lnTo>
                  <a:lnTo>
                    <a:pt x="980" y="15"/>
                  </a:lnTo>
                  <a:lnTo>
                    <a:pt x="989" y="15"/>
                  </a:lnTo>
                  <a:lnTo>
                    <a:pt x="995" y="17"/>
                  </a:lnTo>
                  <a:lnTo>
                    <a:pt x="1003" y="17"/>
                  </a:lnTo>
                  <a:lnTo>
                    <a:pt x="1010" y="19"/>
                  </a:lnTo>
                  <a:lnTo>
                    <a:pt x="1018" y="21"/>
                  </a:lnTo>
                  <a:lnTo>
                    <a:pt x="1026" y="21"/>
                  </a:lnTo>
                  <a:lnTo>
                    <a:pt x="1033" y="23"/>
                  </a:lnTo>
                  <a:lnTo>
                    <a:pt x="1039" y="23"/>
                  </a:lnTo>
                  <a:lnTo>
                    <a:pt x="1047" y="25"/>
                  </a:lnTo>
                  <a:lnTo>
                    <a:pt x="1052" y="27"/>
                  </a:lnTo>
                  <a:lnTo>
                    <a:pt x="1058" y="27"/>
                  </a:lnTo>
                  <a:lnTo>
                    <a:pt x="1064" y="29"/>
                  </a:lnTo>
                  <a:lnTo>
                    <a:pt x="1070" y="29"/>
                  </a:lnTo>
                  <a:lnTo>
                    <a:pt x="1075" y="31"/>
                  </a:lnTo>
                  <a:lnTo>
                    <a:pt x="1081" y="33"/>
                  </a:lnTo>
                  <a:lnTo>
                    <a:pt x="1087" y="33"/>
                  </a:lnTo>
                  <a:lnTo>
                    <a:pt x="1092" y="35"/>
                  </a:lnTo>
                  <a:lnTo>
                    <a:pt x="1098" y="36"/>
                  </a:lnTo>
                  <a:lnTo>
                    <a:pt x="1104" y="38"/>
                  </a:lnTo>
                  <a:lnTo>
                    <a:pt x="1108" y="38"/>
                  </a:lnTo>
                  <a:lnTo>
                    <a:pt x="1112" y="40"/>
                  </a:lnTo>
                  <a:lnTo>
                    <a:pt x="1117" y="42"/>
                  </a:lnTo>
                  <a:lnTo>
                    <a:pt x="1121" y="42"/>
                  </a:lnTo>
                  <a:lnTo>
                    <a:pt x="1125" y="44"/>
                  </a:lnTo>
                  <a:lnTo>
                    <a:pt x="1131" y="46"/>
                  </a:lnTo>
                  <a:lnTo>
                    <a:pt x="1132" y="48"/>
                  </a:lnTo>
                  <a:lnTo>
                    <a:pt x="1136" y="48"/>
                  </a:lnTo>
                  <a:lnTo>
                    <a:pt x="1140" y="50"/>
                  </a:lnTo>
                  <a:lnTo>
                    <a:pt x="1144" y="52"/>
                  </a:lnTo>
                  <a:lnTo>
                    <a:pt x="1146" y="52"/>
                  </a:lnTo>
                  <a:lnTo>
                    <a:pt x="1150" y="54"/>
                  </a:lnTo>
                  <a:lnTo>
                    <a:pt x="1152" y="56"/>
                  </a:lnTo>
                  <a:lnTo>
                    <a:pt x="1155" y="56"/>
                  </a:lnTo>
                  <a:lnTo>
                    <a:pt x="1159" y="59"/>
                  </a:lnTo>
                  <a:lnTo>
                    <a:pt x="1165" y="61"/>
                  </a:lnTo>
                  <a:lnTo>
                    <a:pt x="1167" y="63"/>
                  </a:lnTo>
                  <a:lnTo>
                    <a:pt x="1171" y="67"/>
                  </a:lnTo>
                  <a:lnTo>
                    <a:pt x="1174" y="71"/>
                  </a:lnTo>
                  <a:lnTo>
                    <a:pt x="1176" y="76"/>
                  </a:lnTo>
                  <a:lnTo>
                    <a:pt x="1176" y="80"/>
                  </a:lnTo>
                  <a:lnTo>
                    <a:pt x="1174" y="84"/>
                  </a:lnTo>
                  <a:lnTo>
                    <a:pt x="1173" y="86"/>
                  </a:lnTo>
                  <a:lnTo>
                    <a:pt x="1169" y="88"/>
                  </a:lnTo>
                  <a:lnTo>
                    <a:pt x="1167" y="90"/>
                  </a:lnTo>
                  <a:lnTo>
                    <a:pt x="1163" y="90"/>
                  </a:lnTo>
                  <a:lnTo>
                    <a:pt x="1159" y="92"/>
                  </a:lnTo>
                  <a:lnTo>
                    <a:pt x="1153" y="94"/>
                  </a:lnTo>
                  <a:lnTo>
                    <a:pt x="1150" y="94"/>
                  </a:lnTo>
                  <a:lnTo>
                    <a:pt x="1144" y="96"/>
                  </a:lnTo>
                  <a:lnTo>
                    <a:pt x="1140" y="96"/>
                  </a:lnTo>
                  <a:lnTo>
                    <a:pt x="1138" y="96"/>
                  </a:lnTo>
                  <a:lnTo>
                    <a:pt x="1134" y="96"/>
                  </a:lnTo>
                  <a:lnTo>
                    <a:pt x="1132" y="96"/>
                  </a:lnTo>
                  <a:lnTo>
                    <a:pt x="1129" y="96"/>
                  </a:lnTo>
                  <a:lnTo>
                    <a:pt x="1125" y="96"/>
                  </a:lnTo>
                  <a:lnTo>
                    <a:pt x="1121" y="96"/>
                  </a:lnTo>
                  <a:lnTo>
                    <a:pt x="1119" y="97"/>
                  </a:lnTo>
                  <a:lnTo>
                    <a:pt x="1115" y="97"/>
                  </a:lnTo>
                  <a:lnTo>
                    <a:pt x="1112" y="97"/>
                  </a:lnTo>
                  <a:lnTo>
                    <a:pt x="1108" y="97"/>
                  </a:lnTo>
                  <a:lnTo>
                    <a:pt x="1104" y="97"/>
                  </a:lnTo>
                  <a:lnTo>
                    <a:pt x="1100" y="96"/>
                  </a:lnTo>
                  <a:lnTo>
                    <a:pt x="1096" y="96"/>
                  </a:lnTo>
                  <a:lnTo>
                    <a:pt x="1092" y="96"/>
                  </a:lnTo>
                  <a:lnTo>
                    <a:pt x="1087" y="96"/>
                  </a:lnTo>
                  <a:lnTo>
                    <a:pt x="1083" y="96"/>
                  </a:lnTo>
                  <a:lnTo>
                    <a:pt x="1079" y="96"/>
                  </a:lnTo>
                  <a:lnTo>
                    <a:pt x="1073" y="94"/>
                  </a:lnTo>
                  <a:lnTo>
                    <a:pt x="1070" y="94"/>
                  </a:lnTo>
                  <a:lnTo>
                    <a:pt x="1064" y="94"/>
                  </a:lnTo>
                  <a:lnTo>
                    <a:pt x="1060" y="94"/>
                  </a:lnTo>
                  <a:lnTo>
                    <a:pt x="1054" y="92"/>
                  </a:lnTo>
                  <a:lnTo>
                    <a:pt x="1051" y="92"/>
                  </a:lnTo>
                  <a:lnTo>
                    <a:pt x="1045" y="92"/>
                  </a:lnTo>
                  <a:lnTo>
                    <a:pt x="1039" y="90"/>
                  </a:lnTo>
                  <a:lnTo>
                    <a:pt x="1033" y="90"/>
                  </a:lnTo>
                  <a:lnTo>
                    <a:pt x="1028" y="90"/>
                  </a:lnTo>
                  <a:lnTo>
                    <a:pt x="1022" y="88"/>
                  </a:lnTo>
                  <a:lnTo>
                    <a:pt x="1018" y="88"/>
                  </a:lnTo>
                  <a:lnTo>
                    <a:pt x="1012" y="86"/>
                  </a:lnTo>
                  <a:lnTo>
                    <a:pt x="1007" y="86"/>
                  </a:lnTo>
                  <a:lnTo>
                    <a:pt x="999" y="84"/>
                  </a:lnTo>
                  <a:lnTo>
                    <a:pt x="993" y="84"/>
                  </a:lnTo>
                  <a:lnTo>
                    <a:pt x="988" y="82"/>
                  </a:lnTo>
                  <a:lnTo>
                    <a:pt x="982" y="82"/>
                  </a:lnTo>
                  <a:lnTo>
                    <a:pt x="976" y="80"/>
                  </a:lnTo>
                  <a:lnTo>
                    <a:pt x="969" y="80"/>
                  </a:lnTo>
                  <a:lnTo>
                    <a:pt x="963" y="78"/>
                  </a:lnTo>
                  <a:lnTo>
                    <a:pt x="955" y="78"/>
                  </a:lnTo>
                  <a:lnTo>
                    <a:pt x="949" y="76"/>
                  </a:lnTo>
                  <a:lnTo>
                    <a:pt x="942" y="76"/>
                  </a:lnTo>
                  <a:lnTo>
                    <a:pt x="936" y="75"/>
                  </a:lnTo>
                  <a:lnTo>
                    <a:pt x="928" y="75"/>
                  </a:lnTo>
                  <a:lnTo>
                    <a:pt x="921" y="73"/>
                  </a:lnTo>
                  <a:lnTo>
                    <a:pt x="913" y="73"/>
                  </a:lnTo>
                  <a:lnTo>
                    <a:pt x="906" y="71"/>
                  </a:lnTo>
                  <a:lnTo>
                    <a:pt x="900" y="71"/>
                  </a:lnTo>
                  <a:lnTo>
                    <a:pt x="892" y="69"/>
                  </a:lnTo>
                  <a:lnTo>
                    <a:pt x="883" y="69"/>
                  </a:lnTo>
                  <a:lnTo>
                    <a:pt x="875" y="67"/>
                  </a:lnTo>
                  <a:lnTo>
                    <a:pt x="867" y="67"/>
                  </a:lnTo>
                  <a:lnTo>
                    <a:pt x="860" y="65"/>
                  </a:lnTo>
                  <a:lnTo>
                    <a:pt x="850" y="65"/>
                  </a:lnTo>
                  <a:lnTo>
                    <a:pt x="843" y="63"/>
                  </a:lnTo>
                  <a:lnTo>
                    <a:pt x="835" y="63"/>
                  </a:lnTo>
                  <a:lnTo>
                    <a:pt x="826" y="61"/>
                  </a:lnTo>
                  <a:lnTo>
                    <a:pt x="816" y="59"/>
                  </a:lnTo>
                  <a:lnTo>
                    <a:pt x="808" y="59"/>
                  </a:lnTo>
                  <a:lnTo>
                    <a:pt x="799" y="59"/>
                  </a:lnTo>
                  <a:lnTo>
                    <a:pt x="789" y="57"/>
                  </a:lnTo>
                  <a:lnTo>
                    <a:pt x="782" y="57"/>
                  </a:lnTo>
                  <a:lnTo>
                    <a:pt x="772" y="56"/>
                  </a:lnTo>
                  <a:lnTo>
                    <a:pt x="763" y="56"/>
                  </a:lnTo>
                  <a:lnTo>
                    <a:pt x="753" y="56"/>
                  </a:lnTo>
                  <a:lnTo>
                    <a:pt x="744" y="54"/>
                  </a:lnTo>
                  <a:lnTo>
                    <a:pt x="732" y="54"/>
                  </a:lnTo>
                  <a:lnTo>
                    <a:pt x="723" y="54"/>
                  </a:lnTo>
                  <a:lnTo>
                    <a:pt x="713" y="52"/>
                  </a:lnTo>
                  <a:lnTo>
                    <a:pt x="702" y="52"/>
                  </a:lnTo>
                  <a:lnTo>
                    <a:pt x="692" y="52"/>
                  </a:lnTo>
                  <a:lnTo>
                    <a:pt x="683" y="52"/>
                  </a:lnTo>
                  <a:lnTo>
                    <a:pt x="671" y="52"/>
                  </a:lnTo>
                  <a:lnTo>
                    <a:pt x="660" y="50"/>
                  </a:lnTo>
                  <a:lnTo>
                    <a:pt x="650" y="50"/>
                  </a:lnTo>
                  <a:lnTo>
                    <a:pt x="639" y="50"/>
                  </a:lnTo>
                  <a:lnTo>
                    <a:pt x="627" y="50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0"/>
                  </a:lnTo>
                  <a:lnTo>
                    <a:pt x="582" y="50"/>
                  </a:lnTo>
                  <a:lnTo>
                    <a:pt x="568" y="50"/>
                  </a:lnTo>
                  <a:lnTo>
                    <a:pt x="557" y="50"/>
                  </a:lnTo>
                  <a:lnTo>
                    <a:pt x="545" y="50"/>
                  </a:lnTo>
                  <a:lnTo>
                    <a:pt x="532" y="50"/>
                  </a:lnTo>
                  <a:lnTo>
                    <a:pt x="519" y="52"/>
                  </a:lnTo>
                  <a:lnTo>
                    <a:pt x="507" y="52"/>
                  </a:lnTo>
                  <a:lnTo>
                    <a:pt x="496" y="52"/>
                  </a:lnTo>
                  <a:lnTo>
                    <a:pt x="482" y="54"/>
                  </a:lnTo>
                  <a:lnTo>
                    <a:pt x="469" y="54"/>
                  </a:lnTo>
                  <a:lnTo>
                    <a:pt x="458" y="54"/>
                  </a:lnTo>
                  <a:lnTo>
                    <a:pt x="444" y="56"/>
                  </a:lnTo>
                  <a:lnTo>
                    <a:pt x="431" y="56"/>
                  </a:lnTo>
                  <a:lnTo>
                    <a:pt x="419" y="57"/>
                  </a:lnTo>
                  <a:lnTo>
                    <a:pt x="406" y="59"/>
                  </a:lnTo>
                  <a:lnTo>
                    <a:pt x="395" y="59"/>
                  </a:lnTo>
                  <a:lnTo>
                    <a:pt x="381" y="61"/>
                  </a:lnTo>
                  <a:lnTo>
                    <a:pt x="370" y="63"/>
                  </a:lnTo>
                  <a:lnTo>
                    <a:pt x="357" y="63"/>
                  </a:lnTo>
                  <a:lnTo>
                    <a:pt x="343" y="65"/>
                  </a:lnTo>
                  <a:lnTo>
                    <a:pt x="332" y="67"/>
                  </a:lnTo>
                  <a:lnTo>
                    <a:pt x="318" y="69"/>
                  </a:lnTo>
                  <a:lnTo>
                    <a:pt x="307" y="69"/>
                  </a:lnTo>
                  <a:lnTo>
                    <a:pt x="296" y="71"/>
                  </a:lnTo>
                  <a:lnTo>
                    <a:pt x="284" y="73"/>
                  </a:lnTo>
                  <a:lnTo>
                    <a:pt x="271" y="75"/>
                  </a:lnTo>
                  <a:lnTo>
                    <a:pt x="259" y="76"/>
                  </a:lnTo>
                  <a:lnTo>
                    <a:pt x="248" y="76"/>
                  </a:lnTo>
                  <a:lnTo>
                    <a:pt x="236" y="78"/>
                  </a:lnTo>
                  <a:lnTo>
                    <a:pt x="225" y="80"/>
                  </a:lnTo>
                  <a:lnTo>
                    <a:pt x="214" y="82"/>
                  </a:lnTo>
                  <a:lnTo>
                    <a:pt x="204" y="82"/>
                  </a:lnTo>
                  <a:lnTo>
                    <a:pt x="193" y="84"/>
                  </a:lnTo>
                  <a:lnTo>
                    <a:pt x="183" y="86"/>
                  </a:lnTo>
                  <a:lnTo>
                    <a:pt x="172" y="86"/>
                  </a:lnTo>
                  <a:lnTo>
                    <a:pt x="162" y="88"/>
                  </a:lnTo>
                  <a:lnTo>
                    <a:pt x="151" y="90"/>
                  </a:lnTo>
                  <a:lnTo>
                    <a:pt x="141" y="90"/>
                  </a:lnTo>
                  <a:lnTo>
                    <a:pt x="132" y="9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5" y="94"/>
                  </a:lnTo>
                  <a:lnTo>
                    <a:pt x="97" y="96"/>
                  </a:lnTo>
                  <a:lnTo>
                    <a:pt x="88" y="96"/>
                  </a:lnTo>
                  <a:lnTo>
                    <a:pt x="80" y="97"/>
                  </a:lnTo>
                  <a:lnTo>
                    <a:pt x="72" y="97"/>
                  </a:lnTo>
                  <a:lnTo>
                    <a:pt x="65" y="97"/>
                  </a:lnTo>
                  <a:lnTo>
                    <a:pt x="59" y="99"/>
                  </a:lnTo>
                  <a:lnTo>
                    <a:pt x="52" y="99"/>
                  </a:lnTo>
                  <a:lnTo>
                    <a:pt x="46" y="99"/>
                  </a:lnTo>
                  <a:lnTo>
                    <a:pt x="40" y="99"/>
                  </a:lnTo>
                  <a:lnTo>
                    <a:pt x="34" y="99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6" y="96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4183" y="1687"/>
              <a:ext cx="1163" cy="143"/>
            </a:xfrm>
            <a:custGeom>
              <a:avLst/>
              <a:gdLst>
                <a:gd name="T0" fmla="*/ 9 w 1163"/>
                <a:gd name="T1" fmla="*/ 27 h 143"/>
                <a:gd name="T2" fmla="*/ 24 w 1163"/>
                <a:gd name="T3" fmla="*/ 25 h 143"/>
                <a:gd name="T4" fmla="*/ 47 w 1163"/>
                <a:gd name="T5" fmla="*/ 25 h 143"/>
                <a:gd name="T6" fmla="*/ 78 w 1163"/>
                <a:gd name="T7" fmla="*/ 27 h 143"/>
                <a:gd name="T8" fmla="*/ 114 w 1163"/>
                <a:gd name="T9" fmla="*/ 33 h 143"/>
                <a:gd name="T10" fmla="*/ 154 w 1163"/>
                <a:gd name="T11" fmla="*/ 38 h 143"/>
                <a:gd name="T12" fmla="*/ 200 w 1163"/>
                <a:gd name="T13" fmla="*/ 46 h 143"/>
                <a:gd name="T14" fmla="*/ 249 w 1163"/>
                <a:gd name="T15" fmla="*/ 54 h 143"/>
                <a:gd name="T16" fmla="*/ 301 w 1163"/>
                <a:gd name="T17" fmla="*/ 61 h 143"/>
                <a:gd name="T18" fmla="*/ 356 w 1163"/>
                <a:gd name="T19" fmla="*/ 67 h 143"/>
                <a:gd name="T20" fmla="*/ 413 w 1163"/>
                <a:gd name="T21" fmla="*/ 73 h 143"/>
                <a:gd name="T22" fmla="*/ 472 w 1163"/>
                <a:gd name="T23" fmla="*/ 77 h 143"/>
                <a:gd name="T24" fmla="*/ 530 w 1163"/>
                <a:gd name="T25" fmla="*/ 77 h 143"/>
                <a:gd name="T26" fmla="*/ 587 w 1163"/>
                <a:gd name="T27" fmla="*/ 77 h 143"/>
                <a:gd name="T28" fmla="*/ 644 w 1163"/>
                <a:gd name="T29" fmla="*/ 73 h 143"/>
                <a:gd name="T30" fmla="*/ 697 w 1163"/>
                <a:gd name="T31" fmla="*/ 69 h 143"/>
                <a:gd name="T32" fmla="*/ 749 w 1163"/>
                <a:gd name="T33" fmla="*/ 63 h 143"/>
                <a:gd name="T34" fmla="*/ 798 w 1163"/>
                <a:gd name="T35" fmla="*/ 56 h 143"/>
                <a:gd name="T36" fmla="*/ 846 w 1163"/>
                <a:gd name="T37" fmla="*/ 50 h 143"/>
                <a:gd name="T38" fmla="*/ 890 w 1163"/>
                <a:gd name="T39" fmla="*/ 40 h 143"/>
                <a:gd name="T40" fmla="*/ 932 w 1163"/>
                <a:gd name="T41" fmla="*/ 33 h 143"/>
                <a:gd name="T42" fmla="*/ 970 w 1163"/>
                <a:gd name="T43" fmla="*/ 25 h 143"/>
                <a:gd name="T44" fmla="*/ 1006 w 1163"/>
                <a:gd name="T45" fmla="*/ 18 h 143"/>
                <a:gd name="T46" fmla="*/ 1039 w 1163"/>
                <a:gd name="T47" fmla="*/ 12 h 143"/>
                <a:gd name="T48" fmla="*/ 1069 w 1163"/>
                <a:gd name="T49" fmla="*/ 6 h 143"/>
                <a:gd name="T50" fmla="*/ 1094 w 1163"/>
                <a:gd name="T51" fmla="*/ 2 h 143"/>
                <a:gd name="T52" fmla="*/ 1115 w 1163"/>
                <a:gd name="T53" fmla="*/ 2 h 143"/>
                <a:gd name="T54" fmla="*/ 1132 w 1163"/>
                <a:gd name="T55" fmla="*/ 0 h 143"/>
                <a:gd name="T56" fmla="*/ 1149 w 1163"/>
                <a:gd name="T57" fmla="*/ 4 h 143"/>
                <a:gd name="T58" fmla="*/ 1161 w 1163"/>
                <a:gd name="T59" fmla="*/ 18 h 143"/>
                <a:gd name="T60" fmla="*/ 1143 w 1163"/>
                <a:gd name="T61" fmla="*/ 37 h 143"/>
                <a:gd name="T62" fmla="*/ 1130 w 1163"/>
                <a:gd name="T63" fmla="*/ 44 h 143"/>
                <a:gd name="T64" fmla="*/ 1113 w 1163"/>
                <a:gd name="T65" fmla="*/ 54 h 143"/>
                <a:gd name="T66" fmla="*/ 1090 w 1163"/>
                <a:gd name="T67" fmla="*/ 65 h 143"/>
                <a:gd name="T68" fmla="*/ 1063 w 1163"/>
                <a:gd name="T69" fmla="*/ 75 h 143"/>
                <a:gd name="T70" fmla="*/ 1033 w 1163"/>
                <a:gd name="T71" fmla="*/ 84 h 143"/>
                <a:gd name="T72" fmla="*/ 1000 w 1163"/>
                <a:gd name="T73" fmla="*/ 94 h 143"/>
                <a:gd name="T74" fmla="*/ 962 w 1163"/>
                <a:gd name="T75" fmla="*/ 103 h 143"/>
                <a:gd name="T76" fmla="*/ 922 w 1163"/>
                <a:gd name="T77" fmla="*/ 115 h 143"/>
                <a:gd name="T78" fmla="*/ 878 w 1163"/>
                <a:gd name="T79" fmla="*/ 122 h 143"/>
                <a:gd name="T80" fmla="*/ 833 w 1163"/>
                <a:gd name="T81" fmla="*/ 130 h 143"/>
                <a:gd name="T82" fmla="*/ 785 w 1163"/>
                <a:gd name="T83" fmla="*/ 136 h 143"/>
                <a:gd name="T84" fmla="*/ 734 w 1163"/>
                <a:gd name="T85" fmla="*/ 140 h 143"/>
                <a:gd name="T86" fmla="*/ 680 w 1163"/>
                <a:gd name="T87" fmla="*/ 143 h 143"/>
                <a:gd name="T88" fmla="*/ 625 w 1163"/>
                <a:gd name="T89" fmla="*/ 143 h 143"/>
                <a:gd name="T90" fmla="*/ 568 w 1163"/>
                <a:gd name="T91" fmla="*/ 141 h 143"/>
                <a:gd name="T92" fmla="*/ 509 w 1163"/>
                <a:gd name="T93" fmla="*/ 140 h 143"/>
                <a:gd name="T94" fmla="*/ 450 w 1163"/>
                <a:gd name="T95" fmla="*/ 132 h 143"/>
                <a:gd name="T96" fmla="*/ 390 w 1163"/>
                <a:gd name="T97" fmla="*/ 124 h 143"/>
                <a:gd name="T98" fmla="*/ 331 w 1163"/>
                <a:gd name="T99" fmla="*/ 119 h 143"/>
                <a:gd name="T100" fmla="*/ 276 w 1163"/>
                <a:gd name="T101" fmla="*/ 113 h 143"/>
                <a:gd name="T102" fmla="*/ 223 w 1163"/>
                <a:gd name="T103" fmla="*/ 105 h 143"/>
                <a:gd name="T104" fmla="*/ 173 w 1163"/>
                <a:gd name="T105" fmla="*/ 98 h 143"/>
                <a:gd name="T106" fmla="*/ 129 w 1163"/>
                <a:gd name="T107" fmla="*/ 88 h 143"/>
                <a:gd name="T108" fmla="*/ 89 w 1163"/>
                <a:gd name="T109" fmla="*/ 80 h 143"/>
                <a:gd name="T110" fmla="*/ 57 w 1163"/>
                <a:gd name="T111" fmla="*/ 73 h 143"/>
                <a:gd name="T112" fmla="*/ 30 w 1163"/>
                <a:gd name="T113" fmla="*/ 63 h 143"/>
                <a:gd name="T114" fmla="*/ 11 w 1163"/>
                <a:gd name="T115" fmla="*/ 54 h 143"/>
                <a:gd name="T116" fmla="*/ 0 w 1163"/>
                <a:gd name="T11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3" h="143">
                  <a:moveTo>
                    <a:pt x="0" y="37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5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7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4" y="27"/>
                  </a:lnTo>
                  <a:lnTo>
                    <a:pt x="72" y="27"/>
                  </a:lnTo>
                  <a:lnTo>
                    <a:pt x="78" y="27"/>
                  </a:lnTo>
                  <a:lnTo>
                    <a:pt x="83" y="29"/>
                  </a:lnTo>
                  <a:lnTo>
                    <a:pt x="91" y="29"/>
                  </a:lnTo>
                  <a:lnTo>
                    <a:pt x="99" y="31"/>
                  </a:lnTo>
                  <a:lnTo>
                    <a:pt x="106" y="31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9" y="35"/>
                  </a:lnTo>
                  <a:lnTo>
                    <a:pt x="137" y="37"/>
                  </a:lnTo>
                  <a:lnTo>
                    <a:pt x="146" y="38"/>
                  </a:lnTo>
                  <a:lnTo>
                    <a:pt x="154" y="38"/>
                  </a:lnTo>
                  <a:lnTo>
                    <a:pt x="164" y="40"/>
                  </a:lnTo>
                  <a:lnTo>
                    <a:pt x="171" y="42"/>
                  </a:lnTo>
                  <a:lnTo>
                    <a:pt x="181" y="44"/>
                  </a:lnTo>
                  <a:lnTo>
                    <a:pt x="190" y="44"/>
                  </a:lnTo>
                  <a:lnTo>
                    <a:pt x="200" y="46"/>
                  </a:lnTo>
                  <a:lnTo>
                    <a:pt x="209" y="48"/>
                  </a:lnTo>
                  <a:lnTo>
                    <a:pt x="219" y="50"/>
                  </a:lnTo>
                  <a:lnTo>
                    <a:pt x="228" y="50"/>
                  </a:lnTo>
                  <a:lnTo>
                    <a:pt x="240" y="52"/>
                  </a:lnTo>
                  <a:lnTo>
                    <a:pt x="249" y="54"/>
                  </a:lnTo>
                  <a:lnTo>
                    <a:pt x="259" y="54"/>
                  </a:lnTo>
                  <a:lnTo>
                    <a:pt x="270" y="56"/>
                  </a:lnTo>
                  <a:lnTo>
                    <a:pt x="280" y="58"/>
                  </a:lnTo>
                  <a:lnTo>
                    <a:pt x="291" y="59"/>
                  </a:lnTo>
                  <a:lnTo>
                    <a:pt x="301" y="61"/>
                  </a:lnTo>
                  <a:lnTo>
                    <a:pt x="312" y="61"/>
                  </a:lnTo>
                  <a:lnTo>
                    <a:pt x="324" y="63"/>
                  </a:lnTo>
                  <a:lnTo>
                    <a:pt x="333" y="65"/>
                  </a:lnTo>
                  <a:lnTo>
                    <a:pt x="345" y="65"/>
                  </a:lnTo>
                  <a:lnTo>
                    <a:pt x="356" y="67"/>
                  </a:lnTo>
                  <a:lnTo>
                    <a:pt x="368" y="67"/>
                  </a:lnTo>
                  <a:lnTo>
                    <a:pt x="379" y="69"/>
                  </a:lnTo>
                  <a:lnTo>
                    <a:pt x="390" y="69"/>
                  </a:lnTo>
                  <a:lnTo>
                    <a:pt x="402" y="71"/>
                  </a:lnTo>
                  <a:lnTo>
                    <a:pt x="413" y="73"/>
                  </a:lnTo>
                  <a:lnTo>
                    <a:pt x="425" y="73"/>
                  </a:lnTo>
                  <a:lnTo>
                    <a:pt x="436" y="75"/>
                  </a:lnTo>
                  <a:lnTo>
                    <a:pt x="448" y="75"/>
                  </a:lnTo>
                  <a:lnTo>
                    <a:pt x="461" y="75"/>
                  </a:lnTo>
                  <a:lnTo>
                    <a:pt x="472" y="77"/>
                  </a:lnTo>
                  <a:lnTo>
                    <a:pt x="484" y="77"/>
                  </a:lnTo>
                  <a:lnTo>
                    <a:pt x="495" y="77"/>
                  </a:lnTo>
                  <a:lnTo>
                    <a:pt x="507" y="77"/>
                  </a:lnTo>
                  <a:lnTo>
                    <a:pt x="518" y="77"/>
                  </a:lnTo>
                  <a:lnTo>
                    <a:pt x="530" y="77"/>
                  </a:lnTo>
                  <a:lnTo>
                    <a:pt x="541" y="77"/>
                  </a:lnTo>
                  <a:lnTo>
                    <a:pt x="552" y="77"/>
                  </a:lnTo>
                  <a:lnTo>
                    <a:pt x="564" y="77"/>
                  </a:lnTo>
                  <a:lnTo>
                    <a:pt x="575" y="77"/>
                  </a:lnTo>
                  <a:lnTo>
                    <a:pt x="587" y="77"/>
                  </a:lnTo>
                  <a:lnTo>
                    <a:pt x="598" y="77"/>
                  </a:lnTo>
                  <a:lnTo>
                    <a:pt x="610" y="75"/>
                  </a:lnTo>
                  <a:lnTo>
                    <a:pt x="621" y="75"/>
                  </a:lnTo>
                  <a:lnTo>
                    <a:pt x="633" y="75"/>
                  </a:lnTo>
                  <a:lnTo>
                    <a:pt x="644" y="73"/>
                  </a:lnTo>
                  <a:lnTo>
                    <a:pt x="654" y="73"/>
                  </a:lnTo>
                  <a:lnTo>
                    <a:pt x="665" y="73"/>
                  </a:lnTo>
                  <a:lnTo>
                    <a:pt x="676" y="71"/>
                  </a:lnTo>
                  <a:lnTo>
                    <a:pt x="686" y="71"/>
                  </a:lnTo>
                  <a:lnTo>
                    <a:pt x="697" y="69"/>
                  </a:lnTo>
                  <a:lnTo>
                    <a:pt x="707" y="67"/>
                  </a:lnTo>
                  <a:lnTo>
                    <a:pt x="718" y="67"/>
                  </a:lnTo>
                  <a:lnTo>
                    <a:pt x="728" y="65"/>
                  </a:lnTo>
                  <a:lnTo>
                    <a:pt x="737" y="63"/>
                  </a:lnTo>
                  <a:lnTo>
                    <a:pt x="749" y="63"/>
                  </a:lnTo>
                  <a:lnTo>
                    <a:pt x="758" y="61"/>
                  </a:lnTo>
                  <a:lnTo>
                    <a:pt x="770" y="61"/>
                  </a:lnTo>
                  <a:lnTo>
                    <a:pt x="779" y="59"/>
                  </a:lnTo>
                  <a:lnTo>
                    <a:pt x="789" y="58"/>
                  </a:lnTo>
                  <a:lnTo>
                    <a:pt x="798" y="56"/>
                  </a:lnTo>
                  <a:lnTo>
                    <a:pt x="808" y="54"/>
                  </a:lnTo>
                  <a:lnTo>
                    <a:pt x="817" y="54"/>
                  </a:lnTo>
                  <a:lnTo>
                    <a:pt x="827" y="52"/>
                  </a:lnTo>
                  <a:lnTo>
                    <a:pt x="837" y="50"/>
                  </a:lnTo>
                  <a:lnTo>
                    <a:pt x="846" y="50"/>
                  </a:lnTo>
                  <a:lnTo>
                    <a:pt x="856" y="48"/>
                  </a:lnTo>
                  <a:lnTo>
                    <a:pt x="863" y="46"/>
                  </a:lnTo>
                  <a:lnTo>
                    <a:pt x="873" y="44"/>
                  </a:lnTo>
                  <a:lnTo>
                    <a:pt x="882" y="42"/>
                  </a:lnTo>
                  <a:lnTo>
                    <a:pt x="890" y="40"/>
                  </a:lnTo>
                  <a:lnTo>
                    <a:pt x="899" y="38"/>
                  </a:lnTo>
                  <a:lnTo>
                    <a:pt x="907" y="37"/>
                  </a:lnTo>
                  <a:lnTo>
                    <a:pt x="917" y="37"/>
                  </a:lnTo>
                  <a:lnTo>
                    <a:pt x="924" y="35"/>
                  </a:lnTo>
                  <a:lnTo>
                    <a:pt x="932" y="33"/>
                  </a:lnTo>
                  <a:lnTo>
                    <a:pt x="939" y="31"/>
                  </a:lnTo>
                  <a:lnTo>
                    <a:pt x="949" y="29"/>
                  </a:lnTo>
                  <a:lnTo>
                    <a:pt x="957" y="27"/>
                  </a:lnTo>
                  <a:lnTo>
                    <a:pt x="964" y="27"/>
                  </a:lnTo>
                  <a:lnTo>
                    <a:pt x="970" y="25"/>
                  </a:lnTo>
                  <a:lnTo>
                    <a:pt x="980" y="23"/>
                  </a:lnTo>
                  <a:lnTo>
                    <a:pt x="985" y="21"/>
                  </a:lnTo>
                  <a:lnTo>
                    <a:pt x="993" y="21"/>
                  </a:lnTo>
                  <a:lnTo>
                    <a:pt x="1000" y="19"/>
                  </a:lnTo>
                  <a:lnTo>
                    <a:pt x="1006" y="18"/>
                  </a:lnTo>
                  <a:lnTo>
                    <a:pt x="1014" y="16"/>
                  </a:lnTo>
                  <a:lnTo>
                    <a:pt x="1020" y="16"/>
                  </a:lnTo>
                  <a:lnTo>
                    <a:pt x="1027" y="14"/>
                  </a:lnTo>
                  <a:lnTo>
                    <a:pt x="1033" y="14"/>
                  </a:lnTo>
                  <a:lnTo>
                    <a:pt x="1039" y="12"/>
                  </a:lnTo>
                  <a:lnTo>
                    <a:pt x="1046" y="10"/>
                  </a:lnTo>
                  <a:lnTo>
                    <a:pt x="1052" y="10"/>
                  </a:lnTo>
                  <a:lnTo>
                    <a:pt x="1058" y="8"/>
                  </a:lnTo>
                  <a:lnTo>
                    <a:pt x="1063" y="8"/>
                  </a:lnTo>
                  <a:lnTo>
                    <a:pt x="1069" y="6"/>
                  </a:lnTo>
                  <a:lnTo>
                    <a:pt x="1075" y="6"/>
                  </a:lnTo>
                  <a:lnTo>
                    <a:pt x="1079" y="6"/>
                  </a:lnTo>
                  <a:lnTo>
                    <a:pt x="1084" y="4"/>
                  </a:lnTo>
                  <a:lnTo>
                    <a:pt x="1088" y="4"/>
                  </a:lnTo>
                  <a:lnTo>
                    <a:pt x="1094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5" y="2"/>
                  </a:lnTo>
                  <a:lnTo>
                    <a:pt x="1109" y="2"/>
                  </a:lnTo>
                  <a:lnTo>
                    <a:pt x="1115" y="2"/>
                  </a:lnTo>
                  <a:lnTo>
                    <a:pt x="1119" y="0"/>
                  </a:lnTo>
                  <a:lnTo>
                    <a:pt x="1121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32" y="0"/>
                  </a:lnTo>
                  <a:lnTo>
                    <a:pt x="1134" y="0"/>
                  </a:lnTo>
                  <a:lnTo>
                    <a:pt x="1138" y="2"/>
                  </a:lnTo>
                  <a:lnTo>
                    <a:pt x="1140" y="2"/>
                  </a:lnTo>
                  <a:lnTo>
                    <a:pt x="1145" y="2"/>
                  </a:lnTo>
                  <a:lnTo>
                    <a:pt x="1149" y="4"/>
                  </a:lnTo>
                  <a:lnTo>
                    <a:pt x="1153" y="6"/>
                  </a:lnTo>
                  <a:lnTo>
                    <a:pt x="1155" y="6"/>
                  </a:lnTo>
                  <a:lnTo>
                    <a:pt x="1161" y="10"/>
                  </a:lnTo>
                  <a:lnTo>
                    <a:pt x="1163" y="14"/>
                  </a:lnTo>
                  <a:lnTo>
                    <a:pt x="1161" y="18"/>
                  </a:lnTo>
                  <a:lnTo>
                    <a:pt x="1159" y="23"/>
                  </a:lnTo>
                  <a:lnTo>
                    <a:pt x="1155" y="27"/>
                  </a:lnTo>
                  <a:lnTo>
                    <a:pt x="1151" y="29"/>
                  </a:lnTo>
                  <a:lnTo>
                    <a:pt x="1147" y="33"/>
                  </a:lnTo>
                  <a:lnTo>
                    <a:pt x="1143" y="37"/>
                  </a:lnTo>
                  <a:lnTo>
                    <a:pt x="1142" y="38"/>
                  </a:lnTo>
                  <a:lnTo>
                    <a:pt x="1138" y="38"/>
                  </a:lnTo>
                  <a:lnTo>
                    <a:pt x="1136" y="40"/>
                  </a:lnTo>
                  <a:lnTo>
                    <a:pt x="1132" y="42"/>
                  </a:lnTo>
                  <a:lnTo>
                    <a:pt x="1130" y="44"/>
                  </a:lnTo>
                  <a:lnTo>
                    <a:pt x="1126" y="46"/>
                  </a:lnTo>
                  <a:lnTo>
                    <a:pt x="1123" y="48"/>
                  </a:lnTo>
                  <a:lnTo>
                    <a:pt x="1121" y="50"/>
                  </a:lnTo>
                  <a:lnTo>
                    <a:pt x="1117" y="52"/>
                  </a:lnTo>
                  <a:lnTo>
                    <a:pt x="1113" y="54"/>
                  </a:lnTo>
                  <a:lnTo>
                    <a:pt x="1107" y="56"/>
                  </a:lnTo>
                  <a:lnTo>
                    <a:pt x="1103" y="58"/>
                  </a:lnTo>
                  <a:lnTo>
                    <a:pt x="1100" y="59"/>
                  </a:lnTo>
                  <a:lnTo>
                    <a:pt x="1094" y="63"/>
                  </a:lnTo>
                  <a:lnTo>
                    <a:pt x="1090" y="65"/>
                  </a:lnTo>
                  <a:lnTo>
                    <a:pt x="1086" y="67"/>
                  </a:lnTo>
                  <a:lnTo>
                    <a:pt x="1081" y="69"/>
                  </a:lnTo>
                  <a:lnTo>
                    <a:pt x="1075" y="71"/>
                  </a:lnTo>
                  <a:lnTo>
                    <a:pt x="1069" y="73"/>
                  </a:lnTo>
                  <a:lnTo>
                    <a:pt x="1063" y="75"/>
                  </a:lnTo>
                  <a:lnTo>
                    <a:pt x="1058" y="77"/>
                  </a:lnTo>
                  <a:lnTo>
                    <a:pt x="1052" y="79"/>
                  </a:lnTo>
                  <a:lnTo>
                    <a:pt x="1046" y="80"/>
                  </a:lnTo>
                  <a:lnTo>
                    <a:pt x="1041" y="82"/>
                  </a:lnTo>
                  <a:lnTo>
                    <a:pt x="1033" y="84"/>
                  </a:lnTo>
                  <a:lnTo>
                    <a:pt x="1027" y="86"/>
                  </a:lnTo>
                  <a:lnTo>
                    <a:pt x="1020" y="88"/>
                  </a:lnTo>
                  <a:lnTo>
                    <a:pt x="1014" y="90"/>
                  </a:lnTo>
                  <a:lnTo>
                    <a:pt x="1006" y="92"/>
                  </a:lnTo>
                  <a:lnTo>
                    <a:pt x="1000" y="94"/>
                  </a:lnTo>
                  <a:lnTo>
                    <a:pt x="993" y="96"/>
                  </a:lnTo>
                  <a:lnTo>
                    <a:pt x="987" y="98"/>
                  </a:lnTo>
                  <a:lnTo>
                    <a:pt x="978" y="99"/>
                  </a:lnTo>
                  <a:lnTo>
                    <a:pt x="970" y="101"/>
                  </a:lnTo>
                  <a:lnTo>
                    <a:pt x="962" y="103"/>
                  </a:lnTo>
                  <a:lnTo>
                    <a:pt x="955" y="105"/>
                  </a:lnTo>
                  <a:lnTo>
                    <a:pt x="947" y="107"/>
                  </a:lnTo>
                  <a:lnTo>
                    <a:pt x="939" y="109"/>
                  </a:lnTo>
                  <a:lnTo>
                    <a:pt x="932" y="113"/>
                  </a:lnTo>
                  <a:lnTo>
                    <a:pt x="922" y="115"/>
                  </a:lnTo>
                  <a:lnTo>
                    <a:pt x="915" y="115"/>
                  </a:lnTo>
                  <a:lnTo>
                    <a:pt x="905" y="117"/>
                  </a:lnTo>
                  <a:lnTo>
                    <a:pt x="898" y="119"/>
                  </a:lnTo>
                  <a:lnTo>
                    <a:pt x="888" y="120"/>
                  </a:lnTo>
                  <a:lnTo>
                    <a:pt x="878" y="122"/>
                  </a:lnTo>
                  <a:lnTo>
                    <a:pt x="871" y="124"/>
                  </a:lnTo>
                  <a:lnTo>
                    <a:pt x="861" y="124"/>
                  </a:lnTo>
                  <a:lnTo>
                    <a:pt x="852" y="126"/>
                  </a:lnTo>
                  <a:lnTo>
                    <a:pt x="842" y="128"/>
                  </a:lnTo>
                  <a:lnTo>
                    <a:pt x="833" y="130"/>
                  </a:lnTo>
                  <a:lnTo>
                    <a:pt x="823" y="130"/>
                  </a:lnTo>
                  <a:lnTo>
                    <a:pt x="814" y="132"/>
                  </a:lnTo>
                  <a:lnTo>
                    <a:pt x="804" y="134"/>
                  </a:lnTo>
                  <a:lnTo>
                    <a:pt x="795" y="134"/>
                  </a:lnTo>
                  <a:lnTo>
                    <a:pt x="785" y="136"/>
                  </a:lnTo>
                  <a:lnTo>
                    <a:pt x="774" y="136"/>
                  </a:lnTo>
                  <a:lnTo>
                    <a:pt x="764" y="138"/>
                  </a:lnTo>
                  <a:lnTo>
                    <a:pt x="755" y="138"/>
                  </a:lnTo>
                  <a:lnTo>
                    <a:pt x="743" y="140"/>
                  </a:lnTo>
                  <a:lnTo>
                    <a:pt x="734" y="140"/>
                  </a:lnTo>
                  <a:lnTo>
                    <a:pt x="722" y="141"/>
                  </a:lnTo>
                  <a:lnTo>
                    <a:pt x="713" y="141"/>
                  </a:lnTo>
                  <a:lnTo>
                    <a:pt x="701" y="141"/>
                  </a:lnTo>
                  <a:lnTo>
                    <a:pt x="692" y="143"/>
                  </a:lnTo>
                  <a:lnTo>
                    <a:pt x="680" y="143"/>
                  </a:lnTo>
                  <a:lnTo>
                    <a:pt x="669" y="143"/>
                  </a:lnTo>
                  <a:lnTo>
                    <a:pt x="657" y="143"/>
                  </a:lnTo>
                  <a:lnTo>
                    <a:pt x="648" y="143"/>
                  </a:lnTo>
                  <a:lnTo>
                    <a:pt x="636" y="143"/>
                  </a:lnTo>
                  <a:lnTo>
                    <a:pt x="625" y="143"/>
                  </a:lnTo>
                  <a:lnTo>
                    <a:pt x="613" y="143"/>
                  </a:lnTo>
                  <a:lnTo>
                    <a:pt x="602" y="143"/>
                  </a:lnTo>
                  <a:lnTo>
                    <a:pt x="591" y="143"/>
                  </a:lnTo>
                  <a:lnTo>
                    <a:pt x="579" y="143"/>
                  </a:lnTo>
                  <a:lnTo>
                    <a:pt x="568" y="141"/>
                  </a:lnTo>
                  <a:lnTo>
                    <a:pt x="556" y="141"/>
                  </a:lnTo>
                  <a:lnTo>
                    <a:pt x="545" y="141"/>
                  </a:lnTo>
                  <a:lnTo>
                    <a:pt x="533" y="140"/>
                  </a:lnTo>
                  <a:lnTo>
                    <a:pt x="520" y="140"/>
                  </a:lnTo>
                  <a:lnTo>
                    <a:pt x="509" y="140"/>
                  </a:lnTo>
                  <a:lnTo>
                    <a:pt x="497" y="138"/>
                  </a:lnTo>
                  <a:lnTo>
                    <a:pt x="486" y="136"/>
                  </a:lnTo>
                  <a:lnTo>
                    <a:pt x="472" y="134"/>
                  </a:lnTo>
                  <a:lnTo>
                    <a:pt x="461" y="134"/>
                  </a:lnTo>
                  <a:lnTo>
                    <a:pt x="450" y="132"/>
                  </a:lnTo>
                  <a:lnTo>
                    <a:pt x="438" y="130"/>
                  </a:lnTo>
                  <a:lnTo>
                    <a:pt x="425" y="130"/>
                  </a:lnTo>
                  <a:lnTo>
                    <a:pt x="413" y="128"/>
                  </a:lnTo>
                  <a:lnTo>
                    <a:pt x="402" y="126"/>
                  </a:lnTo>
                  <a:lnTo>
                    <a:pt x="390" y="124"/>
                  </a:lnTo>
                  <a:lnTo>
                    <a:pt x="379" y="124"/>
                  </a:lnTo>
                  <a:lnTo>
                    <a:pt x="366" y="122"/>
                  </a:lnTo>
                  <a:lnTo>
                    <a:pt x="354" y="120"/>
                  </a:lnTo>
                  <a:lnTo>
                    <a:pt x="343" y="120"/>
                  </a:lnTo>
                  <a:lnTo>
                    <a:pt x="331" y="119"/>
                  </a:lnTo>
                  <a:lnTo>
                    <a:pt x="322" y="119"/>
                  </a:lnTo>
                  <a:lnTo>
                    <a:pt x="308" y="117"/>
                  </a:lnTo>
                  <a:lnTo>
                    <a:pt x="299" y="115"/>
                  </a:lnTo>
                  <a:lnTo>
                    <a:pt x="287" y="113"/>
                  </a:lnTo>
                  <a:lnTo>
                    <a:pt x="276" y="113"/>
                  </a:lnTo>
                  <a:lnTo>
                    <a:pt x="265" y="111"/>
                  </a:lnTo>
                  <a:lnTo>
                    <a:pt x="255" y="109"/>
                  </a:lnTo>
                  <a:lnTo>
                    <a:pt x="244" y="107"/>
                  </a:lnTo>
                  <a:lnTo>
                    <a:pt x="234" y="105"/>
                  </a:lnTo>
                  <a:lnTo>
                    <a:pt x="223" y="105"/>
                  </a:lnTo>
                  <a:lnTo>
                    <a:pt x="213" y="103"/>
                  </a:lnTo>
                  <a:lnTo>
                    <a:pt x="202" y="101"/>
                  </a:lnTo>
                  <a:lnTo>
                    <a:pt x="194" y="99"/>
                  </a:lnTo>
                  <a:lnTo>
                    <a:pt x="183" y="98"/>
                  </a:lnTo>
                  <a:lnTo>
                    <a:pt x="173" y="98"/>
                  </a:lnTo>
                  <a:lnTo>
                    <a:pt x="165" y="96"/>
                  </a:lnTo>
                  <a:lnTo>
                    <a:pt x="156" y="94"/>
                  </a:lnTo>
                  <a:lnTo>
                    <a:pt x="146" y="92"/>
                  </a:lnTo>
                  <a:lnTo>
                    <a:pt x="139" y="90"/>
                  </a:lnTo>
                  <a:lnTo>
                    <a:pt x="129" y="88"/>
                  </a:lnTo>
                  <a:lnTo>
                    <a:pt x="122" y="88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97" y="82"/>
                  </a:lnTo>
                  <a:lnTo>
                    <a:pt x="89" y="80"/>
                  </a:lnTo>
                  <a:lnTo>
                    <a:pt x="83" y="79"/>
                  </a:lnTo>
                  <a:lnTo>
                    <a:pt x="76" y="77"/>
                  </a:lnTo>
                  <a:lnTo>
                    <a:pt x="68" y="75"/>
                  </a:lnTo>
                  <a:lnTo>
                    <a:pt x="63" y="75"/>
                  </a:lnTo>
                  <a:lnTo>
                    <a:pt x="57" y="73"/>
                  </a:lnTo>
                  <a:lnTo>
                    <a:pt x="51" y="71"/>
                  </a:lnTo>
                  <a:lnTo>
                    <a:pt x="45" y="69"/>
                  </a:lnTo>
                  <a:lnTo>
                    <a:pt x="40" y="67"/>
                  </a:lnTo>
                  <a:lnTo>
                    <a:pt x="34" y="65"/>
                  </a:lnTo>
                  <a:lnTo>
                    <a:pt x="30" y="63"/>
                  </a:lnTo>
                  <a:lnTo>
                    <a:pt x="26" y="61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6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4537" y="2366"/>
              <a:ext cx="359" cy="1151"/>
            </a:xfrm>
            <a:custGeom>
              <a:avLst/>
              <a:gdLst>
                <a:gd name="T0" fmla="*/ 23 w 359"/>
                <a:gd name="T1" fmla="*/ 2 h 1151"/>
                <a:gd name="T2" fmla="*/ 54 w 359"/>
                <a:gd name="T3" fmla="*/ 2 h 1151"/>
                <a:gd name="T4" fmla="*/ 84 w 359"/>
                <a:gd name="T5" fmla="*/ 25 h 1151"/>
                <a:gd name="T6" fmla="*/ 99 w 359"/>
                <a:gd name="T7" fmla="*/ 55 h 1151"/>
                <a:gd name="T8" fmla="*/ 111 w 359"/>
                <a:gd name="T9" fmla="*/ 97 h 1151"/>
                <a:gd name="T10" fmla="*/ 120 w 359"/>
                <a:gd name="T11" fmla="*/ 149 h 1151"/>
                <a:gd name="T12" fmla="*/ 130 w 359"/>
                <a:gd name="T13" fmla="*/ 208 h 1151"/>
                <a:gd name="T14" fmla="*/ 137 w 359"/>
                <a:gd name="T15" fmla="*/ 269 h 1151"/>
                <a:gd name="T16" fmla="*/ 143 w 359"/>
                <a:gd name="T17" fmla="*/ 334 h 1151"/>
                <a:gd name="T18" fmla="*/ 147 w 359"/>
                <a:gd name="T19" fmla="*/ 395 h 1151"/>
                <a:gd name="T20" fmla="*/ 149 w 359"/>
                <a:gd name="T21" fmla="*/ 454 h 1151"/>
                <a:gd name="T22" fmla="*/ 151 w 359"/>
                <a:gd name="T23" fmla="*/ 513 h 1151"/>
                <a:gd name="T24" fmla="*/ 151 w 359"/>
                <a:gd name="T25" fmla="*/ 570 h 1151"/>
                <a:gd name="T26" fmla="*/ 151 w 359"/>
                <a:gd name="T27" fmla="*/ 627 h 1151"/>
                <a:gd name="T28" fmla="*/ 149 w 359"/>
                <a:gd name="T29" fmla="*/ 684 h 1151"/>
                <a:gd name="T30" fmla="*/ 147 w 359"/>
                <a:gd name="T31" fmla="*/ 742 h 1151"/>
                <a:gd name="T32" fmla="*/ 147 w 359"/>
                <a:gd name="T33" fmla="*/ 799 h 1151"/>
                <a:gd name="T34" fmla="*/ 143 w 359"/>
                <a:gd name="T35" fmla="*/ 852 h 1151"/>
                <a:gd name="T36" fmla="*/ 139 w 359"/>
                <a:gd name="T37" fmla="*/ 898 h 1151"/>
                <a:gd name="T38" fmla="*/ 136 w 359"/>
                <a:gd name="T39" fmla="*/ 938 h 1151"/>
                <a:gd name="T40" fmla="*/ 130 w 359"/>
                <a:gd name="T41" fmla="*/ 972 h 1151"/>
                <a:gd name="T42" fmla="*/ 124 w 359"/>
                <a:gd name="T43" fmla="*/ 1001 h 1151"/>
                <a:gd name="T44" fmla="*/ 118 w 359"/>
                <a:gd name="T45" fmla="*/ 1035 h 1151"/>
                <a:gd name="T46" fmla="*/ 139 w 359"/>
                <a:gd name="T47" fmla="*/ 1064 h 1151"/>
                <a:gd name="T48" fmla="*/ 172 w 359"/>
                <a:gd name="T49" fmla="*/ 1085 h 1151"/>
                <a:gd name="T50" fmla="*/ 212 w 359"/>
                <a:gd name="T51" fmla="*/ 1090 h 1151"/>
                <a:gd name="T52" fmla="*/ 246 w 359"/>
                <a:gd name="T53" fmla="*/ 1083 h 1151"/>
                <a:gd name="T54" fmla="*/ 280 w 359"/>
                <a:gd name="T55" fmla="*/ 1075 h 1151"/>
                <a:gd name="T56" fmla="*/ 315 w 359"/>
                <a:gd name="T57" fmla="*/ 1068 h 1151"/>
                <a:gd name="T58" fmla="*/ 351 w 359"/>
                <a:gd name="T59" fmla="*/ 1075 h 1151"/>
                <a:gd name="T60" fmla="*/ 347 w 359"/>
                <a:gd name="T61" fmla="*/ 1110 h 1151"/>
                <a:gd name="T62" fmla="*/ 313 w 359"/>
                <a:gd name="T63" fmla="*/ 1132 h 1151"/>
                <a:gd name="T64" fmla="*/ 275 w 359"/>
                <a:gd name="T65" fmla="*/ 1146 h 1151"/>
                <a:gd name="T66" fmla="*/ 248 w 359"/>
                <a:gd name="T67" fmla="*/ 1150 h 1151"/>
                <a:gd name="T68" fmla="*/ 221 w 359"/>
                <a:gd name="T69" fmla="*/ 1150 h 1151"/>
                <a:gd name="T70" fmla="*/ 193 w 359"/>
                <a:gd name="T71" fmla="*/ 1146 h 1151"/>
                <a:gd name="T72" fmla="*/ 166 w 359"/>
                <a:gd name="T73" fmla="*/ 1138 h 1151"/>
                <a:gd name="T74" fmla="*/ 132 w 359"/>
                <a:gd name="T75" fmla="*/ 1127 h 1151"/>
                <a:gd name="T76" fmla="*/ 94 w 359"/>
                <a:gd name="T77" fmla="*/ 1108 h 1151"/>
                <a:gd name="T78" fmla="*/ 69 w 359"/>
                <a:gd name="T79" fmla="*/ 1085 h 1151"/>
                <a:gd name="T80" fmla="*/ 59 w 359"/>
                <a:gd name="T81" fmla="*/ 1052 h 1151"/>
                <a:gd name="T82" fmla="*/ 59 w 359"/>
                <a:gd name="T83" fmla="*/ 1022 h 1151"/>
                <a:gd name="T84" fmla="*/ 63 w 359"/>
                <a:gd name="T85" fmla="*/ 988 h 1151"/>
                <a:gd name="T86" fmla="*/ 71 w 359"/>
                <a:gd name="T87" fmla="*/ 947 h 1151"/>
                <a:gd name="T88" fmla="*/ 76 w 359"/>
                <a:gd name="T89" fmla="*/ 900 h 1151"/>
                <a:gd name="T90" fmla="*/ 82 w 359"/>
                <a:gd name="T91" fmla="*/ 846 h 1151"/>
                <a:gd name="T92" fmla="*/ 86 w 359"/>
                <a:gd name="T93" fmla="*/ 787 h 1151"/>
                <a:gd name="T94" fmla="*/ 90 w 359"/>
                <a:gd name="T95" fmla="*/ 724 h 1151"/>
                <a:gd name="T96" fmla="*/ 94 w 359"/>
                <a:gd name="T97" fmla="*/ 660 h 1151"/>
                <a:gd name="T98" fmla="*/ 96 w 359"/>
                <a:gd name="T99" fmla="*/ 595 h 1151"/>
                <a:gd name="T100" fmla="*/ 97 w 359"/>
                <a:gd name="T101" fmla="*/ 530 h 1151"/>
                <a:gd name="T102" fmla="*/ 96 w 359"/>
                <a:gd name="T103" fmla="*/ 463 h 1151"/>
                <a:gd name="T104" fmla="*/ 90 w 359"/>
                <a:gd name="T105" fmla="*/ 397 h 1151"/>
                <a:gd name="T106" fmla="*/ 82 w 359"/>
                <a:gd name="T107" fmla="*/ 332 h 1151"/>
                <a:gd name="T108" fmla="*/ 69 w 359"/>
                <a:gd name="T109" fmla="*/ 265 h 1151"/>
                <a:gd name="T110" fmla="*/ 54 w 359"/>
                <a:gd name="T111" fmla="*/ 202 h 1151"/>
                <a:gd name="T112" fmla="*/ 38 w 359"/>
                <a:gd name="T113" fmla="*/ 143 h 1151"/>
                <a:gd name="T114" fmla="*/ 23 w 359"/>
                <a:gd name="T115" fmla="*/ 92 h 1151"/>
                <a:gd name="T116" fmla="*/ 12 w 359"/>
                <a:gd name="T117" fmla="*/ 50 h 1151"/>
                <a:gd name="T118" fmla="*/ 2 w 359"/>
                <a:gd name="T119" fmla="*/ 19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1151">
                  <a:moveTo>
                    <a:pt x="0" y="11"/>
                  </a:moveTo>
                  <a:lnTo>
                    <a:pt x="0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3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90" y="32"/>
                  </a:lnTo>
                  <a:lnTo>
                    <a:pt x="90" y="36"/>
                  </a:lnTo>
                  <a:lnTo>
                    <a:pt x="92" y="38"/>
                  </a:lnTo>
                  <a:lnTo>
                    <a:pt x="94" y="42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7" y="53"/>
                  </a:lnTo>
                  <a:lnTo>
                    <a:pt x="99" y="55"/>
                  </a:lnTo>
                  <a:lnTo>
                    <a:pt x="99" y="61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3" y="72"/>
                  </a:lnTo>
                  <a:lnTo>
                    <a:pt x="105" y="78"/>
                  </a:lnTo>
                  <a:lnTo>
                    <a:pt x="107" y="82"/>
                  </a:lnTo>
                  <a:lnTo>
                    <a:pt x="107" y="88"/>
                  </a:lnTo>
                  <a:lnTo>
                    <a:pt x="109" y="92"/>
                  </a:lnTo>
                  <a:lnTo>
                    <a:pt x="111" y="97"/>
                  </a:lnTo>
                  <a:lnTo>
                    <a:pt x="111" y="103"/>
                  </a:lnTo>
                  <a:lnTo>
                    <a:pt x="113" y="109"/>
                  </a:lnTo>
                  <a:lnTo>
                    <a:pt x="115" y="114"/>
                  </a:lnTo>
                  <a:lnTo>
                    <a:pt x="115" y="120"/>
                  </a:lnTo>
                  <a:lnTo>
                    <a:pt x="117" y="126"/>
                  </a:lnTo>
                  <a:lnTo>
                    <a:pt x="117" y="130"/>
                  </a:lnTo>
                  <a:lnTo>
                    <a:pt x="118" y="137"/>
                  </a:lnTo>
                  <a:lnTo>
                    <a:pt x="120" y="143"/>
                  </a:lnTo>
                  <a:lnTo>
                    <a:pt x="120" y="149"/>
                  </a:lnTo>
                  <a:lnTo>
                    <a:pt x="122" y="154"/>
                  </a:lnTo>
                  <a:lnTo>
                    <a:pt x="124" y="160"/>
                  </a:lnTo>
                  <a:lnTo>
                    <a:pt x="124" y="168"/>
                  </a:lnTo>
                  <a:lnTo>
                    <a:pt x="126" y="174"/>
                  </a:lnTo>
                  <a:lnTo>
                    <a:pt x="126" y="181"/>
                  </a:lnTo>
                  <a:lnTo>
                    <a:pt x="128" y="187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30" y="208"/>
                  </a:lnTo>
                  <a:lnTo>
                    <a:pt x="130" y="214"/>
                  </a:lnTo>
                  <a:lnTo>
                    <a:pt x="132" y="221"/>
                  </a:lnTo>
                  <a:lnTo>
                    <a:pt x="132" y="227"/>
                  </a:lnTo>
                  <a:lnTo>
                    <a:pt x="134" y="235"/>
                  </a:lnTo>
                  <a:lnTo>
                    <a:pt x="134" y="242"/>
                  </a:lnTo>
                  <a:lnTo>
                    <a:pt x="136" y="248"/>
                  </a:lnTo>
                  <a:lnTo>
                    <a:pt x="136" y="255"/>
                  </a:lnTo>
                  <a:lnTo>
                    <a:pt x="137" y="263"/>
                  </a:lnTo>
                  <a:lnTo>
                    <a:pt x="137" y="269"/>
                  </a:lnTo>
                  <a:lnTo>
                    <a:pt x="139" y="276"/>
                  </a:lnTo>
                  <a:lnTo>
                    <a:pt x="139" y="284"/>
                  </a:lnTo>
                  <a:lnTo>
                    <a:pt x="139" y="290"/>
                  </a:lnTo>
                  <a:lnTo>
                    <a:pt x="139" y="297"/>
                  </a:lnTo>
                  <a:lnTo>
                    <a:pt x="141" y="305"/>
                  </a:lnTo>
                  <a:lnTo>
                    <a:pt x="141" y="313"/>
                  </a:lnTo>
                  <a:lnTo>
                    <a:pt x="141" y="318"/>
                  </a:lnTo>
                  <a:lnTo>
                    <a:pt x="141" y="326"/>
                  </a:lnTo>
                  <a:lnTo>
                    <a:pt x="143" y="334"/>
                  </a:lnTo>
                  <a:lnTo>
                    <a:pt x="143" y="339"/>
                  </a:lnTo>
                  <a:lnTo>
                    <a:pt x="143" y="347"/>
                  </a:lnTo>
                  <a:lnTo>
                    <a:pt x="143" y="353"/>
                  </a:lnTo>
                  <a:lnTo>
                    <a:pt x="145" y="360"/>
                  </a:lnTo>
                  <a:lnTo>
                    <a:pt x="145" y="368"/>
                  </a:lnTo>
                  <a:lnTo>
                    <a:pt x="145" y="374"/>
                  </a:lnTo>
                  <a:lnTo>
                    <a:pt x="145" y="381"/>
                  </a:lnTo>
                  <a:lnTo>
                    <a:pt x="147" y="389"/>
                  </a:lnTo>
                  <a:lnTo>
                    <a:pt x="147" y="395"/>
                  </a:lnTo>
                  <a:lnTo>
                    <a:pt x="147" y="400"/>
                  </a:lnTo>
                  <a:lnTo>
                    <a:pt x="147" y="408"/>
                  </a:lnTo>
                  <a:lnTo>
                    <a:pt x="147" y="414"/>
                  </a:lnTo>
                  <a:lnTo>
                    <a:pt x="147" y="421"/>
                  </a:lnTo>
                  <a:lnTo>
                    <a:pt x="147" y="427"/>
                  </a:lnTo>
                  <a:lnTo>
                    <a:pt x="147" y="435"/>
                  </a:lnTo>
                  <a:lnTo>
                    <a:pt x="149" y="440"/>
                  </a:lnTo>
                  <a:lnTo>
                    <a:pt x="149" y="448"/>
                  </a:lnTo>
                  <a:lnTo>
                    <a:pt x="149" y="454"/>
                  </a:lnTo>
                  <a:lnTo>
                    <a:pt x="149" y="459"/>
                  </a:lnTo>
                  <a:lnTo>
                    <a:pt x="149" y="467"/>
                  </a:lnTo>
                  <a:lnTo>
                    <a:pt x="149" y="473"/>
                  </a:lnTo>
                  <a:lnTo>
                    <a:pt x="149" y="480"/>
                  </a:lnTo>
                  <a:lnTo>
                    <a:pt x="149" y="486"/>
                  </a:lnTo>
                  <a:lnTo>
                    <a:pt x="151" y="494"/>
                  </a:lnTo>
                  <a:lnTo>
                    <a:pt x="151" y="499"/>
                  </a:lnTo>
                  <a:lnTo>
                    <a:pt x="151" y="507"/>
                  </a:lnTo>
                  <a:lnTo>
                    <a:pt x="151" y="513"/>
                  </a:lnTo>
                  <a:lnTo>
                    <a:pt x="151" y="519"/>
                  </a:lnTo>
                  <a:lnTo>
                    <a:pt x="151" y="524"/>
                  </a:lnTo>
                  <a:lnTo>
                    <a:pt x="151" y="532"/>
                  </a:lnTo>
                  <a:lnTo>
                    <a:pt x="151" y="538"/>
                  </a:lnTo>
                  <a:lnTo>
                    <a:pt x="151" y="545"/>
                  </a:lnTo>
                  <a:lnTo>
                    <a:pt x="151" y="551"/>
                  </a:lnTo>
                  <a:lnTo>
                    <a:pt x="151" y="559"/>
                  </a:lnTo>
                  <a:lnTo>
                    <a:pt x="151" y="564"/>
                  </a:lnTo>
                  <a:lnTo>
                    <a:pt x="151" y="570"/>
                  </a:lnTo>
                  <a:lnTo>
                    <a:pt x="151" y="578"/>
                  </a:lnTo>
                  <a:lnTo>
                    <a:pt x="151" y="583"/>
                  </a:lnTo>
                  <a:lnTo>
                    <a:pt x="151" y="589"/>
                  </a:lnTo>
                  <a:lnTo>
                    <a:pt x="151" y="597"/>
                  </a:lnTo>
                  <a:lnTo>
                    <a:pt x="151" y="602"/>
                  </a:lnTo>
                  <a:lnTo>
                    <a:pt x="151" y="608"/>
                  </a:lnTo>
                  <a:lnTo>
                    <a:pt x="151" y="616"/>
                  </a:lnTo>
                  <a:lnTo>
                    <a:pt x="151" y="622"/>
                  </a:lnTo>
                  <a:lnTo>
                    <a:pt x="151" y="627"/>
                  </a:lnTo>
                  <a:lnTo>
                    <a:pt x="151" y="635"/>
                  </a:lnTo>
                  <a:lnTo>
                    <a:pt x="151" y="641"/>
                  </a:lnTo>
                  <a:lnTo>
                    <a:pt x="151" y="646"/>
                  </a:lnTo>
                  <a:lnTo>
                    <a:pt x="149" y="652"/>
                  </a:lnTo>
                  <a:lnTo>
                    <a:pt x="149" y="660"/>
                  </a:lnTo>
                  <a:lnTo>
                    <a:pt x="149" y="665"/>
                  </a:lnTo>
                  <a:lnTo>
                    <a:pt x="149" y="673"/>
                  </a:lnTo>
                  <a:lnTo>
                    <a:pt x="149" y="679"/>
                  </a:lnTo>
                  <a:lnTo>
                    <a:pt x="149" y="684"/>
                  </a:lnTo>
                  <a:lnTo>
                    <a:pt x="149" y="692"/>
                  </a:lnTo>
                  <a:lnTo>
                    <a:pt x="149" y="698"/>
                  </a:lnTo>
                  <a:lnTo>
                    <a:pt x="149" y="703"/>
                  </a:lnTo>
                  <a:lnTo>
                    <a:pt x="149" y="711"/>
                  </a:lnTo>
                  <a:lnTo>
                    <a:pt x="149" y="717"/>
                  </a:lnTo>
                  <a:lnTo>
                    <a:pt x="149" y="723"/>
                  </a:lnTo>
                  <a:lnTo>
                    <a:pt x="147" y="728"/>
                  </a:lnTo>
                  <a:lnTo>
                    <a:pt x="147" y="736"/>
                  </a:lnTo>
                  <a:lnTo>
                    <a:pt x="147" y="742"/>
                  </a:lnTo>
                  <a:lnTo>
                    <a:pt x="147" y="747"/>
                  </a:lnTo>
                  <a:lnTo>
                    <a:pt x="147" y="755"/>
                  </a:lnTo>
                  <a:lnTo>
                    <a:pt x="147" y="761"/>
                  </a:lnTo>
                  <a:lnTo>
                    <a:pt x="147" y="766"/>
                  </a:lnTo>
                  <a:lnTo>
                    <a:pt x="147" y="774"/>
                  </a:lnTo>
                  <a:lnTo>
                    <a:pt x="147" y="780"/>
                  </a:lnTo>
                  <a:lnTo>
                    <a:pt x="147" y="785"/>
                  </a:lnTo>
                  <a:lnTo>
                    <a:pt x="147" y="793"/>
                  </a:lnTo>
                  <a:lnTo>
                    <a:pt x="147" y="799"/>
                  </a:lnTo>
                  <a:lnTo>
                    <a:pt x="147" y="805"/>
                  </a:lnTo>
                  <a:lnTo>
                    <a:pt x="145" y="810"/>
                  </a:lnTo>
                  <a:lnTo>
                    <a:pt x="145" y="816"/>
                  </a:lnTo>
                  <a:lnTo>
                    <a:pt x="145" y="824"/>
                  </a:lnTo>
                  <a:lnTo>
                    <a:pt x="145" y="829"/>
                  </a:lnTo>
                  <a:lnTo>
                    <a:pt x="145" y="835"/>
                  </a:lnTo>
                  <a:lnTo>
                    <a:pt x="145" y="841"/>
                  </a:lnTo>
                  <a:lnTo>
                    <a:pt x="145" y="846"/>
                  </a:lnTo>
                  <a:lnTo>
                    <a:pt x="143" y="852"/>
                  </a:lnTo>
                  <a:lnTo>
                    <a:pt x="143" y="858"/>
                  </a:lnTo>
                  <a:lnTo>
                    <a:pt x="143" y="862"/>
                  </a:lnTo>
                  <a:lnTo>
                    <a:pt x="143" y="867"/>
                  </a:lnTo>
                  <a:lnTo>
                    <a:pt x="141" y="873"/>
                  </a:lnTo>
                  <a:lnTo>
                    <a:pt x="141" y="879"/>
                  </a:lnTo>
                  <a:lnTo>
                    <a:pt x="141" y="885"/>
                  </a:lnTo>
                  <a:lnTo>
                    <a:pt x="141" y="888"/>
                  </a:lnTo>
                  <a:lnTo>
                    <a:pt x="139" y="894"/>
                  </a:lnTo>
                  <a:lnTo>
                    <a:pt x="139" y="898"/>
                  </a:lnTo>
                  <a:lnTo>
                    <a:pt x="139" y="904"/>
                  </a:lnTo>
                  <a:lnTo>
                    <a:pt x="139" y="907"/>
                  </a:lnTo>
                  <a:lnTo>
                    <a:pt x="137" y="913"/>
                  </a:lnTo>
                  <a:lnTo>
                    <a:pt x="137" y="917"/>
                  </a:lnTo>
                  <a:lnTo>
                    <a:pt x="137" y="921"/>
                  </a:lnTo>
                  <a:lnTo>
                    <a:pt x="137" y="925"/>
                  </a:lnTo>
                  <a:lnTo>
                    <a:pt x="136" y="930"/>
                  </a:lnTo>
                  <a:lnTo>
                    <a:pt x="136" y="934"/>
                  </a:lnTo>
                  <a:lnTo>
                    <a:pt x="136" y="938"/>
                  </a:lnTo>
                  <a:lnTo>
                    <a:pt x="134" y="942"/>
                  </a:lnTo>
                  <a:lnTo>
                    <a:pt x="134" y="946"/>
                  </a:lnTo>
                  <a:lnTo>
                    <a:pt x="134" y="949"/>
                  </a:lnTo>
                  <a:lnTo>
                    <a:pt x="132" y="955"/>
                  </a:lnTo>
                  <a:lnTo>
                    <a:pt x="132" y="959"/>
                  </a:lnTo>
                  <a:lnTo>
                    <a:pt x="132" y="961"/>
                  </a:lnTo>
                  <a:lnTo>
                    <a:pt x="130" y="965"/>
                  </a:lnTo>
                  <a:lnTo>
                    <a:pt x="130" y="968"/>
                  </a:lnTo>
                  <a:lnTo>
                    <a:pt x="130" y="972"/>
                  </a:lnTo>
                  <a:lnTo>
                    <a:pt x="128" y="974"/>
                  </a:lnTo>
                  <a:lnTo>
                    <a:pt x="128" y="978"/>
                  </a:lnTo>
                  <a:lnTo>
                    <a:pt x="128" y="982"/>
                  </a:lnTo>
                  <a:lnTo>
                    <a:pt x="128" y="986"/>
                  </a:lnTo>
                  <a:lnTo>
                    <a:pt x="126" y="988"/>
                  </a:lnTo>
                  <a:lnTo>
                    <a:pt x="126" y="991"/>
                  </a:lnTo>
                  <a:lnTo>
                    <a:pt x="126" y="993"/>
                  </a:lnTo>
                  <a:lnTo>
                    <a:pt x="124" y="997"/>
                  </a:lnTo>
                  <a:lnTo>
                    <a:pt x="124" y="1001"/>
                  </a:lnTo>
                  <a:lnTo>
                    <a:pt x="124" y="1003"/>
                  </a:lnTo>
                  <a:lnTo>
                    <a:pt x="124" y="1007"/>
                  </a:lnTo>
                  <a:lnTo>
                    <a:pt x="124" y="1009"/>
                  </a:lnTo>
                  <a:lnTo>
                    <a:pt x="122" y="1014"/>
                  </a:lnTo>
                  <a:lnTo>
                    <a:pt x="120" y="1018"/>
                  </a:lnTo>
                  <a:lnTo>
                    <a:pt x="120" y="1022"/>
                  </a:lnTo>
                  <a:lnTo>
                    <a:pt x="120" y="1028"/>
                  </a:lnTo>
                  <a:lnTo>
                    <a:pt x="118" y="1031"/>
                  </a:lnTo>
                  <a:lnTo>
                    <a:pt x="118" y="1035"/>
                  </a:lnTo>
                  <a:lnTo>
                    <a:pt x="118" y="1039"/>
                  </a:lnTo>
                  <a:lnTo>
                    <a:pt x="118" y="1043"/>
                  </a:lnTo>
                  <a:lnTo>
                    <a:pt x="118" y="1045"/>
                  </a:lnTo>
                  <a:lnTo>
                    <a:pt x="122" y="1049"/>
                  </a:lnTo>
                  <a:lnTo>
                    <a:pt x="126" y="1052"/>
                  </a:lnTo>
                  <a:lnTo>
                    <a:pt x="130" y="1056"/>
                  </a:lnTo>
                  <a:lnTo>
                    <a:pt x="134" y="1060"/>
                  </a:lnTo>
                  <a:lnTo>
                    <a:pt x="137" y="1062"/>
                  </a:lnTo>
                  <a:lnTo>
                    <a:pt x="139" y="1064"/>
                  </a:lnTo>
                  <a:lnTo>
                    <a:pt x="143" y="1068"/>
                  </a:lnTo>
                  <a:lnTo>
                    <a:pt x="145" y="1070"/>
                  </a:lnTo>
                  <a:lnTo>
                    <a:pt x="149" y="1071"/>
                  </a:lnTo>
                  <a:lnTo>
                    <a:pt x="153" y="1073"/>
                  </a:lnTo>
                  <a:lnTo>
                    <a:pt x="157" y="1075"/>
                  </a:lnTo>
                  <a:lnTo>
                    <a:pt x="160" y="1079"/>
                  </a:lnTo>
                  <a:lnTo>
                    <a:pt x="164" y="1081"/>
                  </a:lnTo>
                  <a:lnTo>
                    <a:pt x="168" y="1083"/>
                  </a:lnTo>
                  <a:lnTo>
                    <a:pt x="172" y="1085"/>
                  </a:lnTo>
                  <a:lnTo>
                    <a:pt x="176" y="1087"/>
                  </a:lnTo>
                  <a:lnTo>
                    <a:pt x="179" y="1087"/>
                  </a:lnTo>
                  <a:lnTo>
                    <a:pt x="185" y="1089"/>
                  </a:lnTo>
                  <a:lnTo>
                    <a:pt x="189" y="1089"/>
                  </a:lnTo>
                  <a:lnTo>
                    <a:pt x="193" y="1090"/>
                  </a:lnTo>
                  <a:lnTo>
                    <a:pt x="198" y="1090"/>
                  </a:lnTo>
                  <a:lnTo>
                    <a:pt x="202" y="1090"/>
                  </a:lnTo>
                  <a:lnTo>
                    <a:pt x="208" y="1090"/>
                  </a:lnTo>
                  <a:lnTo>
                    <a:pt x="212" y="1090"/>
                  </a:lnTo>
                  <a:lnTo>
                    <a:pt x="216" y="1089"/>
                  </a:lnTo>
                  <a:lnTo>
                    <a:pt x="221" y="1089"/>
                  </a:lnTo>
                  <a:lnTo>
                    <a:pt x="225" y="1087"/>
                  </a:lnTo>
                  <a:lnTo>
                    <a:pt x="229" y="1087"/>
                  </a:lnTo>
                  <a:lnTo>
                    <a:pt x="233" y="1085"/>
                  </a:lnTo>
                  <a:lnTo>
                    <a:pt x="237" y="1085"/>
                  </a:lnTo>
                  <a:lnTo>
                    <a:pt x="240" y="1083"/>
                  </a:lnTo>
                  <a:lnTo>
                    <a:pt x="244" y="1083"/>
                  </a:lnTo>
                  <a:lnTo>
                    <a:pt x="246" y="1083"/>
                  </a:lnTo>
                  <a:lnTo>
                    <a:pt x="250" y="1081"/>
                  </a:lnTo>
                  <a:lnTo>
                    <a:pt x="254" y="1081"/>
                  </a:lnTo>
                  <a:lnTo>
                    <a:pt x="258" y="1081"/>
                  </a:lnTo>
                  <a:lnTo>
                    <a:pt x="259" y="1079"/>
                  </a:lnTo>
                  <a:lnTo>
                    <a:pt x="263" y="1079"/>
                  </a:lnTo>
                  <a:lnTo>
                    <a:pt x="267" y="1077"/>
                  </a:lnTo>
                  <a:lnTo>
                    <a:pt x="269" y="1077"/>
                  </a:lnTo>
                  <a:lnTo>
                    <a:pt x="275" y="1075"/>
                  </a:lnTo>
                  <a:lnTo>
                    <a:pt x="280" y="1075"/>
                  </a:lnTo>
                  <a:lnTo>
                    <a:pt x="282" y="1073"/>
                  </a:lnTo>
                  <a:lnTo>
                    <a:pt x="286" y="1073"/>
                  </a:lnTo>
                  <a:lnTo>
                    <a:pt x="288" y="1071"/>
                  </a:lnTo>
                  <a:lnTo>
                    <a:pt x="292" y="1071"/>
                  </a:lnTo>
                  <a:lnTo>
                    <a:pt x="296" y="1071"/>
                  </a:lnTo>
                  <a:lnTo>
                    <a:pt x="301" y="1070"/>
                  </a:lnTo>
                  <a:lnTo>
                    <a:pt x="305" y="1070"/>
                  </a:lnTo>
                  <a:lnTo>
                    <a:pt x="311" y="1070"/>
                  </a:lnTo>
                  <a:lnTo>
                    <a:pt x="315" y="1068"/>
                  </a:lnTo>
                  <a:lnTo>
                    <a:pt x="320" y="1068"/>
                  </a:lnTo>
                  <a:lnTo>
                    <a:pt x="324" y="1068"/>
                  </a:lnTo>
                  <a:lnTo>
                    <a:pt x="326" y="1068"/>
                  </a:lnTo>
                  <a:lnTo>
                    <a:pt x="328" y="1068"/>
                  </a:lnTo>
                  <a:lnTo>
                    <a:pt x="332" y="1068"/>
                  </a:lnTo>
                  <a:lnTo>
                    <a:pt x="338" y="1068"/>
                  </a:lnTo>
                  <a:lnTo>
                    <a:pt x="341" y="1070"/>
                  </a:lnTo>
                  <a:lnTo>
                    <a:pt x="345" y="1071"/>
                  </a:lnTo>
                  <a:lnTo>
                    <a:pt x="351" y="1075"/>
                  </a:lnTo>
                  <a:lnTo>
                    <a:pt x="353" y="1077"/>
                  </a:lnTo>
                  <a:lnTo>
                    <a:pt x="355" y="1081"/>
                  </a:lnTo>
                  <a:lnTo>
                    <a:pt x="357" y="1083"/>
                  </a:lnTo>
                  <a:lnTo>
                    <a:pt x="359" y="1089"/>
                  </a:lnTo>
                  <a:lnTo>
                    <a:pt x="357" y="1092"/>
                  </a:lnTo>
                  <a:lnTo>
                    <a:pt x="357" y="1096"/>
                  </a:lnTo>
                  <a:lnTo>
                    <a:pt x="353" y="1102"/>
                  </a:lnTo>
                  <a:lnTo>
                    <a:pt x="349" y="1108"/>
                  </a:lnTo>
                  <a:lnTo>
                    <a:pt x="347" y="1110"/>
                  </a:lnTo>
                  <a:lnTo>
                    <a:pt x="343" y="1111"/>
                  </a:lnTo>
                  <a:lnTo>
                    <a:pt x="340" y="1113"/>
                  </a:lnTo>
                  <a:lnTo>
                    <a:pt x="338" y="1117"/>
                  </a:lnTo>
                  <a:lnTo>
                    <a:pt x="334" y="1119"/>
                  </a:lnTo>
                  <a:lnTo>
                    <a:pt x="330" y="1123"/>
                  </a:lnTo>
                  <a:lnTo>
                    <a:pt x="326" y="1125"/>
                  </a:lnTo>
                  <a:lnTo>
                    <a:pt x="322" y="1127"/>
                  </a:lnTo>
                  <a:lnTo>
                    <a:pt x="317" y="1129"/>
                  </a:lnTo>
                  <a:lnTo>
                    <a:pt x="313" y="1132"/>
                  </a:lnTo>
                  <a:lnTo>
                    <a:pt x="307" y="1134"/>
                  </a:lnTo>
                  <a:lnTo>
                    <a:pt x="303" y="1136"/>
                  </a:lnTo>
                  <a:lnTo>
                    <a:pt x="298" y="1138"/>
                  </a:lnTo>
                  <a:lnTo>
                    <a:pt x="294" y="1140"/>
                  </a:lnTo>
                  <a:lnTo>
                    <a:pt x="288" y="1142"/>
                  </a:lnTo>
                  <a:lnTo>
                    <a:pt x="282" y="1144"/>
                  </a:lnTo>
                  <a:lnTo>
                    <a:pt x="280" y="1144"/>
                  </a:lnTo>
                  <a:lnTo>
                    <a:pt x="277" y="1146"/>
                  </a:lnTo>
                  <a:lnTo>
                    <a:pt x="275" y="1146"/>
                  </a:lnTo>
                  <a:lnTo>
                    <a:pt x="271" y="1146"/>
                  </a:lnTo>
                  <a:lnTo>
                    <a:pt x="269" y="1148"/>
                  </a:lnTo>
                  <a:lnTo>
                    <a:pt x="265" y="1148"/>
                  </a:lnTo>
                  <a:lnTo>
                    <a:pt x="263" y="1148"/>
                  </a:lnTo>
                  <a:lnTo>
                    <a:pt x="259" y="1150"/>
                  </a:lnTo>
                  <a:lnTo>
                    <a:pt x="258" y="1150"/>
                  </a:lnTo>
                  <a:lnTo>
                    <a:pt x="254" y="1150"/>
                  </a:lnTo>
                  <a:lnTo>
                    <a:pt x="252" y="1150"/>
                  </a:lnTo>
                  <a:lnTo>
                    <a:pt x="248" y="1150"/>
                  </a:lnTo>
                  <a:lnTo>
                    <a:pt x="244" y="1150"/>
                  </a:lnTo>
                  <a:lnTo>
                    <a:pt x="242" y="1151"/>
                  </a:lnTo>
                  <a:lnTo>
                    <a:pt x="239" y="1151"/>
                  </a:lnTo>
                  <a:lnTo>
                    <a:pt x="237" y="1151"/>
                  </a:lnTo>
                  <a:lnTo>
                    <a:pt x="233" y="1151"/>
                  </a:lnTo>
                  <a:lnTo>
                    <a:pt x="229" y="1151"/>
                  </a:lnTo>
                  <a:lnTo>
                    <a:pt x="227" y="1151"/>
                  </a:lnTo>
                  <a:lnTo>
                    <a:pt x="223" y="1151"/>
                  </a:lnTo>
                  <a:lnTo>
                    <a:pt x="221" y="1150"/>
                  </a:lnTo>
                  <a:lnTo>
                    <a:pt x="218" y="1150"/>
                  </a:lnTo>
                  <a:lnTo>
                    <a:pt x="214" y="1150"/>
                  </a:lnTo>
                  <a:lnTo>
                    <a:pt x="212" y="1150"/>
                  </a:lnTo>
                  <a:lnTo>
                    <a:pt x="208" y="1150"/>
                  </a:lnTo>
                  <a:lnTo>
                    <a:pt x="204" y="1150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7" y="1146"/>
                  </a:lnTo>
                  <a:lnTo>
                    <a:pt x="193" y="1146"/>
                  </a:lnTo>
                  <a:lnTo>
                    <a:pt x="189" y="1146"/>
                  </a:lnTo>
                  <a:lnTo>
                    <a:pt x="187" y="1144"/>
                  </a:lnTo>
                  <a:lnTo>
                    <a:pt x="183" y="1144"/>
                  </a:lnTo>
                  <a:lnTo>
                    <a:pt x="181" y="1142"/>
                  </a:lnTo>
                  <a:lnTo>
                    <a:pt x="178" y="1142"/>
                  </a:lnTo>
                  <a:lnTo>
                    <a:pt x="174" y="1140"/>
                  </a:lnTo>
                  <a:lnTo>
                    <a:pt x="172" y="1140"/>
                  </a:lnTo>
                  <a:lnTo>
                    <a:pt x="168" y="1138"/>
                  </a:lnTo>
                  <a:lnTo>
                    <a:pt x="166" y="1138"/>
                  </a:lnTo>
                  <a:lnTo>
                    <a:pt x="164" y="1138"/>
                  </a:lnTo>
                  <a:lnTo>
                    <a:pt x="160" y="1136"/>
                  </a:lnTo>
                  <a:lnTo>
                    <a:pt x="157" y="1136"/>
                  </a:lnTo>
                  <a:lnTo>
                    <a:pt x="155" y="1134"/>
                  </a:lnTo>
                  <a:lnTo>
                    <a:pt x="153" y="1134"/>
                  </a:lnTo>
                  <a:lnTo>
                    <a:pt x="147" y="1132"/>
                  </a:lnTo>
                  <a:lnTo>
                    <a:pt x="141" y="1131"/>
                  </a:lnTo>
                  <a:lnTo>
                    <a:pt x="137" y="1127"/>
                  </a:lnTo>
                  <a:lnTo>
                    <a:pt x="132" y="1127"/>
                  </a:lnTo>
                  <a:lnTo>
                    <a:pt x="126" y="1123"/>
                  </a:lnTo>
                  <a:lnTo>
                    <a:pt x="122" y="1123"/>
                  </a:lnTo>
                  <a:lnTo>
                    <a:pt x="118" y="1119"/>
                  </a:lnTo>
                  <a:lnTo>
                    <a:pt x="113" y="1117"/>
                  </a:lnTo>
                  <a:lnTo>
                    <a:pt x="109" y="1115"/>
                  </a:lnTo>
                  <a:lnTo>
                    <a:pt x="107" y="1113"/>
                  </a:lnTo>
                  <a:lnTo>
                    <a:pt x="101" y="1111"/>
                  </a:lnTo>
                  <a:lnTo>
                    <a:pt x="97" y="1110"/>
                  </a:lnTo>
                  <a:lnTo>
                    <a:pt x="94" y="1108"/>
                  </a:lnTo>
                  <a:lnTo>
                    <a:pt x="92" y="1106"/>
                  </a:lnTo>
                  <a:lnTo>
                    <a:pt x="88" y="1102"/>
                  </a:lnTo>
                  <a:lnTo>
                    <a:pt x="84" y="1100"/>
                  </a:lnTo>
                  <a:lnTo>
                    <a:pt x="82" y="1098"/>
                  </a:lnTo>
                  <a:lnTo>
                    <a:pt x="80" y="1096"/>
                  </a:lnTo>
                  <a:lnTo>
                    <a:pt x="76" y="1092"/>
                  </a:lnTo>
                  <a:lnTo>
                    <a:pt x="75" y="1090"/>
                  </a:lnTo>
                  <a:lnTo>
                    <a:pt x="71" y="1087"/>
                  </a:lnTo>
                  <a:lnTo>
                    <a:pt x="69" y="1085"/>
                  </a:lnTo>
                  <a:lnTo>
                    <a:pt x="67" y="1081"/>
                  </a:lnTo>
                  <a:lnTo>
                    <a:pt x="65" y="1079"/>
                  </a:lnTo>
                  <a:lnTo>
                    <a:pt x="63" y="1075"/>
                  </a:lnTo>
                  <a:lnTo>
                    <a:pt x="63" y="1073"/>
                  </a:lnTo>
                  <a:lnTo>
                    <a:pt x="61" y="1070"/>
                  </a:lnTo>
                  <a:lnTo>
                    <a:pt x="61" y="1066"/>
                  </a:lnTo>
                  <a:lnTo>
                    <a:pt x="59" y="1060"/>
                  </a:lnTo>
                  <a:lnTo>
                    <a:pt x="59" y="1056"/>
                  </a:lnTo>
                  <a:lnTo>
                    <a:pt x="59" y="1052"/>
                  </a:lnTo>
                  <a:lnTo>
                    <a:pt x="59" y="1047"/>
                  </a:lnTo>
                  <a:lnTo>
                    <a:pt x="59" y="1045"/>
                  </a:lnTo>
                  <a:lnTo>
                    <a:pt x="59" y="1041"/>
                  </a:lnTo>
                  <a:lnTo>
                    <a:pt x="59" y="1039"/>
                  </a:lnTo>
                  <a:lnTo>
                    <a:pt x="59" y="1035"/>
                  </a:lnTo>
                  <a:lnTo>
                    <a:pt x="59" y="1031"/>
                  </a:lnTo>
                  <a:lnTo>
                    <a:pt x="59" y="1029"/>
                  </a:lnTo>
                  <a:lnTo>
                    <a:pt x="59" y="1026"/>
                  </a:lnTo>
                  <a:lnTo>
                    <a:pt x="59" y="1022"/>
                  </a:lnTo>
                  <a:lnTo>
                    <a:pt x="59" y="1018"/>
                  </a:lnTo>
                  <a:lnTo>
                    <a:pt x="61" y="1016"/>
                  </a:lnTo>
                  <a:lnTo>
                    <a:pt x="61" y="1012"/>
                  </a:lnTo>
                  <a:lnTo>
                    <a:pt x="61" y="1009"/>
                  </a:lnTo>
                  <a:lnTo>
                    <a:pt x="61" y="1005"/>
                  </a:lnTo>
                  <a:lnTo>
                    <a:pt x="63" y="1001"/>
                  </a:lnTo>
                  <a:lnTo>
                    <a:pt x="63" y="997"/>
                  </a:lnTo>
                  <a:lnTo>
                    <a:pt x="63" y="993"/>
                  </a:lnTo>
                  <a:lnTo>
                    <a:pt x="63" y="988"/>
                  </a:lnTo>
                  <a:lnTo>
                    <a:pt x="65" y="984"/>
                  </a:lnTo>
                  <a:lnTo>
                    <a:pt x="65" y="980"/>
                  </a:lnTo>
                  <a:lnTo>
                    <a:pt x="67" y="976"/>
                  </a:lnTo>
                  <a:lnTo>
                    <a:pt x="67" y="972"/>
                  </a:lnTo>
                  <a:lnTo>
                    <a:pt x="67" y="967"/>
                  </a:lnTo>
                  <a:lnTo>
                    <a:pt x="67" y="963"/>
                  </a:lnTo>
                  <a:lnTo>
                    <a:pt x="69" y="957"/>
                  </a:lnTo>
                  <a:lnTo>
                    <a:pt x="69" y="953"/>
                  </a:lnTo>
                  <a:lnTo>
                    <a:pt x="71" y="947"/>
                  </a:lnTo>
                  <a:lnTo>
                    <a:pt x="71" y="944"/>
                  </a:lnTo>
                  <a:lnTo>
                    <a:pt x="71" y="938"/>
                  </a:lnTo>
                  <a:lnTo>
                    <a:pt x="71" y="932"/>
                  </a:lnTo>
                  <a:lnTo>
                    <a:pt x="73" y="928"/>
                  </a:lnTo>
                  <a:lnTo>
                    <a:pt x="73" y="923"/>
                  </a:lnTo>
                  <a:lnTo>
                    <a:pt x="75" y="917"/>
                  </a:lnTo>
                  <a:lnTo>
                    <a:pt x="75" y="911"/>
                  </a:lnTo>
                  <a:lnTo>
                    <a:pt x="75" y="906"/>
                  </a:lnTo>
                  <a:lnTo>
                    <a:pt x="76" y="900"/>
                  </a:lnTo>
                  <a:lnTo>
                    <a:pt x="76" y="896"/>
                  </a:lnTo>
                  <a:lnTo>
                    <a:pt x="76" y="890"/>
                  </a:lnTo>
                  <a:lnTo>
                    <a:pt x="78" y="885"/>
                  </a:lnTo>
                  <a:lnTo>
                    <a:pt x="78" y="877"/>
                  </a:lnTo>
                  <a:lnTo>
                    <a:pt x="80" y="871"/>
                  </a:lnTo>
                  <a:lnTo>
                    <a:pt x="80" y="866"/>
                  </a:lnTo>
                  <a:lnTo>
                    <a:pt x="80" y="860"/>
                  </a:lnTo>
                  <a:lnTo>
                    <a:pt x="80" y="852"/>
                  </a:lnTo>
                  <a:lnTo>
                    <a:pt x="82" y="846"/>
                  </a:lnTo>
                  <a:lnTo>
                    <a:pt x="82" y="841"/>
                  </a:lnTo>
                  <a:lnTo>
                    <a:pt x="82" y="835"/>
                  </a:lnTo>
                  <a:lnTo>
                    <a:pt x="82" y="827"/>
                  </a:lnTo>
                  <a:lnTo>
                    <a:pt x="84" y="822"/>
                  </a:lnTo>
                  <a:lnTo>
                    <a:pt x="84" y="814"/>
                  </a:lnTo>
                  <a:lnTo>
                    <a:pt x="84" y="808"/>
                  </a:lnTo>
                  <a:lnTo>
                    <a:pt x="86" y="801"/>
                  </a:lnTo>
                  <a:lnTo>
                    <a:pt x="86" y="795"/>
                  </a:lnTo>
                  <a:lnTo>
                    <a:pt x="86" y="787"/>
                  </a:lnTo>
                  <a:lnTo>
                    <a:pt x="86" y="780"/>
                  </a:lnTo>
                  <a:lnTo>
                    <a:pt x="88" y="774"/>
                  </a:lnTo>
                  <a:lnTo>
                    <a:pt x="88" y="766"/>
                  </a:lnTo>
                  <a:lnTo>
                    <a:pt x="88" y="759"/>
                  </a:lnTo>
                  <a:lnTo>
                    <a:pt x="88" y="753"/>
                  </a:lnTo>
                  <a:lnTo>
                    <a:pt x="88" y="745"/>
                  </a:lnTo>
                  <a:lnTo>
                    <a:pt x="90" y="740"/>
                  </a:lnTo>
                  <a:lnTo>
                    <a:pt x="90" y="732"/>
                  </a:lnTo>
                  <a:lnTo>
                    <a:pt x="90" y="724"/>
                  </a:lnTo>
                  <a:lnTo>
                    <a:pt x="90" y="717"/>
                  </a:lnTo>
                  <a:lnTo>
                    <a:pt x="90" y="711"/>
                  </a:lnTo>
                  <a:lnTo>
                    <a:pt x="90" y="703"/>
                  </a:lnTo>
                  <a:lnTo>
                    <a:pt x="92" y="696"/>
                  </a:lnTo>
                  <a:lnTo>
                    <a:pt x="92" y="690"/>
                  </a:lnTo>
                  <a:lnTo>
                    <a:pt x="92" y="683"/>
                  </a:lnTo>
                  <a:lnTo>
                    <a:pt x="92" y="675"/>
                  </a:lnTo>
                  <a:lnTo>
                    <a:pt x="94" y="667"/>
                  </a:lnTo>
                  <a:lnTo>
                    <a:pt x="94" y="660"/>
                  </a:lnTo>
                  <a:lnTo>
                    <a:pt x="94" y="654"/>
                  </a:lnTo>
                  <a:lnTo>
                    <a:pt x="94" y="646"/>
                  </a:lnTo>
                  <a:lnTo>
                    <a:pt x="94" y="639"/>
                  </a:lnTo>
                  <a:lnTo>
                    <a:pt x="96" y="631"/>
                  </a:lnTo>
                  <a:lnTo>
                    <a:pt x="96" y="625"/>
                  </a:lnTo>
                  <a:lnTo>
                    <a:pt x="96" y="618"/>
                  </a:lnTo>
                  <a:lnTo>
                    <a:pt x="96" y="610"/>
                  </a:lnTo>
                  <a:lnTo>
                    <a:pt x="96" y="602"/>
                  </a:lnTo>
                  <a:lnTo>
                    <a:pt x="96" y="595"/>
                  </a:lnTo>
                  <a:lnTo>
                    <a:pt x="96" y="589"/>
                  </a:lnTo>
                  <a:lnTo>
                    <a:pt x="97" y="581"/>
                  </a:lnTo>
                  <a:lnTo>
                    <a:pt x="97" y="574"/>
                  </a:lnTo>
                  <a:lnTo>
                    <a:pt x="97" y="566"/>
                  </a:lnTo>
                  <a:lnTo>
                    <a:pt x="97" y="561"/>
                  </a:lnTo>
                  <a:lnTo>
                    <a:pt x="97" y="553"/>
                  </a:lnTo>
                  <a:lnTo>
                    <a:pt x="97" y="545"/>
                  </a:lnTo>
                  <a:lnTo>
                    <a:pt x="97" y="538"/>
                  </a:lnTo>
                  <a:lnTo>
                    <a:pt x="97" y="530"/>
                  </a:lnTo>
                  <a:lnTo>
                    <a:pt x="97" y="522"/>
                  </a:lnTo>
                  <a:lnTo>
                    <a:pt x="97" y="515"/>
                  </a:lnTo>
                  <a:lnTo>
                    <a:pt x="97" y="507"/>
                  </a:lnTo>
                  <a:lnTo>
                    <a:pt x="96" y="499"/>
                  </a:lnTo>
                  <a:lnTo>
                    <a:pt x="96" y="494"/>
                  </a:lnTo>
                  <a:lnTo>
                    <a:pt x="96" y="486"/>
                  </a:lnTo>
                  <a:lnTo>
                    <a:pt x="96" y="479"/>
                  </a:lnTo>
                  <a:lnTo>
                    <a:pt x="96" y="471"/>
                  </a:lnTo>
                  <a:lnTo>
                    <a:pt x="96" y="463"/>
                  </a:lnTo>
                  <a:lnTo>
                    <a:pt x="96" y="456"/>
                  </a:lnTo>
                  <a:lnTo>
                    <a:pt x="96" y="450"/>
                  </a:lnTo>
                  <a:lnTo>
                    <a:pt x="94" y="442"/>
                  </a:lnTo>
                  <a:lnTo>
                    <a:pt x="94" y="435"/>
                  </a:lnTo>
                  <a:lnTo>
                    <a:pt x="92" y="427"/>
                  </a:lnTo>
                  <a:lnTo>
                    <a:pt x="92" y="419"/>
                  </a:lnTo>
                  <a:lnTo>
                    <a:pt x="92" y="412"/>
                  </a:lnTo>
                  <a:lnTo>
                    <a:pt x="90" y="404"/>
                  </a:lnTo>
                  <a:lnTo>
                    <a:pt x="90" y="397"/>
                  </a:lnTo>
                  <a:lnTo>
                    <a:pt x="90" y="389"/>
                  </a:lnTo>
                  <a:lnTo>
                    <a:pt x="88" y="383"/>
                  </a:lnTo>
                  <a:lnTo>
                    <a:pt x="88" y="376"/>
                  </a:lnTo>
                  <a:lnTo>
                    <a:pt x="86" y="368"/>
                  </a:lnTo>
                  <a:lnTo>
                    <a:pt x="86" y="360"/>
                  </a:lnTo>
                  <a:lnTo>
                    <a:pt x="84" y="353"/>
                  </a:lnTo>
                  <a:lnTo>
                    <a:pt x="84" y="345"/>
                  </a:lnTo>
                  <a:lnTo>
                    <a:pt x="82" y="339"/>
                  </a:lnTo>
                  <a:lnTo>
                    <a:pt x="82" y="332"/>
                  </a:lnTo>
                  <a:lnTo>
                    <a:pt x="80" y="324"/>
                  </a:lnTo>
                  <a:lnTo>
                    <a:pt x="78" y="316"/>
                  </a:lnTo>
                  <a:lnTo>
                    <a:pt x="78" y="309"/>
                  </a:lnTo>
                  <a:lnTo>
                    <a:pt x="76" y="303"/>
                  </a:lnTo>
                  <a:lnTo>
                    <a:pt x="75" y="296"/>
                  </a:lnTo>
                  <a:lnTo>
                    <a:pt x="73" y="288"/>
                  </a:lnTo>
                  <a:lnTo>
                    <a:pt x="71" y="280"/>
                  </a:lnTo>
                  <a:lnTo>
                    <a:pt x="71" y="273"/>
                  </a:lnTo>
                  <a:lnTo>
                    <a:pt x="69" y="265"/>
                  </a:lnTo>
                  <a:lnTo>
                    <a:pt x="67" y="259"/>
                  </a:lnTo>
                  <a:lnTo>
                    <a:pt x="65" y="252"/>
                  </a:lnTo>
                  <a:lnTo>
                    <a:pt x="63" y="244"/>
                  </a:lnTo>
                  <a:lnTo>
                    <a:pt x="61" y="236"/>
                  </a:lnTo>
                  <a:lnTo>
                    <a:pt x="59" y="231"/>
                  </a:lnTo>
                  <a:lnTo>
                    <a:pt x="59" y="223"/>
                  </a:lnTo>
                  <a:lnTo>
                    <a:pt x="57" y="217"/>
                  </a:lnTo>
                  <a:lnTo>
                    <a:pt x="55" y="210"/>
                  </a:lnTo>
                  <a:lnTo>
                    <a:pt x="54" y="202"/>
                  </a:lnTo>
                  <a:lnTo>
                    <a:pt x="52" y="194"/>
                  </a:lnTo>
                  <a:lnTo>
                    <a:pt x="50" y="189"/>
                  </a:lnTo>
                  <a:lnTo>
                    <a:pt x="48" y="181"/>
                  </a:lnTo>
                  <a:lnTo>
                    <a:pt x="46" y="175"/>
                  </a:lnTo>
                  <a:lnTo>
                    <a:pt x="44" y="168"/>
                  </a:lnTo>
                  <a:lnTo>
                    <a:pt x="44" y="162"/>
                  </a:lnTo>
                  <a:lnTo>
                    <a:pt x="42" y="154"/>
                  </a:lnTo>
                  <a:lnTo>
                    <a:pt x="40" y="149"/>
                  </a:lnTo>
                  <a:lnTo>
                    <a:pt x="38" y="143"/>
                  </a:lnTo>
                  <a:lnTo>
                    <a:pt x="36" y="137"/>
                  </a:lnTo>
                  <a:lnTo>
                    <a:pt x="35" y="130"/>
                  </a:lnTo>
                  <a:lnTo>
                    <a:pt x="33" y="124"/>
                  </a:lnTo>
                  <a:lnTo>
                    <a:pt x="33" y="120"/>
                  </a:lnTo>
                  <a:lnTo>
                    <a:pt x="31" y="114"/>
                  </a:lnTo>
                  <a:lnTo>
                    <a:pt x="29" y="109"/>
                  </a:lnTo>
                  <a:lnTo>
                    <a:pt x="27" y="101"/>
                  </a:lnTo>
                  <a:lnTo>
                    <a:pt x="25" y="97"/>
                  </a:lnTo>
                  <a:lnTo>
                    <a:pt x="23" y="92"/>
                  </a:lnTo>
                  <a:lnTo>
                    <a:pt x="23" y="86"/>
                  </a:lnTo>
                  <a:lnTo>
                    <a:pt x="21" y="82"/>
                  </a:lnTo>
                  <a:lnTo>
                    <a:pt x="19" y="76"/>
                  </a:lnTo>
                  <a:lnTo>
                    <a:pt x="17" y="72"/>
                  </a:lnTo>
                  <a:lnTo>
                    <a:pt x="17" y="67"/>
                  </a:lnTo>
                  <a:lnTo>
                    <a:pt x="15" y="63"/>
                  </a:lnTo>
                  <a:lnTo>
                    <a:pt x="14" y="57"/>
                  </a:lnTo>
                  <a:lnTo>
                    <a:pt x="14" y="53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819" y="2351"/>
              <a:ext cx="204" cy="1058"/>
            </a:xfrm>
            <a:custGeom>
              <a:avLst/>
              <a:gdLst>
                <a:gd name="T0" fmla="*/ 48 w 204"/>
                <a:gd name="T1" fmla="*/ 1035 h 1058"/>
                <a:gd name="T2" fmla="*/ 44 w 204"/>
                <a:gd name="T3" fmla="*/ 1003 h 1058"/>
                <a:gd name="T4" fmla="*/ 38 w 204"/>
                <a:gd name="T5" fmla="*/ 957 h 1058"/>
                <a:gd name="T6" fmla="*/ 31 w 204"/>
                <a:gd name="T7" fmla="*/ 900 h 1058"/>
                <a:gd name="T8" fmla="*/ 23 w 204"/>
                <a:gd name="T9" fmla="*/ 833 h 1058"/>
                <a:gd name="T10" fmla="*/ 16 w 204"/>
                <a:gd name="T11" fmla="*/ 759 h 1058"/>
                <a:gd name="T12" fmla="*/ 10 w 204"/>
                <a:gd name="T13" fmla="*/ 680 h 1058"/>
                <a:gd name="T14" fmla="*/ 4 w 204"/>
                <a:gd name="T15" fmla="*/ 602 h 1058"/>
                <a:gd name="T16" fmla="*/ 2 w 204"/>
                <a:gd name="T17" fmla="*/ 526 h 1058"/>
                <a:gd name="T18" fmla="*/ 0 w 204"/>
                <a:gd name="T19" fmla="*/ 452 h 1058"/>
                <a:gd name="T20" fmla="*/ 0 w 204"/>
                <a:gd name="T21" fmla="*/ 383 h 1058"/>
                <a:gd name="T22" fmla="*/ 4 w 204"/>
                <a:gd name="T23" fmla="*/ 318 h 1058"/>
                <a:gd name="T24" fmla="*/ 10 w 204"/>
                <a:gd name="T25" fmla="*/ 261 h 1058"/>
                <a:gd name="T26" fmla="*/ 19 w 204"/>
                <a:gd name="T27" fmla="*/ 208 h 1058"/>
                <a:gd name="T28" fmla="*/ 29 w 204"/>
                <a:gd name="T29" fmla="*/ 160 h 1058"/>
                <a:gd name="T30" fmla="*/ 42 w 204"/>
                <a:gd name="T31" fmla="*/ 118 h 1058"/>
                <a:gd name="T32" fmla="*/ 56 w 204"/>
                <a:gd name="T33" fmla="*/ 84 h 1058"/>
                <a:gd name="T34" fmla="*/ 73 w 204"/>
                <a:gd name="T35" fmla="*/ 55 h 1058"/>
                <a:gd name="T36" fmla="*/ 90 w 204"/>
                <a:gd name="T37" fmla="*/ 32 h 1058"/>
                <a:gd name="T38" fmla="*/ 109 w 204"/>
                <a:gd name="T39" fmla="*/ 15 h 1058"/>
                <a:gd name="T40" fmla="*/ 130 w 204"/>
                <a:gd name="T41" fmla="*/ 5 h 1058"/>
                <a:gd name="T42" fmla="*/ 153 w 204"/>
                <a:gd name="T43" fmla="*/ 0 h 1058"/>
                <a:gd name="T44" fmla="*/ 180 w 204"/>
                <a:gd name="T45" fmla="*/ 4 h 1058"/>
                <a:gd name="T46" fmla="*/ 199 w 204"/>
                <a:gd name="T47" fmla="*/ 23 h 1058"/>
                <a:gd name="T48" fmla="*/ 202 w 204"/>
                <a:gd name="T49" fmla="*/ 51 h 1058"/>
                <a:gd name="T50" fmla="*/ 197 w 204"/>
                <a:gd name="T51" fmla="*/ 74 h 1058"/>
                <a:gd name="T52" fmla="*/ 187 w 204"/>
                <a:gd name="T53" fmla="*/ 99 h 1058"/>
                <a:gd name="T54" fmla="*/ 174 w 204"/>
                <a:gd name="T55" fmla="*/ 126 h 1058"/>
                <a:gd name="T56" fmla="*/ 159 w 204"/>
                <a:gd name="T57" fmla="*/ 154 h 1058"/>
                <a:gd name="T58" fmla="*/ 141 w 204"/>
                <a:gd name="T59" fmla="*/ 185 h 1058"/>
                <a:gd name="T60" fmla="*/ 124 w 204"/>
                <a:gd name="T61" fmla="*/ 217 h 1058"/>
                <a:gd name="T62" fmla="*/ 107 w 204"/>
                <a:gd name="T63" fmla="*/ 251 h 1058"/>
                <a:gd name="T64" fmla="*/ 92 w 204"/>
                <a:gd name="T65" fmla="*/ 284 h 1058"/>
                <a:gd name="T66" fmla="*/ 77 w 204"/>
                <a:gd name="T67" fmla="*/ 318 h 1058"/>
                <a:gd name="T68" fmla="*/ 67 w 204"/>
                <a:gd name="T69" fmla="*/ 347 h 1058"/>
                <a:gd name="T70" fmla="*/ 59 w 204"/>
                <a:gd name="T71" fmla="*/ 373 h 1058"/>
                <a:gd name="T72" fmla="*/ 56 w 204"/>
                <a:gd name="T73" fmla="*/ 400 h 1058"/>
                <a:gd name="T74" fmla="*/ 54 w 204"/>
                <a:gd name="T75" fmla="*/ 425 h 1058"/>
                <a:gd name="T76" fmla="*/ 54 w 204"/>
                <a:gd name="T77" fmla="*/ 452 h 1058"/>
                <a:gd name="T78" fmla="*/ 56 w 204"/>
                <a:gd name="T79" fmla="*/ 480 h 1058"/>
                <a:gd name="T80" fmla="*/ 59 w 204"/>
                <a:gd name="T81" fmla="*/ 513 h 1058"/>
                <a:gd name="T82" fmla="*/ 61 w 204"/>
                <a:gd name="T83" fmla="*/ 549 h 1058"/>
                <a:gd name="T84" fmla="*/ 67 w 204"/>
                <a:gd name="T85" fmla="*/ 593 h 1058"/>
                <a:gd name="T86" fmla="*/ 71 w 204"/>
                <a:gd name="T87" fmla="*/ 640 h 1058"/>
                <a:gd name="T88" fmla="*/ 77 w 204"/>
                <a:gd name="T89" fmla="*/ 694 h 1058"/>
                <a:gd name="T90" fmla="*/ 82 w 204"/>
                <a:gd name="T91" fmla="*/ 747 h 1058"/>
                <a:gd name="T92" fmla="*/ 88 w 204"/>
                <a:gd name="T93" fmla="*/ 800 h 1058"/>
                <a:gd name="T94" fmla="*/ 94 w 204"/>
                <a:gd name="T95" fmla="*/ 854 h 1058"/>
                <a:gd name="T96" fmla="*/ 98 w 204"/>
                <a:gd name="T97" fmla="*/ 903 h 1058"/>
                <a:gd name="T98" fmla="*/ 101 w 204"/>
                <a:gd name="T99" fmla="*/ 947 h 1058"/>
                <a:gd name="T100" fmla="*/ 103 w 204"/>
                <a:gd name="T101" fmla="*/ 983 h 1058"/>
                <a:gd name="T102" fmla="*/ 103 w 204"/>
                <a:gd name="T103" fmla="*/ 1012 h 1058"/>
                <a:gd name="T104" fmla="*/ 98 w 204"/>
                <a:gd name="T105" fmla="*/ 1037 h 1058"/>
                <a:gd name="T106" fmla="*/ 79 w 204"/>
                <a:gd name="T107" fmla="*/ 1056 h 1058"/>
                <a:gd name="T108" fmla="*/ 52 w 204"/>
                <a:gd name="T109" fmla="*/ 104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058">
                  <a:moveTo>
                    <a:pt x="50" y="1048"/>
                  </a:moveTo>
                  <a:lnTo>
                    <a:pt x="50" y="1046"/>
                  </a:lnTo>
                  <a:lnTo>
                    <a:pt x="50" y="1044"/>
                  </a:lnTo>
                  <a:lnTo>
                    <a:pt x="48" y="1043"/>
                  </a:lnTo>
                  <a:lnTo>
                    <a:pt x="48" y="1041"/>
                  </a:lnTo>
                  <a:lnTo>
                    <a:pt x="48" y="1037"/>
                  </a:lnTo>
                  <a:lnTo>
                    <a:pt x="48" y="1035"/>
                  </a:lnTo>
                  <a:lnTo>
                    <a:pt x="48" y="1031"/>
                  </a:lnTo>
                  <a:lnTo>
                    <a:pt x="46" y="1027"/>
                  </a:lnTo>
                  <a:lnTo>
                    <a:pt x="46" y="1024"/>
                  </a:lnTo>
                  <a:lnTo>
                    <a:pt x="46" y="1018"/>
                  </a:lnTo>
                  <a:lnTo>
                    <a:pt x="44" y="1014"/>
                  </a:lnTo>
                  <a:lnTo>
                    <a:pt x="44" y="1008"/>
                  </a:lnTo>
                  <a:lnTo>
                    <a:pt x="44" y="1003"/>
                  </a:lnTo>
                  <a:lnTo>
                    <a:pt x="44" y="999"/>
                  </a:lnTo>
                  <a:lnTo>
                    <a:pt x="42" y="991"/>
                  </a:lnTo>
                  <a:lnTo>
                    <a:pt x="42" y="985"/>
                  </a:lnTo>
                  <a:lnTo>
                    <a:pt x="40" y="978"/>
                  </a:lnTo>
                  <a:lnTo>
                    <a:pt x="40" y="972"/>
                  </a:lnTo>
                  <a:lnTo>
                    <a:pt x="38" y="964"/>
                  </a:lnTo>
                  <a:lnTo>
                    <a:pt x="38" y="957"/>
                  </a:lnTo>
                  <a:lnTo>
                    <a:pt x="37" y="949"/>
                  </a:lnTo>
                  <a:lnTo>
                    <a:pt x="37" y="943"/>
                  </a:lnTo>
                  <a:lnTo>
                    <a:pt x="35" y="934"/>
                  </a:lnTo>
                  <a:lnTo>
                    <a:pt x="33" y="926"/>
                  </a:lnTo>
                  <a:lnTo>
                    <a:pt x="33" y="917"/>
                  </a:lnTo>
                  <a:lnTo>
                    <a:pt x="33" y="909"/>
                  </a:lnTo>
                  <a:lnTo>
                    <a:pt x="31" y="900"/>
                  </a:lnTo>
                  <a:lnTo>
                    <a:pt x="29" y="890"/>
                  </a:lnTo>
                  <a:lnTo>
                    <a:pt x="29" y="881"/>
                  </a:lnTo>
                  <a:lnTo>
                    <a:pt x="29" y="873"/>
                  </a:lnTo>
                  <a:lnTo>
                    <a:pt x="27" y="863"/>
                  </a:lnTo>
                  <a:lnTo>
                    <a:pt x="25" y="852"/>
                  </a:lnTo>
                  <a:lnTo>
                    <a:pt x="25" y="842"/>
                  </a:lnTo>
                  <a:lnTo>
                    <a:pt x="23" y="833"/>
                  </a:lnTo>
                  <a:lnTo>
                    <a:pt x="21" y="821"/>
                  </a:lnTo>
                  <a:lnTo>
                    <a:pt x="21" y="812"/>
                  </a:lnTo>
                  <a:lnTo>
                    <a:pt x="19" y="800"/>
                  </a:lnTo>
                  <a:lnTo>
                    <a:pt x="19" y="791"/>
                  </a:lnTo>
                  <a:lnTo>
                    <a:pt x="18" y="779"/>
                  </a:lnTo>
                  <a:lnTo>
                    <a:pt x="18" y="770"/>
                  </a:lnTo>
                  <a:lnTo>
                    <a:pt x="16" y="759"/>
                  </a:lnTo>
                  <a:lnTo>
                    <a:pt x="16" y="747"/>
                  </a:lnTo>
                  <a:lnTo>
                    <a:pt x="14" y="736"/>
                  </a:lnTo>
                  <a:lnTo>
                    <a:pt x="14" y="726"/>
                  </a:lnTo>
                  <a:lnTo>
                    <a:pt x="12" y="715"/>
                  </a:lnTo>
                  <a:lnTo>
                    <a:pt x="12" y="703"/>
                  </a:lnTo>
                  <a:lnTo>
                    <a:pt x="10" y="692"/>
                  </a:lnTo>
                  <a:lnTo>
                    <a:pt x="10" y="680"/>
                  </a:lnTo>
                  <a:lnTo>
                    <a:pt x="8" y="669"/>
                  </a:lnTo>
                  <a:lnTo>
                    <a:pt x="8" y="659"/>
                  </a:lnTo>
                  <a:lnTo>
                    <a:pt x="6" y="648"/>
                  </a:lnTo>
                  <a:lnTo>
                    <a:pt x="6" y="637"/>
                  </a:lnTo>
                  <a:lnTo>
                    <a:pt x="6" y="625"/>
                  </a:lnTo>
                  <a:lnTo>
                    <a:pt x="6" y="614"/>
                  </a:lnTo>
                  <a:lnTo>
                    <a:pt x="4" y="602"/>
                  </a:lnTo>
                  <a:lnTo>
                    <a:pt x="4" y="591"/>
                  </a:lnTo>
                  <a:lnTo>
                    <a:pt x="4" y="579"/>
                  </a:lnTo>
                  <a:lnTo>
                    <a:pt x="2" y="570"/>
                  </a:lnTo>
                  <a:lnTo>
                    <a:pt x="2" y="558"/>
                  </a:lnTo>
                  <a:lnTo>
                    <a:pt x="2" y="547"/>
                  </a:lnTo>
                  <a:lnTo>
                    <a:pt x="2" y="535"/>
                  </a:lnTo>
                  <a:lnTo>
                    <a:pt x="2" y="526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1"/>
                  </a:lnTo>
                  <a:lnTo>
                    <a:pt x="0" y="452"/>
                  </a:lnTo>
                  <a:lnTo>
                    <a:pt x="0" y="442"/>
                  </a:lnTo>
                  <a:lnTo>
                    <a:pt x="0" y="431"/>
                  </a:lnTo>
                  <a:lnTo>
                    <a:pt x="0" y="421"/>
                  </a:lnTo>
                  <a:lnTo>
                    <a:pt x="0" y="412"/>
                  </a:lnTo>
                  <a:lnTo>
                    <a:pt x="0" y="402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3"/>
                  </a:lnTo>
                  <a:lnTo>
                    <a:pt x="2" y="364"/>
                  </a:lnTo>
                  <a:lnTo>
                    <a:pt x="2" y="354"/>
                  </a:lnTo>
                  <a:lnTo>
                    <a:pt x="2" y="345"/>
                  </a:lnTo>
                  <a:lnTo>
                    <a:pt x="2" y="337"/>
                  </a:lnTo>
                  <a:lnTo>
                    <a:pt x="4" y="328"/>
                  </a:lnTo>
                  <a:lnTo>
                    <a:pt x="4" y="318"/>
                  </a:lnTo>
                  <a:lnTo>
                    <a:pt x="6" y="311"/>
                  </a:lnTo>
                  <a:lnTo>
                    <a:pt x="6" y="301"/>
                  </a:lnTo>
                  <a:lnTo>
                    <a:pt x="6" y="293"/>
                  </a:lnTo>
                  <a:lnTo>
                    <a:pt x="8" y="284"/>
                  </a:lnTo>
                  <a:lnTo>
                    <a:pt x="8" y="276"/>
                  </a:lnTo>
                  <a:lnTo>
                    <a:pt x="10" y="269"/>
                  </a:lnTo>
                  <a:lnTo>
                    <a:pt x="10" y="261"/>
                  </a:lnTo>
                  <a:lnTo>
                    <a:pt x="12" y="251"/>
                  </a:lnTo>
                  <a:lnTo>
                    <a:pt x="12" y="246"/>
                  </a:lnTo>
                  <a:lnTo>
                    <a:pt x="14" y="238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8" y="215"/>
                  </a:lnTo>
                  <a:lnTo>
                    <a:pt x="19" y="208"/>
                  </a:lnTo>
                  <a:lnTo>
                    <a:pt x="19" y="200"/>
                  </a:lnTo>
                  <a:lnTo>
                    <a:pt x="21" y="192"/>
                  </a:lnTo>
                  <a:lnTo>
                    <a:pt x="23" y="187"/>
                  </a:lnTo>
                  <a:lnTo>
                    <a:pt x="25" y="179"/>
                  </a:lnTo>
                  <a:lnTo>
                    <a:pt x="27" y="173"/>
                  </a:lnTo>
                  <a:lnTo>
                    <a:pt x="27" y="166"/>
                  </a:lnTo>
                  <a:lnTo>
                    <a:pt x="29" y="160"/>
                  </a:lnTo>
                  <a:lnTo>
                    <a:pt x="31" y="154"/>
                  </a:lnTo>
                  <a:lnTo>
                    <a:pt x="33" y="148"/>
                  </a:lnTo>
                  <a:lnTo>
                    <a:pt x="35" y="141"/>
                  </a:lnTo>
                  <a:lnTo>
                    <a:pt x="37" y="135"/>
                  </a:lnTo>
                  <a:lnTo>
                    <a:pt x="38" y="129"/>
                  </a:lnTo>
                  <a:lnTo>
                    <a:pt x="40" y="126"/>
                  </a:lnTo>
                  <a:lnTo>
                    <a:pt x="42" y="118"/>
                  </a:lnTo>
                  <a:lnTo>
                    <a:pt x="44" y="114"/>
                  </a:lnTo>
                  <a:lnTo>
                    <a:pt x="46" y="108"/>
                  </a:lnTo>
                  <a:lnTo>
                    <a:pt x="48" y="103"/>
                  </a:lnTo>
                  <a:lnTo>
                    <a:pt x="50" y="97"/>
                  </a:lnTo>
                  <a:lnTo>
                    <a:pt x="52" y="93"/>
                  </a:lnTo>
                  <a:lnTo>
                    <a:pt x="54" y="87"/>
                  </a:lnTo>
                  <a:lnTo>
                    <a:pt x="56" y="84"/>
                  </a:lnTo>
                  <a:lnTo>
                    <a:pt x="58" y="78"/>
                  </a:lnTo>
                  <a:lnTo>
                    <a:pt x="61" y="74"/>
                  </a:lnTo>
                  <a:lnTo>
                    <a:pt x="63" y="70"/>
                  </a:lnTo>
                  <a:lnTo>
                    <a:pt x="65" y="66"/>
                  </a:lnTo>
                  <a:lnTo>
                    <a:pt x="67" y="63"/>
                  </a:lnTo>
                  <a:lnTo>
                    <a:pt x="71" y="59"/>
                  </a:lnTo>
                  <a:lnTo>
                    <a:pt x="73" y="55"/>
                  </a:lnTo>
                  <a:lnTo>
                    <a:pt x="75" y="51"/>
                  </a:lnTo>
                  <a:lnTo>
                    <a:pt x="77" y="47"/>
                  </a:lnTo>
                  <a:lnTo>
                    <a:pt x="80" y="44"/>
                  </a:lnTo>
                  <a:lnTo>
                    <a:pt x="82" y="42"/>
                  </a:lnTo>
                  <a:lnTo>
                    <a:pt x="86" y="38"/>
                  </a:lnTo>
                  <a:lnTo>
                    <a:pt x="88" y="34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6" y="26"/>
                  </a:lnTo>
                  <a:lnTo>
                    <a:pt x="99" y="25"/>
                  </a:lnTo>
                  <a:lnTo>
                    <a:pt x="101" y="23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5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6" y="5"/>
                  </a:lnTo>
                  <a:lnTo>
                    <a:pt x="130" y="5"/>
                  </a:lnTo>
                  <a:lnTo>
                    <a:pt x="132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4" y="2"/>
                  </a:lnTo>
                  <a:lnTo>
                    <a:pt x="180" y="4"/>
                  </a:lnTo>
                  <a:lnTo>
                    <a:pt x="183" y="5"/>
                  </a:lnTo>
                  <a:lnTo>
                    <a:pt x="187" y="7"/>
                  </a:lnTo>
                  <a:lnTo>
                    <a:pt x="189" y="11"/>
                  </a:lnTo>
                  <a:lnTo>
                    <a:pt x="193" y="13"/>
                  </a:lnTo>
                  <a:lnTo>
                    <a:pt x="195" y="17"/>
                  </a:lnTo>
                  <a:lnTo>
                    <a:pt x="197" y="21"/>
                  </a:lnTo>
                  <a:lnTo>
                    <a:pt x="199" y="23"/>
                  </a:lnTo>
                  <a:lnTo>
                    <a:pt x="201" y="28"/>
                  </a:lnTo>
                  <a:lnTo>
                    <a:pt x="202" y="32"/>
                  </a:lnTo>
                  <a:lnTo>
                    <a:pt x="202" y="38"/>
                  </a:lnTo>
                  <a:lnTo>
                    <a:pt x="202" y="42"/>
                  </a:lnTo>
                  <a:lnTo>
                    <a:pt x="204" y="47"/>
                  </a:lnTo>
                  <a:lnTo>
                    <a:pt x="202" y="49"/>
                  </a:lnTo>
                  <a:lnTo>
                    <a:pt x="202" y="51"/>
                  </a:lnTo>
                  <a:lnTo>
                    <a:pt x="202" y="55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9" y="65"/>
                  </a:lnTo>
                  <a:lnTo>
                    <a:pt x="199" y="66"/>
                  </a:lnTo>
                  <a:lnTo>
                    <a:pt x="199" y="70"/>
                  </a:lnTo>
                  <a:lnTo>
                    <a:pt x="197" y="74"/>
                  </a:lnTo>
                  <a:lnTo>
                    <a:pt x="195" y="76"/>
                  </a:lnTo>
                  <a:lnTo>
                    <a:pt x="193" y="80"/>
                  </a:lnTo>
                  <a:lnTo>
                    <a:pt x="193" y="84"/>
                  </a:lnTo>
                  <a:lnTo>
                    <a:pt x="191" y="87"/>
                  </a:lnTo>
                  <a:lnTo>
                    <a:pt x="189" y="91"/>
                  </a:lnTo>
                  <a:lnTo>
                    <a:pt x="189" y="95"/>
                  </a:lnTo>
                  <a:lnTo>
                    <a:pt x="187" y="99"/>
                  </a:lnTo>
                  <a:lnTo>
                    <a:pt x="185" y="101"/>
                  </a:lnTo>
                  <a:lnTo>
                    <a:pt x="183" y="105"/>
                  </a:lnTo>
                  <a:lnTo>
                    <a:pt x="181" y="108"/>
                  </a:lnTo>
                  <a:lnTo>
                    <a:pt x="180" y="112"/>
                  </a:lnTo>
                  <a:lnTo>
                    <a:pt x="178" y="116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7"/>
                  </a:lnTo>
                  <a:lnTo>
                    <a:pt x="164" y="141"/>
                  </a:lnTo>
                  <a:lnTo>
                    <a:pt x="162" y="147"/>
                  </a:lnTo>
                  <a:lnTo>
                    <a:pt x="161" y="150"/>
                  </a:lnTo>
                  <a:lnTo>
                    <a:pt x="159" y="154"/>
                  </a:lnTo>
                  <a:lnTo>
                    <a:pt x="157" y="160"/>
                  </a:lnTo>
                  <a:lnTo>
                    <a:pt x="155" y="164"/>
                  </a:lnTo>
                  <a:lnTo>
                    <a:pt x="151" y="168"/>
                  </a:lnTo>
                  <a:lnTo>
                    <a:pt x="149" y="171"/>
                  </a:lnTo>
                  <a:lnTo>
                    <a:pt x="145" y="177"/>
                  </a:lnTo>
                  <a:lnTo>
                    <a:pt x="143" y="181"/>
                  </a:lnTo>
                  <a:lnTo>
                    <a:pt x="141" y="185"/>
                  </a:lnTo>
                  <a:lnTo>
                    <a:pt x="138" y="190"/>
                  </a:lnTo>
                  <a:lnTo>
                    <a:pt x="136" y="194"/>
                  </a:lnTo>
                  <a:lnTo>
                    <a:pt x="134" y="200"/>
                  </a:lnTo>
                  <a:lnTo>
                    <a:pt x="132" y="204"/>
                  </a:lnTo>
                  <a:lnTo>
                    <a:pt x="128" y="208"/>
                  </a:lnTo>
                  <a:lnTo>
                    <a:pt x="126" y="213"/>
                  </a:lnTo>
                  <a:lnTo>
                    <a:pt x="124" y="217"/>
                  </a:lnTo>
                  <a:lnTo>
                    <a:pt x="122" y="223"/>
                  </a:lnTo>
                  <a:lnTo>
                    <a:pt x="119" y="227"/>
                  </a:lnTo>
                  <a:lnTo>
                    <a:pt x="117" y="232"/>
                  </a:lnTo>
                  <a:lnTo>
                    <a:pt x="115" y="236"/>
                  </a:lnTo>
                  <a:lnTo>
                    <a:pt x="111" y="242"/>
                  </a:lnTo>
                  <a:lnTo>
                    <a:pt x="109" y="246"/>
                  </a:lnTo>
                  <a:lnTo>
                    <a:pt x="107" y="251"/>
                  </a:lnTo>
                  <a:lnTo>
                    <a:pt x="105" y="255"/>
                  </a:lnTo>
                  <a:lnTo>
                    <a:pt x="101" y="261"/>
                  </a:lnTo>
                  <a:lnTo>
                    <a:pt x="99" y="265"/>
                  </a:lnTo>
                  <a:lnTo>
                    <a:pt x="98" y="270"/>
                  </a:lnTo>
                  <a:lnTo>
                    <a:pt x="96" y="274"/>
                  </a:lnTo>
                  <a:lnTo>
                    <a:pt x="94" y="280"/>
                  </a:lnTo>
                  <a:lnTo>
                    <a:pt x="92" y="284"/>
                  </a:lnTo>
                  <a:lnTo>
                    <a:pt x="88" y="290"/>
                  </a:lnTo>
                  <a:lnTo>
                    <a:pt x="86" y="293"/>
                  </a:lnTo>
                  <a:lnTo>
                    <a:pt x="84" y="297"/>
                  </a:lnTo>
                  <a:lnTo>
                    <a:pt x="82" y="303"/>
                  </a:lnTo>
                  <a:lnTo>
                    <a:pt x="80" y="309"/>
                  </a:lnTo>
                  <a:lnTo>
                    <a:pt x="79" y="312"/>
                  </a:lnTo>
                  <a:lnTo>
                    <a:pt x="77" y="318"/>
                  </a:lnTo>
                  <a:lnTo>
                    <a:pt x="75" y="322"/>
                  </a:lnTo>
                  <a:lnTo>
                    <a:pt x="75" y="326"/>
                  </a:lnTo>
                  <a:lnTo>
                    <a:pt x="73" y="331"/>
                  </a:lnTo>
                  <a:lnTo>
                    <a:pt x="71" y="335"/>
                  </a:lnTo>
                  <a:lnTo>
                    <a:pt x="69" y="339"/>
                  </a:lnTo>
                  <a:lnTo>
                    <a:pt x="69" y="343"/>
                  </a:lnTo>
                  <a:lnTo>
                    <a:pt x="67" y="347"/>
                  </a:lnTo>
                  <a:lnTo>
                    <a:pt x="65" y="351"/>
                  </a:lnTo>
                  <a:lnTo>
                    <a:pt x="65" y="354"/>
                  </a:lnTo>
                  <a:lnTo>
                    <a:pt x="63" y="358"/>
                  </a:lnTo>
                  <a:lnTo>
                    <a:pt x="63" y="362"/>
                  </a:lnTo>
                  <a:lnTo>
                    <a:pt x="61" y="366"/>
                  </a:lnTo>
                  <a:lnTo>
                    <a:pt x="61" y="370"/>
                  </a:lnTo>
                  <a:lnTo>
                    <a:pt x="59" y="373"/>
                  </a:lnTo>
                  <a:lnTo>
                    <a:pt x="59" y="377"/>
                  </a:lnTo>
                  <a:lnTo>
                    <a:pt x="59" y="381"/>
                  </a:lnTo>
                  <a:lnTo>
                    <a:pt x="58" y="385"/>
                  </a:lnTo>
                  <a:lnTo>
                    <a:pt x="58" y="389"/>
                  </a:lnTo>
                  <a:lnTo>
                    <a:pt x="58" y="392"/>
                  </a:lnTo>
                  <a:lnTo>
                    <a:pt x="56" y="396"/>
                  </a:lnTo>
                  <a:lnTo>
                    <a:pt x="56" y="400"/>
                  </a:lnTo>
                  <a:lnTo>
                    <a:pt x="56" y="404"/>
                  </a:lnTo>
                  <a:lnTo>
                    <a:pt x="56" y="408"/>
                  </a:lnTo>
                  <a:lnTo>
                    <a:pt x="56" y="410"/>
                  </a:lnTo>
                  <a:lnTo>
                    <a:pt x="54" y="413"/>
                  </a:lnTo>
                  <a:lnTo>
                    <a:pt x="54" y="417"/>
                  </a:lnTo>
                  <a:lnTo>
                    <a:pt x="54" y="421"/>
                  </a:lnTo>
                  <a:lnTo>
                    <a:pt x="54" y="425"/>
                  </a:lnTo>
                  <a:lnTo>
                    <a:pt x="54" y="429"/>
                  </a:lnTo>
                  <a:lnTo>
                    <a:pt x="54" y="433"/>
                  </a:lnTo>
                  <a:lnTo>
                    <a:pt x="54" y="436"/>
                  </a:lnTo>
                  <a:lnTo>
                    <a:pt x="54" y="440"/>
                  </a:lnTo>
                  <a:lnTo>
                    <a:pt x="54" y="444"/>
                  </a:lnTo>
                  <a:lnTo>
                    <a:pt x="54" y="448"/>
                  </a:lnTo>
                  <a:lnTo>
                    <a:pt x="54" y="452"/>
                  </a:lnTo>
                  <a:lnTo>
                    <a:pt x="54" y="455"/>
                  </a:lnTo>
                  <a:lnTo>
                    <a:pt x="54" y="459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6"/>
                  </a:lnTo>
                  <a:lnTo>
                    <a:pt x="56" y="480"/>
                  </a:lnTo>
                  <a:lnTo>
                    <a:pt x="56" y="484"/>
                  </a:lnTo>
                  <a:lnTo>
                    <a:pt x="56" y="488"/>
                  </a:lnTo>
                  <a:lnTo>
                    <a:pt x="58" y="494"/>
                  </a:lnTo>
                  <a:lnTo>
                    <a:pt x="58" y="497"/>
                  </a:lnTo>
                  <a:lnTo>
                    <a:pt x="58" y="503"/>
                  </a:lnTo>
                  <a:lnTo>
                    <a:pt x="58" y="507"/>
                  </a:lnTo>
                  <a:lnTo>
                    <a:pt x="59" y="513"/>
                  </a:lnTo>
                  <a:lnTo>
                    <a:pt x="59" y="516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61" y="534"/>
                  </a:lnTo>
                  <a:lnTo>
                    <a:pt x="61" y="537"/>
                  </a:lnTo>
                  <a:lnTo>
                    <a:pt x="61" y="543"/>
                  </a:lnTo>
                  <a:lnTo>
                    <a:pt x="61" y="549"/>
                  </a:lnTo>
                  <a:lnTo>
                    <a:pt x="63" y="555"/>
                  </a:lnTo>
                  <a:lnTo>
                    <a:pt x="63" y="560"/>
                  </a:lnTo>
                  <a:lnTo>
                    <a:pt x="65" y="568"/>
                  </a:lnTo>
                  <a:lnTo>
                    <a:pt x="65" y="574"/>
                  </a:lnTo>
                  <a:lnTo>
                    <a:pt x="65" y="579"/>
                  </a:lnTo>
                  <a:lnTo>
                    <a:pt x="67" y="587"/>
                  </a:lnTo>
                  <a:lnTo>
                    <a:pt x="67" y="593"/>
                  </a:lnTo>
                  <a:lnTo>
                    <a:pt x="67" y="598"/>
                  </a:lnTo>
                  <a:lnTo>
                    <a:pt x="69" y="606"/>
                  </a:lnTo>
                  <a:lnTo>
                    <a:pt x="69" y="612"/>
                  </a:lnTo>
                  <a:lnTo>
                    <a:pt x="69" y="619"/>
                  </a:lnTo>
                  <a:lnTo>
                    <a:pt x="71" y="627"/>
                  </a:lnTo>
                  <a:lnTo>
                    <a:pt x="71" y="635"/>
                  </a:lnTo>
                  <a:lnTo>
                    <a:pt x="71" y="640"/>
                  </a:lnTo>
                  <a:lnTo>
                    <a:pt x="73" y="648"/>
                  </a:lnTo>
                  <a:lnTo>
                    <a:pt x="73" y="656"/>
                  </a:lnTo>
                  <a:lnTo>
                    <a:pt x="75" y="663"/>
                  </a:lnTo>
                  <a:lnTo>
                    <a:pt x="75" y="671"/>
                  </a:lnTo>
                  <a:lnTo>
                    <a:pt x="77" y="678"/>
                  </a:lnTo>
                  <a:lnTo>
                    <a:pt x="77" y="686"/>
                  </a:lnTo>
                  <a:lnTo>
                    <a:pt x="77" y="694"/>
                  </a:lnTo>
                  <a:lnTo>
                    <a:pt x="79" y="701"/>
                  </a:lnTo>
                  <a:lnTo>
                    <a:pt x="79" y="709"/>
                  </a:lnTo>
                  <a:lnTo>
                    <a:pt x="80" y="717"/>
                  </a:lnTo>
                  <a:lnTo>
                    <a:pt x="80" y="724"/>
                  </a:lnTo>
                  <a:lnTo>
                    <a:pt x="82" y="732"/>
                  </a:lnTo>
                  <a:lnTo>
                    <a:pt x="82" y="739"/>
                  </a:lnTo>
                  <a:lnTo>
                    <a:pt x="82" y="747"/>
                  </a:lnTo>
                  <a:lnTo>
                    <a:pt x="84" y="755"/>
                  </a:lnTo>
                  <a:lnTo>
                    <a:pt x="84" y="762"/>
                  </a:lnTo>
                  <a:lnTo>
                    <a:pt x="86" y="770"/>
                  </a:lnTo>
                  <a:lnTo>
                    <a:pt x="86" y="778"/>
                  </a:lnTo>
                  <a:lnTo>
                    <a:pt x="86" y="785"/>
                  </a:lnTo>
                  <a:lnTo>
                    <a:pt x="88" y="793"/>
                  </a:lnTo>
                  <a:lnTo>
                    <a:pt x="88" y="800"/>
                  </a:lnTo>
                  <a:lnTo>
                    <a:pt x="88" y="808"/>
                  </a:lnTo>
                  <a:lnTo>
                    <a:pt x="90" y="816"/>
                  </a:lnTo>
                  <a:lnTo>
                    <a:pt x="90" y="823"/>
                  </a:lnTo>
                  <a:lnTo>
                    <a:pt x="92" y="831"/>
                  </a:lnTo>
                  <a:lnTo>
                    <a:pt x="92" y="839"/>
                  </a:lnTo>
                  <a:lnTo>
                    <a:pt x="94" y="846"/>
                  </a:lnTo>
                  <a:lnTo>
                    <a:pt x="94" y="854"/>
                  </a:lnTo>
                  <a:lnTo>
                    <a:pt x="94" y="861"/>
                  </a:lnTo>
                  <a:lnTo>
                    <a:pt x="96" y="867"/>
                  </a:lnTo>
                  <a:lnTo>
                    <a:pt x="96" y="875"/>
                  </a:lnTo>
                  <a:lnTo>
                    <a:pt x="96" y="882"/>
                  </a:lnTo>
                  <a:lnTo>
                    <a:pt x="98" y="888"/>
                  </a:lnTo>
                  <a:lnTo>
                    <a:pt x="98" y="896"/>
                  </a:lnTo>
                  <a:lnTo>
                    <a:pt x="98" y="903"/>
                  </a:lnTo>
                  <a:lnTo>
                    <a:pt x="98" y="909"/>
                  </a:lnTo>
                  <a:lnTo>
                    <a:pt x="99" y="917"/>
                  </a:lnTo>
                  <a:lnTo>
                    <a:pt x="99" y="922"/>
                  </a:lnTo>
                  <a:lnTo>
                    <a:pt x="99" y="928"/>
                  </a:lnTo>
                  <a:lnTo>
                    <a:pt x="99" y="934"/>
                  </a:lnTo>
                  <a:lnTo>
                    <a:pt x="101" y="942"/>
                  </a:lnTo>
                  <a:lnTo>
                    <a:pt x="101" y="947"/>
                  </a:lnTo>
                  <a:lnTo>
                    <a:pt x="101" y="953"/>
                  </a:lnTo>
                  <a:lnTo>
                    <a:pt x="101" y="959"/>
                  </a:lnTo>
                  <a:lnTo>
                    <a:pt x="101" y="964"/>
                  </a:lnTo>
                  <a:lnTo>
                    <a:pt x="101" y="968"/>
                  </a:lnTo>
                  <a:lnTo>
                    <a:pt x="101" y="974"/>
                  </a:lnTo>
                  <a:lnTo>
                    <a:pt x="101" y="978"/>
                  </a:lnTo>
                  <a:lnTo>
                    <a:pt x="103" y="983"/>
                  </a:lnTo>
                  <a:lnTo>
                    <a:pt x="103" y="989"/>
                  </a:lnTo>
                  <a:lnTo>
                    <a:pt x="103" y="993"/>
                  </a:lnTo>
                  <a:lnTo>
                    <a:pt x="103" y="997"/>
                  </a:lnTo>
                  <a:lnTo>
                    <a:pt x="103" y="1001"/>
                  </a:lnTo>
                  <a:lnTo>
                    <a:pt x="103" y="1004"/>
                  </a:lnTo>
                  <a:lnTo>
                    <a:pt x="103" y="1008"/>
                  </a:lnTo>
                  <a:lnTo>
                    <a:pt x="103" y="1012"/>
                  </a:lnTo>
                  <a:lnTo>
                    <a:pt x="103" y="1016"/>
                  </a:lnTo>
                  <a:lnTo>
                    <a:pt x="101" y="1018"/>
                  </a:lnTo>
                  <a:lnTo>
                    <a:pt x="101" y="1022"/>
                  </a:lnTo>
                  <a:lnTo>
                    <a:pt x="101" y="1024"/>
                  </a:lnTo>
                  <a:lnTo>
                    <a:pt x="101" y="1027"/>
                  </a:lnTo>
                  <a:lnTo>
                    <a:pt x="99" y="1031"/>
                  </a:lnTo>
                  <a:lnTo>
                    <a:pt x="98" y="1037"/>
                  </a:lnTo>
                  <a:lnTo>
                    <a:pt x="96" y="1041"/>
                  </a:lnTo>
                  <a:lnTo>
                    <a:pt x="96" y="1043"/>
                  </a:lnTo>
                  <a:lnTo>
                    <a:pt x="94" y="1046"/>
                  </a:lnTo>
                  <a:lnTo>
                    <a:pt x="92" y="1048"/>
                  </a:lnTo>
                  <a:lnTo>
                    <a:pt x="86" y="1052"/>
                  </a:lnTo>
                  <a:lnTo>
                    <a:pt x="82" y="1056"/>
                  </a:lnTo>
                  <a:lnTo>
                    <a:pt x="79" y="1056"/>
                  </a:lnTo>
                  <a:lnTo>
                    <a:pt x="75" y="1058"/>
                  </a:lnTo>
                  <a:lnTo>
                    <a:pt x="69" y="1056"/>
                  </a:lnTo>
                  <a:lnTo>
                    <a:pt x="65" y="1056"/>
                  </a:lnTo>
                  <a:lnTo>
                    <a:pt x="59" y="1054"/>
                  </a:lnTo>
                  <a:lnTo>
                    <a:pt x="58" y="1052"/>
                  </a:lnTo>
                  <a:lnTo>
                    <a:pt x="54" y="1050"/>
                  </a:lnTo>
                  <a:lnTo>
                    <a:pt x="52" y="1048"/>
                  </a:lnTo>
                  <a:lnTo>
                    <a:pt x="50" y="1048"/>
                  </a:lnTo>
                  <a:lnTo>
                    <a:pt x="50" y="10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4169" y="3226"/>
              <a:ext cx="1215" cy="518"/>
            </a:xfrm>
            <a:custGeom>
              <a:avLst/>
              <a:gdLst>
                <a:gd name="T0" fmla="*/ 237 w 1215"/>
                <a:gd name="T1" fmla="*/ 26 h 518"/>
                <a:gd name="T2" fmla="*/ 181 w 1215"/>
                <a:gd name="T3" fmla="*/ 49 h 518"/>
                <a:gd name="T4" fmla="*/ 128 w 1215"/>
                <a:gd name="T5" fmla="*/ 84 h 518"/>
                <a:gd name="T6" fmla="*/ 77 w 1215"/>
                <a:gd name="T7" fmla="*/ 126 h 518"/>
                <a:gd name="T8" fmla="*/ 31 w 1215"/>
                <a:gd name="T9" fmla="*/ 179 h 518"/>
                <a:gd name="T10" fmla="*/ 2 w 1215"/>
                <a:gd name="T11" fmla="*/ 240 h 518"/>
                <a:gd name="T12" fmla="*/ 4 w 1215"/>
                <a:gd name="T13" fmla="*/ 301 h 518"/>
                <a:gd name="T14" fmla="*/ 36 w 1215"/>
                <a:gd name="T15" fmla="*/ 362 h 518"/>
                <a:gd name="T16" fmla="*/ 97 w 1215"/>
                <a:gd name="T17" fmla="*/ 415 h 518"/>
                <a:gd name="T18" fmla="*/ 187 w 1215"/>
                <a:gd name="T19" fmla="*/ 459 h 518"/>
                <a:gd name="T20" fmla="*/ 309 w 1215"/>
                <a:gd name="T21" fmla="*/ 492 h 518"/>
                <a:gd name="T22" fmla="*/ 450 w 1215"/>
                <a:gd name="T23" fmla="*/ 511 h 518"/>
                <a:gd name="T24" fmla="*/ 601 w 1215"/>
                <a:gd name="T25" fmla="*/ 518 h 518"/>
                <a:gd name="T26" fmla="*/ 749 w 1215"/>
                <a:gd name="T27" fmla="*/ 511 h 518"/>
                <a:gd name="T28" fmla="*/ 885 w 1215"/>
                <a:gd name="T29" fmla="*/ 488 h 518"/>
                <a:gd name="T30" fmla="*/ 999 w 1215"/>
                <a:gd name="T31" fmla="*/ 450 h 518"/>
                <a:gd name="T32" fmla="*/ 1089 w 1215"/>
                <a:gd name="T33" fmla="*/ 400 h 518"/>
                <a:gd name="T34" fmla="*/ 1154 w 1215"/>
                <a:gd name="T35" fmla="*/ 343 h 518"/>
                <a:gd name="T36" fmla="*/ 1196 w 1215"/>
                <a:gd name="T37" fmla="*/ 284 h 518"/>
                <a:gd name="T38" fmla="*/ 1215 w 1215"/>
                <a:gd name="T39" fmla="*/ 229 h 518"/>
                <a:gd name="T40" fmla="*/ 1209 w 1215"/>
                <a:gd name="T41" fmla="*/ 179 h 518"/>
                <a:gd name="T42" fmla="*/ 1178 w 1215"/>
                <a:gd name="T43" fmla="*/ 131 h 518"/>
                <a:gd name="T44" fmla="*/ 1131 w 1215"/>
                <a:gd name="T45" fmla="*/ 91 h 518"/>
                <a:gd name="T46" fmla="*/ 1074 w 1215"/>
                <a:gd name="T47" fmla="*/ 59 h 518"/>
                <a:gd name="T48" fmla="*/ 1007 w 1215"/>
                <a:gd name="T49" fmla="*/ 34 h 518"/>
                <a:gd name="T50" fmla="*/ 938 w 1215"/>
                <a:gd name="T51" fmla="*/ 17 h 518"/>
                <a:gd name="T52" fmla="*/ 873 w 1215"/>
                <a:gd name="T53" fmla="*/ 6 h 518"/>
                <a:gd name="T54" fmla="*/ 822 w 1215"/>
                <a:gd name="T55" fmla="*/ 2 h 518"/>
                <a:gd name="T56" fmla="*/ 795 w 1215"/>
                <a:gd name="T57" fmla="*/ 25 h 518"/>
                <a:gd name="T58" fmla="*/ 833 w 1215"/>
                <a:gd name="T59" fmla="*/ 49 h 518"/>
                <a:gd name="T60" fmla="*/ 879 w 1215"/>
                <a:gd name="T61" fmla="*/ 57 h 518"/>
                <a:gd name="T62" fmla="*/ 933 w 1215"/>
                <a:gd name="T63" fmla="*/ 65 h 518"/>
                <a:gd name="T64" fmla="*/ 990 w 1215"/>
                <a:gd name="T65" fmla="*/ 78 h 518"/>
                <a:gd name="T66" fmla="*/ 1043 w 1215"/>
                <a:gd name="T67" fmla="*/ 99 h 518"/>
                <a:gd name="T68" fmla="*/ 1091 w 1215"/>
                <a:gd name="T69" fmla="*/ 122 h 518"/>
                <a:gd name="T70" fmla="*/ 1133 w 1215"/>
                <a:gd name="T71" fmla="*/ 156 h 518"/>
                <a:gd name="T72" fmla="*/ 1150 w 1215"/>
                <a:gd name="T73" fmla="*/ 198 h 518"/>
                <a:gd name="T74" fmla="*/ 1144 w 1215"/>
                <a:gd name="T75" fmla="*/ 240 h 518"/>
                <a:gd name="T76" fmla="*/ 1119 w 1215"/>
                <a:gd name="T77" fmla="*/ 284 h 518"/>
                <a:gd name="T78" fmla="*/ 1072 w 1215"/>
                <a:gd name="T79" fmla="*/ 332 h 518"/>
                <a:gd name="T80" fmla="*/ 1005 w 1215"/>
                <a:gd name="T81" fmla="*/ 373 h 518"/>
                <a:gd name="T82" fmla="*/ 917 w 1215"/>
                <a:gd name="T83" fmla="*/ 412 h 518"/>
                <a:gd name="T84" fmla="*/ 807 w 1215"/>
                <a:gd name="T85" fmla="*/ 438 h 518"/>
                <a:gd name="T86" fmla="*/ 683 w 1215"/>
                <a:gd name="T87" fmla="*/ 452 h 518"/>
                <a:gd name="T88" fmla="*/ 553 w 1215"/>
                <a:gd name="T89" fmla="*/ 452 h 518"/>
                <a:gd name="T90" fmla="*/ 427 w 1215"/>
                <a:gd name="T91" fmla="*/ 442 h 518"/>
                <a:gd name="T92" fmla="*/ 313 w 1215"/>
                <a:gd name="T93" fmla="*/ 423 h 518"/>
                <a:gd name="T94" fmla="*/ 218 w 1215"/>
                <a:gd name="T95" fmla="*/ 394 h 518"/>
                <a:gd name="T96" fmla="*/ 151 w 1215"/>
                <a:gd name="T97" fmla="*/ 362 h 518"/>
                <a:gd name="T98" fmla="*/ 109 w 1215"/>
                <a:gd name="T99" fmla="*/ 324 h 518"/>
                <a:gd name="T100" fmla="*/ 96 w 1215"/>
                <a:gd name="T101" fmla="*/ 282 h 518"/>
                <a:gd name="T102" fmla="*/ 113 w 1215"/>
                <a:gd name="T103" fmla="*/ 236 h 518"/>
                <a:gd name="T104" fmla="*/ 158 w 1215"/>
                <a:gd name="T105" fmla="*/ 192 h 518"/>
                <a:gd name="T106" fmla="*/ 225 w 1215"/>
                <a:gd name="T107" fmla="*/ 149 h 518"/>
                <a:gd name="T108" fmla="*/ 300 w 1215"/>
                <a:gd name="T109" fmla="*/ 110 h 518"/>
                <a:gd name="T110" fmla="*/ 366 w 1215"/>
                <a:gd name="T111" fmla="*/ 74 h 518"/>
                <a:gd name="T112" fmla="*/ 418 w 1215"/>
                <a:gd name="T113" fmla="*/ 44 h 518"/>
                <a:gd name="T114" fmla="*/ 418 w 1215"/>
                <a:gd name="T115" fmla="*/ 7 h 518"/>
                <a:gd name="T116" fmla="*/ 370 w 1215"/>
                <a:gd name="T117" fmla="*/ 0 h 518"/>
                <a:gd name="T118" fmla="*/ 324 w 1215"/>
                <a:gd name="T119" fmla="*/ 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5" h="518">
                  <a:moveTo>
                    <a:pt x="288" y="11"/>
                  </a:moveTo>
                  <a:lnTo>
                    <a:pt x="284" y="11"/>
                  </a:lnTo>
                  <a:lnTo>
                    <a:pt x="279" y="11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54" y="21"/>
                  </a:lnTo>
                  <a:lnTo>
                    <a:pt x="250" y="21"/>
                  </a:lnTo>
                  <a:lnTo>
                    <a:pt x="244" y="23"/>
                  </a:lnTo>
                  <a:lnTo>
                    <a:pt x="240" y="25"/>
                  </a:lnTo>
                  <a:lnTo>
                    <a:pt x="237" y="26"/>
                  </a:lnTo>
                  <a:lnTo>
                    <a:pt x="231" y="28"/>
                  </a:lnTo>
                  <a:lnTo>
                    <a:pt x="227" y="28"/>
                  </a:lnTo>
                  <a:lnTo>
                    <a:pt x="223" y="30"/>
                  </a:lnTo>
                  <a:lnTo>
                    <a:pt x="220" y="32"/>
                  </a:lnTo>
                  <a:lnTo>
                    <a:pt x="216" y="34"/>
                  </a:lnTo>
                  <a:lnTo>
                    <a:pt x="210" y="36"/>
                  </a:lnTo>
                  <a:lnTo>
                    <a:pt x="206" y="38"/>
                  </a:lnTo>
                  <a:lnTo>
                    <a:pt x="202" y="40"/>
                  </a:lnTo>
                  <a:lnTo>
                    <a:pt x="199" y="42"/>
                  </a:lnTo>
                  <a:lnTo>
                    <a:pt x="195" y="44"/>
                  </a:lnTo>
                  <a:lnTo>
                    <a:pt x="191" y="46"/>
                  </a:lnTo>
                  <a:lnTo>
                    <a:pt x="185" y="47"/>
                  </a:lnTo>
                  <a:lnTo>
                    <a:pt x="181" y="49"/>
                  </a:lnTo>
                  <a:lnTo>
                    <a:pt x="178" y="53"/>
                  </a:lnTo>
                  <a:lnTo>
                    <a:pt x="174" y="55"/>
                  </a:lnTo>
                  <a:lnTo>
                    <a:pt x="170" y="57"/>
                  </a:lnTo>
                  <a:lnTo>
                    <a:pt x="164" y="59"/>
                  </a:lnTo>
                  <a:lnTo>
                    <a:pt x="160" y="61"/>
                  </a:lnTo>
                  <a:lnTo>
                    <a:pt x="157" y="65"/>
                  </a:lnTo>
                  <a:lnTo>
                    <a:pt x="153" y="67"/>
                  </a:lnTo>
                  <a:lnTo>
                    <a:pt x="149" y="68"/>
                  </a:lnTo>
                  <a:lnTo>
                    <a:pt x="143" y="72"/>
                  </a:lnTo>
                  <a:lnTo>
                    <a:pt x="139" y="74"/>
                  </a:lnTo>
                  <a:lnTo>
                    <a:pt x="136" y="76"/>
                  </a:lnTo>
                  <a:lnTo>
                    <a:pt x="132" y="80"/>
                  </a:lnTo>
                  <a:lnTo>
                    <a:pt x="128" y="84"/>
                  </a:lnTo>
                  <a:lnTo>
                    <a:pt x="124" y="86"/>
                  </a:lnTo>
                  <a:lnTo>
                    <a:pt x="120" y="89"/>
                  </a:lnTo>
                  <a:lnTo>
                    <a:pt x="115" y="91"/>
                  </a:lnTo>
                  <a:lnTo>
                    <a:pt x="113" y="95"/>
                  </a:lnTo>
                  <a:lnTo>
                    <a:pt x="107" y="97"/>
                  </a:lnTo>
                  <a:lnTo>
                    <a:pt x="103" y="101"/>
                  </a:lnTo>
                  <a:lnTo>
                    <a:pt x="99" y="105"/>
                  </a:lnTo>
                  <a:lnTo>
                    <a:pt x="96" y="107"/>
                  </a:lnTo>
                  <a:lnTo>
                    <a:pt x="92" y="110"/>
                  </a:lnTo>
                  <a:lnTo>
                    <a:pt x="88" y="114"/>
                  </a:lnTo>
                  <a:lnTo>
                    <a:pt x="84" y="118"/>
                  </a:lnTo>
                  <a:lnTo>
                    <a:pt x="80" y="122"/>
                  </a:lnTo>
                  <a:lnTo>
                    <a:pt x="77" y="126"/>
                  </a:lnTo>
                  <a:lnTo>
                    <a:pt x="73" y="129"/>
                  </a:lnTo>
                  <a:lnTo>
                    <a:pt x="69" y="133"/>
                  </a:lnTo>
                  <a:lnTo>
                    <a:pt x="67" y="137"/>
                  </a:lnTo>
                  <a:lnTo>
                    <a:pt x="61" y="141"/>
                  </a:lnTo>
                  <a:lnTo>
                    <a:pt x="59" y="145"/>
                  </a:lnTo>
                  <a:lnTo>
                    <a:pt x="56" y="149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4" y="160"/>
                  </a:lnTo>
                  <a:lnTo>
                    <a:pt x="40" y="166"/>
                  </a:lnTo>
                  <a:lnTo>
                    <a:pt x="38" y="169"/>
                  </a:lnTo>
                  <a:lnTo>
                    <a:pt x="35" y="173"/>
                  </a:lnTo>
                  <a:lnTo>
                    <a:pt x="31" y="179"/>
                  </a:lnTo>
                  <a:lnTo>
                    <a:pt x="27" y="183"/>
                  </a:lnTo>
                  <a:lnTo>
                    <a:pt x="25" y="189"/>
                  </a:lnTo>
                  <a:lnTo>
                    <a:pt x="21" y="192"/>
                  </a:lnTo>
                  <a:lnTo>
                    <a:pt x="19" y="196"/>
                  </a:lnTo>
                  <a:lnTo>
                    <a:pt x="16" y="202"/>
                  </a:lnTo>
                  <a:lnTo>
                    <a:pt x="14" y="206"/>
                  </a:lnTo>
                  <a:lnTo>
                    <a:pt x="12" y="211"/>
                  </a:lnTo>
                  <a:lnTo>
                    <a:pt x="10" y="215"/>
                  </a:lnTo>
                  <a:lnTo>
                    <a:pt x="8" y="221"/>
                  </a:lnTo>
                  <a:lnTo>
                    <a:pt x="6" y="225"/>
                  </a:lnTo>
                  <a:lnTo>
                    <a:pt x="4" y="230"/>
                  </a:lnTo>
                  <a:lnTo>
                    <a:pt x="4" y="234"/>
                  </a:lnTo>
                  <a:lnTo>
                    <a:pt x="2" y="240"/>
                  </a:lnTo>
                  <a:lnTo>
                    <a:pt x="2" y="244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2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0" y="288"/>
                  </a:lnTo>
                  <a:lnTo>
                    <a:pt x="2" y="291"/>
                  </a:lnTo>
                  <a:lnTo>
                    <a:pt x="2" y="297"/>
                  </a:lnTo>
                  <a:lnTo>
                    <a:pt x="4" y="301"/>
                  </a:lnTo>
                  <a:lnTo>
                    <a:pt x="6" y="307"/>
                  </a:lnTo>
                  <a:lnTo>
                    <a:pt x="8" y="311"/>
                  </a:lnTo>
                  <a:lnTo>
                    <a:pt x="10" y="316"/>
                  </a:lnTo>
                  <a:lnTo>
                    <a:pt x="12" y="320"/>
                  </a:lnTo>
                  <a:lnTo>
                    <a:pt x="14" y="326"/>
                  </a:lnTo>
                  <a:lnTo>
                    <a:pt x="16" y="332"/>
                  </a:lnTo>
                  <a:lnTo>
                    <a:pt x="17" y="335"/>
                  </a:lnTo>
                  <a:lnTo>
                    <a:pt x="19" y="339"/>
                  </a:lnTo>
                  <a:lnTo>
                    <a:pt x="23" y="345"/>
                  </a:lnTo>
                  <a:lnTo>
                    <a:pt x="27" y="349"/>
                  </a:lnTo>
                  <a:lnTo>
                    <a:pt x="29" y="352"/>
                  </a:lnTo>
                  <a:lnTo>
                    <a:pt x="33" y="358"/>
                  </a:lnTo>
                  <a:lnTo>
                    <a:pt x="36" y="362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8" y="375"/>
                  </a:lnTo>
                  <a:lnTo>
                    <a:pt x="52" y="379"/>
                  </a:lnTo>
                  <a:lnTo>
                    <a:pt x="56" y="383"/>
                  </a:lnTo>
                  <a:lnTo>
                    <a:pt x="61" y="387"/>
                  </a:lnTo>
                  <a:lnTo>
                    <a:pt x="65" y="393"/>
                  </a:lnTo>
                  <a:lnTo>
                    <a:pt x="71" y="396"/>
                  </a:lnTo>
                  <a:lnTo>
                    <a:pt x="77" y="400"/>
                  </a:lnTo>
                  <a:lnTo>
                    <a:pt x="80" y="404"/>
                  </a:lnTo>
                  <a:lnTo>
                    <a:pt x="86" y="408"/>
                  </a:lnTo>
                  <a:lnTo>
                    <a:pt x="92" y="412"/>
                  </a:lnTo>
                  <a:lnTo>
                    <a:pt x="97" y="415"/>
                  </a:lnTo>
                  <a:lnTo>
                    <a:pt x="103" y="419"/>
                  </a:lnTo>
                  <a:lnTo>
                    <a:pt x="109" y="423"/>
                  </a:lnTo>
                  <a:lnTo>
                    <a:pt x="115" y="427"/>
                  </a:lnTo>
                  <a:lnTo>
                    <a:pt x="122" y="431"/>
                  </a:lnTo>
                  <a:lnTo>
                    <a:pt x="128" y="434"/>
                  </a:lnTo>
                  <a:lnTo>
                    <a:pt x="136" y="438"/>
                  </a:lnTo>
                  <a:lnTo>
                    <a:pt x="143" y="440"/>
                  </a:lnTo>
                  <a:lnTo>
                    <a:pt x="151" y="444"/>
                  </a:lnTo>
                  <a:lnTo>
                    <a:pt x="157" y="448"/>
                  </a:lnTo>
                  <a:lnTo>
                    <a:pt x="164" y="450"/>
                  </a:lnTo>
                  <a:lnTo>
                    <a:pt x="172" y="454"/>
                  </a:lnTo>
                  <a:lnTo>
                    <a:pt x="181" y="457"/>
                  </a:lnTo>
                  <a:lnTo>
                    <a:pt x="187" y="459"/>
                  </a:lnTo>
                  <a:lnTo>
                    <a:pt x="197" y="461"/>
                  </a:lnTo>
                  <a:lnTo>
                    <a:pt x="204" y="465"/>
                  </a:lnTo>
                  <a:lnTo>
                    <a:pt x="214" y="467"/>
                  </a:lnTo>
                  <a:lnTo>
                    <a:pt x="223" y="471"/>
                  </a:lnTo>
                  <a:lnTo>
                    <a:pt x="231" y="473"/>
                  </a:lnTo>
                  <a:lnTo>
                    <a:pt x="240" y="474"/>
                  </a:lnTo>
                  <a:lnTo>
                    <a:pt x="250" y="478"/>
                  </a:lnTo>
                  <a:lnTo>
                    <a:pt x="260" y="480"/>
                  </a:lnTo>
                  <a:lnTo>
                    <a:pt x="269" y="482"/>
                  </a:lnTo>
                  <a:lnTo>
                    <a:pt x="279" y="484"/>
                  </a:lnTo>
                  <a:lnTo>
                    <a:pt x="288" y="486"/>
                  </a:lnTo>
                  <a:lnTo>
                    <a:pt x="298" y="488"/>
                  </a:lnTo>
                  <a:lnTo>
                    <a:pt x="309" y="492"/>
                  </a:lnTo>
                  <a:lnTo>
                    <a:pt x="319" y="494"/>
                  </a:lnTo>
                  <a:lnTo>
                    <a:pt x="330" y="495"/>
                  </a:lnTo>
                  <a:lnTo>
                    <a:pt x="340" y="497"/>
                  </a:lnTo>
                  <a:lnTo>
                    <a:pt x="351" y="497"/>
                  </a:lnTo>
                  <a:lnTo>
                    <a:pt x="361" y="499"/>
                  </a:lnTo>
                  <a:lnTo>
                    <a:pt x="372" y="501"/>
                  </a:lnTo>
                  <a:lnTo>
                    <a:pt x="383" y="503"/>
                  </a:lnTo>
                  <a:lnTo>
                    <a:pt x="395" y="505"/>
                  </a:lnTo>
                  <a:lnTo>
                    <a:pt x="404" y="505"/>
                  </a:lnTo>
                  <a:lnTo>
                    <a:pt x="418" y="507"/>
                  </a:lnTo>
                  <a:lnTo>
                    <a:pt x="427" y="509"/>
                  </a:lnTo>
                  <a:lnTo>
                    <a:pt x="439" y="509"/>
                  </a:lnTo>
                  <a:lnTo>
                    <a:pt x="450" y="511"/>
                  </a:lnTo>
                  <a:lnTo>
                    <a:pt x="462" y="513"/>
                  </a:lnTo>
                  <a:lnTo>
                    <a:pt x="473" y="513"/>
                  </a:lnTo>
                  <a:lnTo>
                    <a:pt x="485" y="515"/>
                  </a:lnTo>
                  <a:lnTo>
                    <a:pt x="496" y="515"/>
                  </a:lnTo>
                  <a:lnTo>
                    <a:pt x="509" y="516"/>
                  </a:lnTo>
                  <a:lnTo>
                    <a:pt x="521" y="516"/>
                  </a:lnTo>
                  <a:lnTo>
                    <a:pt x="532" y="516"/>
                  </a:lnTo>
                  <a:lnTo>
                    <a:pt x="542" y="516"/>
                  </a:lnTo>
                  <a:lnTo>
                    <a:pt x="555" y="518"/>
                  </a:lnTo>
                  <a:lnTo>
                    <a:pt x="566" y="518"/>
                  </a:lnTo>
                  <a:lnTo>
                    <a:pt x="578" y="518"/>
                  </a:lnTo>
                  <a:lnTo>
                    <a:pt x="589" y="518"/>
                  </a:lnTo>
                  <a:lnTo>
                    <a:pt x="601" y="518"/>
                  </a:lnTo>
                  <a:lnTo>
                    <a:pt x="612" y="518"/>
                  </a:lnTo>
                  <a:lnTo>
                    <a:pt x="624" y="518"/>
                  </a:lnTo>
                  <a:lnTo>
                    <a:pt x="635" y="518"/>
                  </a:lnTo>
                  <a:lnTo>
                    <a:pt x="648" y="518"/>
                  </a:lnTo>
                  <a:lnTo>
                    <a:pt x="660" y="518"/>
                  </a:lnTo>
                  <a:lnTo>
                    <a:pt x="671" y="516"/>
                  </a:lnTo>
                  <a:lnTo>
                    <a:pt x="683" y="516"/>
                  </a:lnTo>
                  <a:lnTo>
                    <a:pt x="694" y="516"/>
                  </a:lnTo>
                  <a:lnTo>
                    <a:pt x="706" y="515"/>
                  </a:lnTo>
                  <a:lnTo>
                    <a:pt x="717" y="515"/>
                  </a:lnTo>
                  <a:lnTo>
                    <a:pt x="727" y="513"/>
                  </a:lnTo>
                  <a:lnTo>
                    <a:pt x="738" y="513"/>
                  </a:lnTo>
                  <a:lnTo>
                    <a:pt x="749" y="511"/>
                  </a:lnTo>
                  <a:lnTo>
                    <a:pt x="761" y="511"/>
                  </a:lnTo>
                  <a:lnTo>
                    <a:pt x="772" y="509"/>
                  </a:lnTo>
                  <a:lnTo>
                    <a:pt x="784" y="507"/>
                  </a:lnTo>
                  <a:lnTo>
                    <a:pt x="793" y="505"/>
                  </a:lnTo>
                  <a:lnTo>
                    <a:pt x="805" y="503"/>
                  </a:lnTo>
                  <a:lnTo>
                    <a:pt x="814" y="503"/>
                  </a:lnTo>
                  <a:lnTo>
                    <a:pt x="826" y="501"/>
                  </a:lnTo>
                  <a:lnTo>
                    <a:pt x="835" y="499"/>
                  </a:lnTo>
                  <a:lnTo>
                    <a:pt x="847" y="497"/>
                  </a:lnTo>
                  <a:lnTo>
                    <a:pt x="856" y="495"/>
                  </a:lnTo>
                  <a:lnTo>
                    <a:pt x="866" y="494"/>
                  </a:lnTo>
                  <a:lnTo>
                    <a:pt x="875" y="492"/>
                  </a:lnTo>
                  <a:lnTo>
                    <a:pt x="885" y="488"/>
                  </a:lnTo>
                  <a:lnTo>
                    <a:pt x="894" y="486"/>
                  </a:lnTo>
                  <a:lnTo>
                    <a:pt x="904" y="484"/>
                  </a:lnTo>
                  <a:lnTo>
                    <a:pt x="913" y="480"/>
                  </a:lnTo>
                  <a:lnTo>
                    <a:pt x="923" y="478"/>
                  </a:lnTo>
                  <a:lnTo>
                    <a:pt x="931" y="474"/>
                  </a:lnTo>
                  <a:lnTo>
                    <a:pt x="940" y="473"/>
                  </a:lnTo>
                  <a:lnTo>
                    <a:pt x="950" y="469"/>
                  </a:lnTo>
                  <a:lnTo>
                    <a:pt x="957" y="467"/>
                  </a:lnTo>
                  <a:lnTo>
                    <a:pt x="967" y="463"/>
                  </a:lnTo>
                  <a:lnTo>
                    <a:pt x="974" y="459"/>
                  </a:lnTo>
                  <a:lnTo>
                    <a:pt x="982" y="455"/>
                  </a:lnTo>
                  <a:lnTo>
                    <a:pt x="990" y="454"/>
                  </a:lnTo>
                  <a:lnTo>
                    <a:pt x="999" y="450"/>
                  </a:lnTo>
                  <a:lnTo>
                    <a:pt x="1007" y="446"/>
                  </a:lnTo>
                  <a:lnTo>
                    <a:pt x="1013" y="442"/>
                  </a:lnTo>
                  <a:lnTo>
                    <a:pt x="1020" y="438"/>
                  </a:lnTo>
                  <a:lnTo>
                    <a:pt x="1028" y="434"/>
                  </a:lnTo>
                  <a:lnTo>
                    <a:pt x="1035" y="431"/>
                  </a:lnTo>
                  <a:lnTo>
                    <a:pt x="1043" y="427"/>
                  </a:lnTo>
                  <a:lnTo>
                    <a:pt x="1049" y="423"/>
                  </a:lnTo>
                  <a:lnTo>
                    <a:pt x="1056" y="419"/>
                  </a:lnTo>
                  <a:lnTo>
                    <a:pt x="1064" y="415"/>
                  </a:lnTo>
                  <a:lnTo>
                    <a:pt x="1070" y="412"/>
                  </a:lnTo>
                  <a:lnTo>
                    <a:pt x="1076" y="408"/>
                  </a:lnTo>
                  <a:lnTo>
                    <a:pt x="1081" y="404"/>
                  </a:lnTo>
                  <a:lnTo>
                    <a:pt x="1089" y="400"/>
                  </a:lnTo>
                  <a:lnTo>
                    <a:pt x="1095" y="394"/>
                  </a:lnTo>
                  <a:lnTo>
                    <a:pt x="1100" y="391"/>
                  </a:lnTo>
                  <a:lnTo>
                    <a:pt x="1106" y="387"/>
                  </a:lnTo>
                  <a:lnTo>
                    <a:pt x="1112" y="383"/>
                  </a:lnTo>
                  <a:lnTo>
                    <a:pt x="1117" y="379"/>
                  </a:lnTo>
                  <a:lnTo>
                    <a:pt x="1121" y="373"/>
                  </a:lnTo>
                  <a:lnTo>
                    <a:pt x="1127" y="370"/>
                  </a:lnTo>
                  <a:lnTo>
                    <a:pt x="1133" y="366"/>
                  </a:lnTo>
                  <a:lnTo>
                    <a:pt x="1137" y="360"/>
                  </a:lnTo>
                  <a:lnTo>
                    <a:pt x="1140" y="356"/>
                  </a:lnTo>
                  <a:lnTo>
                    <a:pt x="1146" y="352"/>
                  </a:lnTo>
                  <a:lnTo>
                    <a:pt x="1150" y="349"/>
                  </a:lnTo>
                  <a:lnTo>
                    <a:pt x="1154" y="343"/>
                  </a:lnTo>
                  <a:lnTo>
                    <a:pt x="1157" y="339"/>
                  </a:lnTo>
                  <a:lnTo>
                    <a:pt x="1161" y="333"/>
                  </a:lnTo>
                  <a:lnTo>
                    <a:pt x="1165" y="330"/>
                  </a:lnTo>
                  <a:lnTo>
                    <a:pt x="1169" y="326"/>
                  </a:lnTo>
                  <a:lnTo>
                    <a:pt x="1173" y="320"/>
                  </a:lnTo>
                  <a:lnTo>
                    <a:pt x="1177" y="316"/>
                  </a:lnTo>
                  <a:lnTo>
                    <a:pt x="1180" y="312"/>
                  </a:lnTo>
                  <a:lnTo>
                    <a:pt x="1182" y="307"/>
                  </a:lnTo>
                  <a:lnTo>
                    <a:pt x="1186" y="303"/>
                  </a:lnTo>
                  <a:lnTo>
                    <a:pt x="1188" y="297"/>
                  </a:lnTo>
                  <a:lnTo>
                    <a:pt x="1192" y="293"/>
                  </a:lnTo>
                  <a:lnTo>
                    <a:pt x="1194" y="290"/>
                  </a:lnTo>
                  <a:lnTo>
                    <a:pt x="1196" y="284"/>
                  </a:lnTo>
                  <a:lnTo>
                    <a:pt x="1198" y="280"/>
                  </a:lnTo>
                  <a:lnTo>
                    <a:pt x="1201" y="276"/>
                  </a:lnTo>
                  <a:lnTo>
                    <a:pt x="1203" y="272"/>
                  </a:lnTo>
                  <a:lnTo>
                    <a:pt x="1205" y="267"/>
                  </a:lnTo>
                  <a:lnTo>
                    <a:pt x="1207" y="263"/>
                  </a:lnTo>
                  <a:lnTo>
                    <a:pt x="1209" y="259"/>
                  </a:lnTo>
                  <a:lnTo>
                    <a:pt x="1209" y="253"/>
                  </a:lnTo>
                  <a:lnTo>
                    <a:pt x="1211" y="250"/>
                  </a:lnTo>
                  <a:lnTo>
                    <a:pt x="1213" y="246"/>
                  </a:lnTo>
                  <a:lnTo>
                    <a:pt x="1213" y="242"/>
                  </a:lnTo>
                  <a:lnTo>
                    <a:pt x="1215" y="238"/>
                  </a:lnTo>
                  <a:lnTo>
                    <a:pt x="1215" y="234"/>
                  </a:lnTo>
                  <a:lnTo>
                    <a:pt x="1215" y="229"/>
                  </a:lnTo>
                  <a:lnTo>
                    <a:pt x="1215" y="225"/>
                  </a:lnTo>
                  <a:lnTo>
                    <a:pt x="1215" y="221"/>
                  </a:lnTo>
                  <a:lnTo>
                    <a:pt x="1215" y="217"/>
                  </a:lnTo>
                  <a:lnTo>
                    <a:pt x="1215" y="213"/>
                  </a:lnTo>
                  <a:lnTo>
                    <a:pt x="1215" y="210"/>
                  </a:lnTo>
                  <a:lnTo>
                    <a:pt x="1215" y="206"/>
                  </a:lnTo>
                  <a:lnTo>
                    <a:pt x="1215" y="202"/>
                  </a:lnTo>
                  <a:lnTo>
                    <a:pt x="1213" y="196"/>
                  </a:lnTo>
                  <a:lnTo>
                    <a:pt x="1213" y="194"/>
                  </a:lnTo>
                  <a:lnTo>
                    <a:pt x="1213" y="189"/>
                  </a:lnTo>
                  <a:lnTo>
                    <a:pt x="1211" y="187"/>
                  </a:lnTo>
                  <a:lnTo>
                    <a:pt x="1209" y="183"/>
                  </a:lnTo>
                  <a:lnTo>
                    <a:pt x="1209" y="179"/>
                  </a:lnTo>
                  <a:lnTo>
                    <a:pt x="1207" y="173"/>
                  </a:lnTo>
                  <a:lnTo>
                    <a:pt x="1205" y="171"/>
                  </a:lnTo>
                  <a:lnTo>
                    <a:pt x="1203" y="168"/>
                  </a:lnTo>
                  <a:lnTo>
                    <a:pt x="1201" y="164"/>
                  </a:lnTo>
                  <a:lnTo>
                    <a:pt x="1198" y="160"/>
                  </a:lnTo>
                  <a:lnTo>
                    <a:pt x="1196" y="156"/>
                  </a:lnTo>
                  <a:lnTo>
                    <a:pt x="1194" y="152"/>
                  </a:lnTo>
                  <a:lnTo>
                    <a:pt x="1192" y="149"/>
                  </a:lnTo>
                  <a:lnTo>
                    <a:pt x="1190" y="145"/>
                  </a:lnTo>
                  <a:lnTo>
                    <a:pt x="1188" y="141"/>
                  </a:lnTo>
                  <a:lnTo>
                    <a:pt x="1184" y="139"/>
                  </a:lnTo>
                  <a:lnTo>
                    <a:pt x="1182" y="135"/>
                  </a:lnTo>
                  <a:lnTo>
                    <a:pt x="1178" y="131"/>
                  </a:lnTo>
                  <a:lnTo>
                    <a:pt x="1175" y="128"/>
                  </a:lnTo>
                  <a:lnTo>
                    <a:pt x="1173" y="126"/>
                  </a:lnTo>
                  <a:lnTo>
                    <a:pt x="1169" y="122"/>
                  </a:lnTo>
                  <a:lnTo>
                    <a:pt x="1165" y="118"/>
                  </a:lnTo>
                  <a:lnTo>
                    <a:pt x="1161" y="116"/>
                  </a:lnTo>
                  <a:lnTo>
                    <a:pt x="1159" y="112"/>
                  </a:lnTo>
                  <a:lnTo>
                    <a:pt x="1156" y="108"/>
                  </a:lnTo>
                  <a:lnTo>
                    <a:pt x="1152" y="107"/>
                  </a:lnTo>
                  <a:lnTo>
                    <a:pt x="1148" y="103"/>
                  </a:lnTo>
                  <a:lnTo>
                    <a:pt x="1144" y="101"/>
                  </a:lnTo>
                  <a:lnTo>
                    <a:pt x="1140" y="97"/>
                  </a:lnTo>
                  <a:lnTo>
                    <a:pt x="1135" y="95"/>
                  </a:lnTo>
                  <a:lnTo>
                    <a:pt x="1131" y="91"/>
                  </a:lnTo>
                  <a:lnTo>
                    <a:pt x="1127" y="89"/>
                  </a:lnTo>
                  <a:lnTo>
                    <a:pt x="1123" y="86"/>
                  </a:lnTo>
                  <a:lnTo>
                    <a:pt x="1119" y="84"/>
                  </a:lnTo>
                  <a:lnTo>
                    <a:pt x="1116" y="80"/>
                  </a:lnTo>
                  <a:lnTo>
                    <a:pt x="1110" y="78"/>
                  </a:lnTo>
                  <a:lnTo>
                    <a:pt x="1106" y="76"/>
                  </a:lnTo>
                  <a:lnTo>
                    <a:pt x="1102" y="72"/>
                  </a:lnTo>
                  <a:lnTo>
                    <a:pt x="1096" y="70"/>
                  </a:lnTo>
                  <a:lnTo>
                    <a:pt x="1091" y="68"/>
                  </a:lnTo>
                  <a:lnTo>
                    <a:pt x="1087" y="67"/>
                  </a:lnTo>
                  <a:lnTo>
                    <a:pt x="1081" y="63"/>
                  </a:lnTo>
                  <a:lnTo>
                    <a:pt x="1077" y="61"/>
                  </a:lnTo>
                  <a:lnTo>
                    <a:pt x="1074" y="59"/>
                  </a:lnTo>
                  <a:lnTo>
                    <a:pt x="1068" y="57"/>
                  </a:lnTo>
                  <a:lnTo>
                    <a:pt x="1062" y="55"/>
                  </a:lnTo>
                  <a:lnTo>
                    <a:pt x="1058" y="53"/>
                  </a:lnTo>
                  <a:lnTo>
                    <a:pt x="1053" y="51"/>
                  </a:lnTo>
                  <a:lnTo>
                    <a:pt x="1049" y="49"/>
                  </a:lnTo>
                  <a:lnTo>
                    <a:pt x="1043" y="47"/>
                  </a:lnTo>
                  <a:lnTo>
                    <a:pt x="1037" y="46"/>
                  </a:lnTo>
                  <a:lnTo>
                    <a:pt x="1034" y="44"/>
                  </a:lnTo>
                  <a:lnTo>
                    <a:pt x="1028" y="42"/>
                  </a:lnTo>
                  <a:lnTo>
                    <a:pt x="1022" y="40"/>
                  </a:lnTo>
                  <a:lnTo>
                    <a:pt x="1018" y="38"/>
                  </a:lnTo>
                  <a:lnTo>
                    <a:pt x="1013" y="36"/>
                  </a:lnTo>
                  <a:lnTo>
                    <a:pt x="1007" y="34"/>
                  </a:lnTo>
                  <a:lnTo>
                    <a:pt x="1001" y="34"/>
                  </a:lnTo>
                  <a:lnTo>
                    <a:pt x="995" y="32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0" y="28"/>
                  </a:lnTo>
                  <a:lnTo>
                    <a:pt x="974" y="26"/>
                  </a:lnTo>
                  <a:lnTo>
                    <a:pt x="969" y="25"/>
                  </a:lnTo>
                  <a:lnTo>
                    <a:pt x="965" y="23"/>
                  </a:lnTo>
                  <a:lnTo>
                    <a:pt x="959" y="21"/>
                  </a:lnTo>
                  <a:lnTo>
                    <a:pt x="953" y="21"/>
                  </a:lnTo>
                  <a:lnTo>
                    <a:pt x="948" y="19"/>
                  </a:lnTo>
                  <a:lnTo>
                    <a:pt x="944" y="19"/>
                  </a:lnTo>
                  <a:lnTo>
                    <a:pt x="938" y="17"/>
                  </a:lnTo>
                  <a:lnTo>
                    <a:pt x="933" y="15"/>
                  </a:lnTo>
                  <a:lnTo>
                    <a:pt x="927" y="13"/>
                  </a:lnTo>
                  <a:lnTo>
                    <a:pt x="923" y="13"/>
                  </a:lnTo>
                  <a:lnTo>
                    <a:pt x="917" y="11"/>
                  </a:lnTo>
                  <a:lnTo>
                    <a:pt x="912" y="11"/>
                  </a:lnTo>
                  <a:lnTo>
                    <a:pt x="906" y="9"/>
                  </a:lnTo>
                  <a:lnTo>
                    <a:pt x="902" y="9"/>
                  </a:lnTo>
                  <a:lnTo>
                    <a:pt x="896" y="9"/>
                  </a:lnTo>
                  <a:lnTo>
                    <a:pt x="892" y="7"/>
                  </a:lnTo>
                  <a:lnTo>
                    <a:pt x="887" y="7"/>
                  </a:lnTo>
                  <a:lnTo>
                    <a:pt x="883" y="7"/>
                  </a:lnTo>
                  <a:lnTo>
                    <a:pt x="877" y="6"/>
                  </a:lnTo>
                  <a:lnTo>
                    <a:pt x="873" y="6"/>
                  </a:lnTo>
                  <a:lnTo>
                    <a:pt x="870" y="6"/>
                  </a:lnTo>
                  <a:lnTo>
                    <a:pt x="866" y="6"/>
                  </a:lnTo>
                  <a:lnTo>
                    <a:pt x="860" y="4"/>
                  </a:lnTo>
                  <a:lnTo>
                    <a:pt x="856" y="4"/>
                  </a:lnTo>
                  <a:lnTo>
                    <a:pt x="852" y="4"/>
                  </a:lnTo>
                  <a:lnTo>
                    <a:pt x="849" y="4"/>
                  </a:lnTo>
                  <a:lnTo>
                    <a:pt x="843" y="2"/>
                  </a:lnTo>
                  <a:lnTo>
                    <a:pt x="839" y="2"/>
                  </a:lnTo>
                  <a:lnTo>
                    <a:pt x="835" y="2"/>
                  </a:lnTo>
                  <a:lnTo>
                    <a:pt x="833" y="2"/>
                  </a:lnTo>
                  <a:lnTo>
                    <a:pt x="830" y="2"/>
                  </a:lnTo>
                  <a:lnTo>
                    <a:pt x="826" y="2"/>
                  </a:lnTo>
                  <a:lnTo>
                    <a:pt x="822" y="2"/>
                  </a:lnTo>
                  <a:lnTo>
                    <a:pt x="820" y="4"/>
                  </a:lnTo>
                  <a:lnTo>
                    <a:pt x="816" y="4"/>
                  </a:lnTo>
                  <a:lnTo>
                    <a:pt x="814" y="4"/>
                  </a:lnTo>
                  <a:lnTo>
                    <a:pt x="811" y="4"/>
                  </a:lnTo>
                  <a:lnTo>
                    <a:pt x="809" y="6"/>
                  </a:lnTo>
                  <a:lnTo>
                    <a:pt x="805" y="6"/>
                  </a:lnTo>
                  <a:lnTo>
                    <a:pt x="801" y="7"/>
                  </a:lnTo>
                  <a:lnTo>
                    <a:pt x="797" y="9"/>
                  </a:lnTo>
                  <a:lnTo>
                    <a:pt x="795" y="11"/>
                  </a:lnTo>
                  <a:lnTo>
                    <a:pt x="793" y="13"/>
                  </a:lnTo>
                  <a:lnTo>
                    <a:pt x="793" y="17"/>
                  </a:lnTo>
                  <a:lnTo>
                    <a:pt x="793" y="19"/>
                  </a:lnTo>
                  <a:lnTo>
                    <a:pt x="795" y="25"/>
                  </a:lnTo>
                  <a:lnTo>
                    <a:pt x="795" y="26"/>
                  </a:lnTo>
                  <a:lnTo>
                    <a:pt x="797" y="30"/>
                  </a:lnTo>
                  <a:lnTo>
                    <a:pt x="801" y="32"/>
                  </a:lnTo>
                  <a:lnTo>
                    <a:pt x="803" y="36"/>
                  </a:lnTo>
                  <a:lnTo>
                    <a:pt x="807" y="38"/>
                  </a:lnTo>
                  <a:lnTo>
                    <a:pt x="811" y="40"/>
                  </a:lnTo>
                  <a:lnTo>
                    <a:pt x="814" y="44"/>
                  </a:lnTo>
                  <a:lnTo>
                    <a:pt x="820" y="46"/>
                  </a:lnTo>
                  <a:lnTo>
                    <a:pt x="822" y="46"/>
                  </a:lnTo>
                  <a:lnTo>
                    <a:pt x="824" y="47"/>
                  </a:lnTo>
                  <a:lnTo>
                    <a:pt x="828" y="47"/>
                  </a:lnTo>
                  <a:lnTo>
                    <a:pt x="831" y="47"/>
                  </a:lnTo>
                  <a:lnTo>
                    <a:pt x="833" y="49"/>
                  </a:lnTo>
                  <a:lnTo>
                    <a:pt x="837" y="49"/>
                  </a:lnTo>
                  <a:lnTo>
                    <a:pt x="839" y="51"/>
                  </a:lnTo>
                  <a:lnTo>
                    <a:pt x="843" y="51"/>
                  </a:lnTo>
                  <a:lnTo>
                    <a:pt x="847" y="51"/>
                  </a:lnTo>
                  <a:lnTo>
                    <a:pt x="849" y="53"/>
                  </a:lnTo>
                  <a:lnTo>
                    <a:pt x="852" y="53"/>
                  </a:lnTo>
                  <a:lnTo>
                    <a:pt x="856" y="55"/>
                  </a:lnTo>
                  <a:lnTo>
                    <a:pt x="860" y="55"/>
                  </a:lnTo>
                  <a:lnTo>
                    <a:pt x="864" y="55"/>
                  </a:lnTo>
                  <a:lnTo>
                    <a:pt x="866" y="55"/>
                  </a:lnTo>
                  <a:lnTo>
                    <a:pt x="872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81" y="57"/>
                  </a:lnTo>
                  <a:lnTo>
                    <a:pt x="887" y="59"/>
                  </a:lnTo>
                  <a:lnTo>
                    <a:pt x="891" y="59"/>
                  </a:lnTo>
                  <a:lnTo>
                    <a:pt x="894" y="59"/>
                  </a:lnTo>
                  <a:lnTo>
                    <a:pt x="898" y="61"/>
                  </a:lnTo>
                  <a:lnTo>
                    <a:pt x="902" y="61"/>
                  </a:lnTo>
                  <a:lnTo>
                    <a:pt x="906" y="61"/>
                  </a:lnTo>
                  <a:lnTo>
                    <a:pt x="910" y="63"/>
                  </a:lnTo>
                  <a:lnTo>
                    <a:pt x="915" y="63"/>
                  </a:lnTo>
                  <a:lnTo>
                    <a:pt x="919" y="63"/>
                  </a:lnTo>
                  <a:lnTo>
                    <a:pt x="923" y="65"/>
                  </a:lnTo>
                  <a:lnTo>
                    <a:pt x="927" y="65"/>
                  </a:lnTo>
                  <a:lnTo>
                    <a:pt x="933" y="65"/>
                  </a:lnTo>
                  <a:lnTo>
                    <a:pt x="936" y="67"/>
                  </a:lnTo>
                  <a:lnTo>
                    <a:pt x="940" y="67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70"/>
                  </a:lnTo>
                  <a:lnTo>
                    <a:pt x="959" y="70"/>
                  </a:lnTo>
                  <a:lnTo>
                    <a:pt x="963" y="72"/>
                  </a:lnTo>
                  <a:lnTo>
                    <a:pt x="967" y="72"/>
                  </a:lnTo>
                  <a:lnTo>
                    <a:pt x="973" y="74"/>
                  </a:lnTo>
                  <a:lnTo>
                    <a:pt x="976" y="74"/>
                  </a:lnTo>
                  <a:lnTo>
                    <a:pt x="980" y="76"/>
                  </a:lnTo>
                  <a:lnTo>
                    <a:pt x="984" y="76"/>
                  </a:lnTo>
                  <a:lnTo>
                    <a:pt x="990" y="78"/>
                  </a:lnTo>
                  <a:lnTo>
                    <a:pt x="994" y="80"/>
                  </a:lnTo>
                  <a:lnTo>
                    <a:pt x="999" y="82"/>
                  </a:lnTo>
                  <a:lnTo>
                    <a:pt x="1003" y="84"/>
                  </a:lnTo>
                  <a:lnTo>
                    <a:pt x="1007" y="84"/>
                  </a:lnTo>
                  <a:lnTo>
                    <a:pt x="1011" y="86"/>
                  </a:lnTo>
                  <a:lnTo>
                    <a:pt x="1016" y="87"/>
                  </a:lnTo>
                  <a:lnTo>
                    <a:pt x="1020" y="89"/>
                  </a:lnTo>
                  <a:lnTo>
                    <a:pt x="1024" y="89"/>
                  </a:lnTo>
                  <a:lnTo>
                    <a:pt x="1028" y="91"/>
                  </a:lnTo>
                  <a:lnTo>
                    <a:pt x="1032" y="93"/>
                  </a:lnTo>
                  <a:lnTo>
                    <a:pt x="1035" y="95"/>
                  </a:lnTo>
                  <a:lnTo>
                    <a:pt x="1039" y="97"/>
                  </a:lnTo>
                  <a:lnTo>
                    <a:pt x="1043" y="99"/>
                  </a:lnTo>
                  <a:lnTo>
                    <a:pt x="1049" y="99"/>
                  </a:lnTo>
                  <a:lnTo>
                    <a:pt x="1051" y="101"/>
                  </a:lnTo>
                  <a:lnTo>
                    <a:pt x="1056" y="103"/>
                  </a:lnTo>
                  <a:lnTo>
                    <a:pt x="1060" y="105"/>
                  </a:lnTo>
                  <a:lnTo>
                    <a:pt x="1064" y="107"/>
                  </a:lnTo>
                  <a:lnTo>
                    <a:pt x="1066" y="108"/>
                  </a:lnTo>
                  <a:lnTo>
                    <a:pt x="1072" y="110"/>
                  </a:lnTo>
                  <a:lnTo>
                    <a:pt x="1074" y="112"/>
                  </a:lnTo>
                  <a:lnTo>
                    <a:pt x="1077" y="114"/>
                  </a:lnTo>
                  <a:lnTo>
                    <a:pt x="1081" y="116"/>
                  </a:lnTo>
                  <a:lnTo>
                    <a:pt x="1083" y="118"/>
                  </a:lnTo>
                  <a:lnTo>
                    <a:pt x="1087" y="118"/>
                  </a:lnTo>
                  <a:lnTo>
                    <a:pt x="1091" y="122"/>
                  </a:lnTo>
                  <a:lnTo>
                    <a:pt x="1095" y="124"/>
                  </a:lnTo>
                  <a:lnTo>
                    <a:pt x="1096" y="126"/>
                  </a:lnTo>
                  <a:lnTo>
                    <a:pt x="1100" y="128"/>
                  </a:lnTo>
                  <a:lnTo>
                    <a:pt x="1104" y="129"/>
                  </a:lnTo>
                  <a:lnTo>
                    <a:pt x="1106" y="131"/>
                  </a:lnTo>
                  <a:lnTo>
                    <a:pt x="1110" y="133"/>
                  </a:lnTo>
                  <a:lnTo>
                    <a:pt x="1112" y="135"/>
                  </a:lnTo>
                  <a:lnTo>
                    <a:pt x="1116" y="139"/>
                  </a:lnTo>
                  <a:lnTo>
                    <a:pt x="1117" y="141"/>
                  </a:lnTo>
                  <a:lnTo>
                    <a:pt x="1119" y="143"/>
                  </a:lnTo>
                  <a:lnTo>
                    <a:pt x="1125" y="147"/>
                  </a:lnTo>
                  <a:lnTo>
                    <a:pt x="1129" y="152"/>
                  </a:lnTo>
                  <a:lnTo>
                    <a:pt x="1133" y="156"/>
                  </a:lnTo>
                  <a:lnTo>
                    <a:pt x="1137" y="160"/>
                  </a:lnTo>
                  <a:lnTo>
                    <a:pt x="1140" y="166"/>
                  </a:lnTo>
                  <a:lnTo>
                    <a:pt x="1142" y="171"/>
                  </a:lnTo>
                  <a:lnTo>
                    <a:pt x="1144" y="173"/>
                  </a:lnTo>
                  <a:lnTo>
                    <a:pt x="1146" y="175"/>
                  </a:lnTo>
                  <a:lnTo>
                    <a:pt x="1146" y="179"/>
                  </a:lnTo>
                  <a:lnTo>
                    <a:pt x="1148" y="181"/>
                  </a:lnTo>
                  <a:lnTo>
                    <a:pt x="1148" y="185"/>
                  </a:lnTo>
                  <a:lnTo>
                    <a:pt x="1148" y="187"/>
                  </a:lnTo>
                  <a:lnTo>
                    <a:pt x="1150" y="189"/>
                  </a:lnTo>
                  <a:lnTo>
                    <a:pt x="1150" y="192"/>
                  </a:lnTo>
                  <a:lnTo>
                    <a:pt x="1150" y="196"/>
                  </a:lnTo>
                  <a:lnTo>
                    <a:pt x="1150" y="198"/>
                  </a:lnTo>
                  <a:lnTo>
                    <a:pt x="1152" y="202"/>
                  </a:lnTo>
                  <a:lnTo>
                    <a:pt x="1152" y="204"/>
                  </a:lnTo>
                  <a:lnTo>
                    <a:pt x="1152" y="208"/>
                  </a:lnTo>
                  <a:lnTo>
                    <a:pt x="1152" y="210"/>
                  </a:lnTo>
                  <a:lnTo>
                    <a:pt x="1150" y="213"/>
                  </a:lnTo>
                  <a:lnTo>
                    <a:pt x="1150" y="217"/>
                  </a:lnTo>
                  <a:lnTo>
                    <a:pt x="1150" y="219"/>
                  </a:lnTo>
                  <a:lnTo>
                    <a:pt x="1150" y="223"/>
                  </a:lnTo>
                  <a:lnTo>
                    <a:pt x="1148" y="227"/>
                  </a:lnTo>
                  <a:lnTo>
                    <a:pt x="1148" y="230"/>
                  </a:lnTo>
                  <a:lnTo>
                    <a:pt x="1146" y="232"/>
                  </a:lnTo>
                  <a:lnTo>
                    <a:pt x="1146" y="236"/>
                  </a:lnTo>
                  <a:lnTo>
                    <a:pt x="1144" y="240"/>
                  </a:lnTo>
                  <a:lnTo>
                    <a:pt x="1144" y="244"/>
                  </a:lnTo>
                  <a:lnTo>
                    <a:pt x="1140" y="246"/>
                  </a:lnTo>
                  <a:lnTo>
                    <a:pt x="1140" y="250"/>
                  </a:lnTo>
                  <a:lnTo>
                    <a:pt x="1138" y="253"/>
                  </a:lnTo>
                  <a:lnTo>
                    <a:pt x="1137" y="257"/>
                  </a:lnTo>
                  <a:lnTo>
                    <a:pt x="1135" y="259"/>
                  </a:lnTo>
                  <a:lnTo>
                    <a:pt x="1133" y="263"/>
                  </a:lnTo>
                  <a:lnTo>
                    <a:pt x="1131" y="267"/>
                  </a:lnTo>
                  <a:lnTo>
                    <a:pt x="1129" y="271"/>
                  </a:lnTo>
                  <a:lnTo>
                    <a:pt x="1127" y="274"/>
                  </a:lnTo>
                  <a:lnTo>
                    <a:pt x="1123" y="278"/>
                  </a:lnTo>
                  <a:lnTo>
                    <a:pt x="1121" y="280"/>
                  </a:lnTo>
                  <a:lnTo>
                    <a:pt x="1119" y="284"/>
                  </a:lnTo>
                  <a:lnTo>
                    <a:pt x="1116" y="288"/>
                  </a:lnTo>
                  <a:lnTo>
                    <a:pt x="1112" y="291"/>
                  </a:lnTo>
                  <a:lnTo>
                    <a:pt x="1110" y="295"/>
                  </a:lnTo>
                  <a:lnTo>
                    <a:pt x="1106" y="299"/>
                  </a:lnTo>
                  <a:lnTo>
                    <a:pt x="1102" y="303"/>
                  </a:lnTo>
                  <a:lnTo>
                    <a:pt x="1098" y="307"/>
                  </a:lnTo>
                  <a:lnTo>
                    <a:pt x="1095" y="309"/>
                  </a:lnTo>
                  <a:lnTo>
                    <a:pt x="1093" y="314"/>
                  </a:lnTo>
                  <a:lnTo>
                    <a:pt x="1089" y="316"/>
                  </a:lnTo>
                  <a:lnTo>
                    <a:pt x="1083" y="320"/>
                  </a:lnTo>
                  <a:lnTo>
                    <a:pt x="1079" y="324"/>
                  </a:lnTo>
                  <a:lnTo>
                    <a:pt x="1076" y="328"/>
                  </a:lnTo>
                  <a:lnTo>
                    <a:pt x="1072" y="332"/>
                  </a:lnTo>
                  <a:lnTo>
                    <a:pt x="1066" y="333"/>
                  </a:lnTo>
                  <a:lnTo>
                    <a:pt x="1062" y="337"/>
                  </a:lnTo>
                  <a:lnTo>
                    <a:pt x="1058" y="341"/>
                  </a:lnTo>
                  <a:lnTo>
                    <a:pt x="1053" y="345"/>
                  </a:lnTo>
                  <a:lnTo>
                    <a:pt x="1049" y="349"/>
                  </a:lnTo>
                  <a:lnTo>
                    <a:pt x="1043" y="351"/>
                  </a:lnTo>
                  <a:lnTo>
                    <a:pt x="1037" y="354"/>
                  </a:lnTo>
                  <a:lnTo>
                    <a:pt x="1034" y="358"/>
                  </a:lnTo>
                  <a:lnTo>
                    <a:pt x="1028" y="362"/>
                  </a:lnTo>
                  <a:lnTo>
                    <a:pt x="1022" y="364"/>
                  </a:lnTo>
                  <a:lnTo>
                    <a:pt x="1016" y="368"/>
                  </a:lnTo>
                  <a:lnTo>
                    <a:pt x="1011" y="372"/>
                  </a:lnTo>
                  <a:lnTo>
                    <a:pt x="1005" y="373"/>
                  </a:lnTo>
                  <a:lnTo>
                    <a:pt x="999" y="377"/>
                  </a:lnTo>
                  <a:lnTo>
                    <a:pt x="992" y="381"/>
                  </a:lnTo>
                  <a:lnTo>
                    <a:pt x="986" y="383"/>
                  </a:lnTo>
                  <a:lnTo>
                    <a:pt x="980" y="387"/>
                  </a:lnTo>
                  <a:lnTo>
                    <a:pt x="973" y="389"/>
                  </a:lnTo>
                  <a:lnTo>
                    <a:pt x="967" y="393"/>
                  </a:lnTo>
                  <a:lnTo>
                    <a:pt x="959" y="396"/>
                  </a:lnTo>
                  <a:lnTo>
                    <a:pt x="953" y="398"/>
                  </a:lnTo>
                  <a:lnTo>
                    <a:pt x="946" y="400"/>
                  </a:lnTo>
                  <a:lnTo>
                    <a:pt x="938" y="404"/>
                  </a:lnTo>
                  <a:lnTo>
                    <a:pt x="931" y="406"/>
                  </a:lnTo>
                  <a:lnTo>
                    <a:pt x="923" y="408"/>
                  </a:lnTo>
                  <a:lnTo>
                    <a:pt x="917" y="412"/>
                  </a:lnTo>
                  <a:lnTo>
                    <a:pt x="910" y="413"/>
                  </a:lnTo>
                  <a:lnTo>
                    <a:pt x="900" y="415"/>
                  </a:lnTo>
                  <a:lnTo>
                    <a:pt x="892" y="419"/>
                  </a:lnTo>
                  <a:lnTo>
                    <a:pt x="885" y="421"/>
                  </a:lnTo>
                  <a:lnTo>
                    <a:pt x="877" y="423"/>
                  </a:lnTo>
                  <a:lnTo>
                    <a:pt x="868" y="425"/>
                  </a:lnTo>
                  <a:lnTo>
                    <a:pt x="860" y="427"/>
                  </a:lnTo>
                  <a:lnTo>
                    <a:pt x="852" y="429"/>
                  </a:lnTo>
                  <a:lnTo>
                    <a:pt x="843" y="433"/>
                  </a:lnTo>
                  <a:lnTo>
                    <a:pt x="833" y="433"/>
                  </a:lnTo>
                  <a:lnTo>
                    <a:pt x="826" y="434"/>
                  </a:lnTo>
                  <a:lnTo>
                    <a:pt x="816" y="436"/>
                  </a:lnTo>
                  <a:lnTo>
                    <a:pt x="807" y="438"/>
                  </a:lnTo>
                  <a:lnTo>
                    <a:pt x="797" y="440"/>
                  </a:lnTo>
                  <a:lnTo>
                    <a:pt x="790" y="440"/>
                  </a:lnTo>
                  <a:lnTo>
                    <a:pt x="780" y="442"/>
                  </a:lnTo>
                  <a:lnTo>
                    <a:pt x="770" y="444"/>
                  </a:lnTo>
                  <a:lnTo>
                    <a:pt x="761" y="444"/>
                  </a:lnTo>
                  <a:lnTo>
                    <a:pt x="751" y="446"/>
                  </a:lnTo>
                  <a:lnTo>
                    <a:pt x="742" y="446"/>
                  </a:lnTo>
                  <a:lnTo>
                    <a:pt x="732" y="448"/>
                  </a:lnTo>
                  <a:lnTo>
                    <a:pt x="723" y="448"/>
                  </a:lnTo>
                  <a:lnTo>
                    <a:pt x="713" y="450"/>
                  </a:lnTo>
                  <a:lnTo>
                    <a:pt x="704" y="450"/>
                  </a:lnTo>
                  <a:lnTo>
                    <a:pt x="694" y="452"/>
                  </a:lnTo>
                  <a:lnTo>
                    <a:pt x="683" y="452"/>
                  </a:lnTo>
                  <a:lnTo>
                    <a:pt x="673" y="452"/>
                  </a:lnTo>
                  <a:lnTo>
                    <a:pt x="664" y="452"/>
                  </a:lnTo>
                  <a:lnTo>
                    <a:pt x="654" y="454"/>
                  </a:lnTo>
                  <a:lnTo>
                    <a:pt x="643" y="454"/>
                  </a:lnTo>
                  <a:lnTo>
                    <a:pt x="633" y="454"/>
                  </a:lnTo>
                  <a:lnTo>
                    <a:pt x="624" y="454"/>
                  </a:lnTo>
                  <a:lnTo>
                    <a:pt x="614" y="454"/>
                  </a:lnTo>
                  <a:lnTo>
                    <a:pt x="605" y="454"/>
                  </a:lnTo>
                  <a:lnTo>
                    <a:pt x="593" y="454"/>
                  </a:lnTo>
                  <a:lnTo>
                    <a:pt x="584" y="454"/>
                  </a:lnTo>
                  <a:lnTo>
                    <a:pt x="574" y="454"/>
                  </a:lnTo>
                  <a:lnTo>
                    <a:pt x="565" y="452"/>
                  </a:lnTo>
                  <a:lnTo>
                    <a:pt x="553" y="452"/>
                  </a:lnTo>
                  <a:lnTo>
                    <a:pt x="544" y="452"/>
                  </a:lnTo>
                  <a:lnTo>
                    <a:pt x="534" y="452"/>
                  </a:lnTo>
                  <a:lnTo>
                    <a:pt x="525" y="450"/>
                  </a:lnTo>
                  <a:lnTo>
                    <a:pt x="515" y="450"/>
                  </a:lnTo>
                  <a:lnTo>
                    <a:pt x="505" y="450"/>
                  </a:lnTo>
                  <a:lnTo>
                    <a:pt x="494" y="448"/>
                  </a:lnTo>
                  <a:lnTo>
                    <a:pt x="485" y="448"/>
                  </a:lnTo>
                  <a:lnTo>
                    <a:pt x="475" y="446"/>
                  </a:lnTo>
                  <a:lnTo>
                    <a:pt x="465" y="446"/>
                  </a:lnTo>
                  <a:lnTo>
                    <a:pt x="456" y="446"/>
                  </a:lnTo>
                  <a:lnTo>
                    <a:pt x="446" y="444"/>
                  </a:lnTo>
                  <a:lnTo>
                    <a:pt x="437" y="442"/>
                  </a:lnTo>
                  <a:lnTo>
                    <a:pt x="427" y="442"/>
                  </a:lnTo>
                  <a:lnTo>
                    <a:pt x="418" y="440"/>
                  </a:lnTo>
                  <a:lnTo>
                    <a:pt x="408" y="440"/>
                  </a:lnTo>
                  <a:lnTo>
                    <a:pt x="399" y="438"/>
                  </a:lnTo>
                  <a:lnTo>
                    <a:pt x="391" y="436"/>
                  </a:lnTo>
                  <a:lnTo>
                    <a:pt x="382" y="436"/>
                  </a:lnTo>
                  <a:lnTo>
                    <a:pt x="372" y="434"/>
                  </a:lnTo>
                  <a:lnTo>
                    <a:pt x="364" y="433"/>
                  </a:lnTo>
                  <a:lnTo>
                    <a:pt x="355" y="431"/>
                  </a:lnTo>
                  <a:lnTo>
                    <a:pt x="345" y="429"/>
                  </a:lnTo>
                  <a:lnTo>
                    <a:pt x="338" y="427"/>
                  </a:lnTo>
                  <a:lnTo>
                    <a:pt x="328" y="427"/>
                  </a:lnTo>
                  <a:lnTo>
                    <a:pt x="321" y="425"/>
                  </a:lnTo>
                  <a:lnTo>
                    <a:pt x="313" y="423"/>
                  </a:lnTo>
                  <a:lnTo>
                    <a:pt x="305" y="419"/>
                  </a:lnTo>
                  <a:lnTo>
                    <a:pt x="296" y="419"/>
                  </a:lnTo>
                  <a:lnTo>
                    <a:pt x="288" y="415"/>
                  </a:lnTo>
                  <a:lnTo>
                    <a:pt x="281" y="415"/>
                  </a:lnTo>
                  <a:lnTo>
                    <a:pt x="273" y="412"/>
                  </a:lnTo>
                  <a:lnTo>
                    <a:pt x="265" y="412"/>
                  </a:lnTo>
                  <a:lnTo>
                    <a:pt x="260" y="408"/>
                  </a:lnTo>
                  <a:lnTo>
                    <a:pt x="252" y="406"/>
                  </a:lnTo>
                  <a:lnTo>
                    <a:pt x="244" y="404"/>
                  </a:lnTo>
                  <a:lnTo>
                    <a:pt x="239" y="402"/>
                  </a:lnTo>
                  <a:lnTo>
                    <a:pt x="231" y="400"/>
                  </a:lnTo>
                  <a:lnTo>
                    <a:pt x="225" y="398"/>
                  </a:lnTo>
                  <a:lnTo>
                    <a:pt x="218" y="394"/>
                  </a:lnTo>
                  <a:lnTo>
                    <a:pt x="212" y="393"/>
                  </a:lnTo>
                  <a:lnTo>
                    <a:pt x="206" y="389"/>
                  </a:lnTo>
                  <a:lnTo>
                    <a:pt x="200" y="387"/>
                  </a:lnTo>
                  <a:lnTo>
                    <a:pt x="195" y="385"/>
                  </a:lnTo>
                  <a:lnTo>
                    <a:pt x="189" y="381"/>
                  </a:lnTo>
                  <a:lnTo>
                    <a:pt x="183" y="379"/>
                  </a:lnTo>
                  <a:lnTo>
                    <a:pt x="178" y="377"/>
                  </a:lnTo>
                  <a:lnTo>
                    <a:pt x="174" y="375"/>
                  </a:lnTo>
                  <a:lnTo>
                    <a:pt x="168" y="372"/>
                  </a:lnTo>
                  <a:lnTo>
                    <a:pt x="164" y="370"/>
                  </a:lnTo>
                  <a:lnTo>
                    <a:pt x="158" y="368"/>
                  </a:lnTo>
                  <a:lnTo>
                    <a:pt x="155" y="364"/>
                  </a:lnTo>
                  <a:lnTo>
                    <a:pt x="151" y="362"/>
                  </a:lnTo>
                  <a:lnTo>
                    <a:pt x="145" y="358"/>
                  </a:lnTo>
                  <a:lnTo>
                    <a:pt x="141" y="356"/>
                  </a:lnTo>
                  <a:lnTo>
                    <a:pt x="138" y="352"/>
                  </a:lnTo>
                  <a:lnTo>
                    <a:pt x="136" y="351"/>
                  </a:lnTo>
                  <a:lnTo>
                    <a:pt x="132" y="347"/>
                  </a:lnTo>
                  <a:lnTo>
                    <a:pt x="128" y="345"/>
                  </a:lnTo>
                  <a:lnTo>
                    <a:pt x="124" y="341"/>
                  </a:lnTo>
                  <a:lnTo>
                    <a:pt x="122" y="339"/>
                  </a:lnTo>
                  <a:lnTo>
                    <a:pt x="118" y="335"/>
                  </a:lnTo>
                  <a:lnTo>
                    <a:pt x="117" y="333"/>
                  </a:lnTo>
                  <a:lnTo>
                    <a:pt x="113" y="330"/>
                  </a:lnTo>
                  <a:lnTo>
                    <a:pt x="111" y="326"/>
                  </a:lnTo>
                  <a:lnTo>
                    <a:pt x="109" y="324"/>
                  </a:lnTo>
                  <a:lnTo>
                    <a:pt x="107" y="320"/>
                  </a:lnTo>
                  <a:lnTo>
                    <a:pt x="105" y="318"/>
                  </a:lnTo>
                  <a:lnTo>
                    <a:pt x="103" y="314"/>
                  </a:lnTo>
                  <a:lnTo>
                    <a:pt x="101" y="311"/>
                  </a:lnTo>
                  <a:lnTo>
                    <a:pt x="101" y="307"/>
                  </a:lnTo>
                  <a:lnTo>
                    <a:pt x="99" y="305"/>
                  </a:lnTo>
                  <a:lnTo>
                    <a:pt x="97" y="301"/>
                  </a:lnTo>
                  <a:lnTo>
                    <a:pt x="97" y="297"/>
                  </a:lnTo>
                  <a:lnTo>
                    <a:pt x="97" y="295"/>
                  </a:lnTo>
                  <a:lnTo>
                    <a:pt x="96" y="291"/>
                  </a:lnTo>
                  <a:lnTo>
                    <a:pt x="96" y="288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78"/>
                  </a:lnTo>
                  <a:lnTo>
                    <a:pt x="97" y="274"/>
                  </a:lnTo>
                  <a:lnTo>
                    <a:pt x="97" y="271"/>
                  </a:lnTo>
                  <a:lnTo>
                    <a:pt x="99" y="269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101" y="257"/>
                  </a:lnTo>
                  <a:lnTo>
                    <a:pt x="103" y="253"/>
                  </a:lnTo>
                  <a:lnTo>
                    <a:pt x="105" y="250"/>
                  </a:lnTo>
                  <a:lnTo>
                    <a:pt x="107" y="248"/>
                  </a:lnTo>
                  <a:lnTo>
                    <a:pt x="109" y="244"/>
                  </a:lnTo>
                  <a:lnTo>
                    <a:pt x="111" y="240"/>
                  </a:lnTo>
                  <a:lnTo>
                    <a:pt x="113" y="236"/>
                  </a:lnTo>
                  <a:lnTo>
                    <a:pt x="115" y="234"/>
                  </a:lnTo>
                  <a:lnTo>
                    <a:pt x="118" y="229"/>
                  </a:lnTo>
                  <a:lnTo>
                    <a:pt x="120" y="227"/>
                  </a:lnTo>
                  <a:lnTo>
                    <a:pt x="124" y="223"/>
                  </a:lnTo>
                  <a:lnTo>
                    <a:pt x="126" y="219"/>
                  </a:lnTo>
                  <a:lnTo>
                    <a:pt x="130" y="215"/>
                  </a:lnTo>
                  <a:lnTo>
                    <a:pt x="134" y="213"/>
                  </a:lnTo>
                  <a:lnTo>
                    <a:pt x="138" y="210"/>
                  </a:lnTo>
                  <a:lnTo>
                    <a:pt x="141" y="206"/>
                  </a:lnTo>
                  <a:lnTo>
                    <a:pt x="145" y="202"/>
                  </a:lnTo>
                  <a:lnTo>
                    <a:pt x="151" y="198"/>
                  </a:lnTo>
                  <a:lnTo>
                    <a:pt x="155" y="194"/>
                  </a:lnTo>
                  <a:lnTo>
                    <a:pt x="158" y="192"/>
                  </a:lnTo>
                  <a:lnTo>
                    <a:pt x="164" y="189"/>
                  </a:lnTo>
                  <a:lnTo>
                    <a:pt x="168" y="185"/>
                  </a:lnTo>
                  <a:lnTo>
                    <a:pt x="172" y="181"/>
                  </a:lnTo>
                  <a:lnTo>
                    <a:pt x="178" y="179"/>
                  </a:lnTo>
                  <a:lnTo>
                    <a:pt x="183" y="175"/>
                  </a:lnTo>
                  <a:lnTo>
                    <a:pt x="187" y="171"/>
                  </a:lnTo>
                  <a:lnTo>
                    <a:pt x="193" y="168"/>
                  </a:lnTo>
                  <a:lnTo>
                    <a:pt x="199" y="166"/>
                  </a:lnTo>
                  <a:lnTo>
                    <a:pt x="204" y="162"/>
                  </a:lnTo>
                  <a:lnTo>
                    <a:pt x="210" y="158"/>
                  </a:lnTo>
                  <a:lnTo>
                    <a:pt x="214" y="156"/>
                  </a:lnTo>
                  <a:lnTo>
                    <a:pt x="220" y="152"/>
                  </a:lnTo>
                  <a:lnTo>
                    <a:pt x="225" y="149"/>
                  </a:lnTo>
                  <a:lnTo>
                    <a:pt x="231" y="145"/>
                  </a:lnTo>
                  <a:lnTo>
                    <a:pt x="237" y="143"/>
                  </a:lnTo>
                  <a:lnTo>
                    <a:pt x="242" y="139"/>
                  </a:lnTo>
                  <a:lnTo>
                    <a:pt x="248" y="137"/>
                  </a:lnTo>
                  <a:lnTo>
                    <a:pt x="254" y="133"/>
                  </a:lnTo>
                  <a:lnTo>
                    <a:pt x="260" y="129"/>
                  </a:lnTo>
                  <a:lnTo>
                    <a:pt x="265" y="128"/>
                  </a:lnTo>
                  <a:lnTo>
                    <a:pt x="271" y="124"/>
                  </a:lnTo>
                  <a:lnTo>
                    <a:pt x="277" y="122"/>
                  </a:lnTo>
                  <a:lnTo>
                    <a:pt x="282" y="118"/>
                  </a:lnTo>
                  <a:lnTo>
                    <a:pt x="288" y="116"/>
                  </a:lnTo>
                  <a:lnTo>
                    <a:pt x="294" y="112"/>
                  </a:lnTo>
                  <a:lnTo>
                    <a:pt x="300" y="110"/>
                  </a:lnTo>
                  <a:lnTo>
                    <a:pt x="305" y="107"/>
                  </a:lnTo>
                  <a:lnTo>
                    <a:pt x="311" y="105"/>
                  </a:lnTo>
                  <a:lnTo>
                    <a:pt x="315" y="101"/>
                  </a:lnTo>
                  <a:lnTo>
                    <a:pt x="322" y="99"/>
                  </a:lnTo>
                  <a:lnTo>
                    <a:pt x="326" y="95"/>
                  </a:lnTo>
                  <a:lnTo>
                    <a:pt x="332" y="93"/>
                  </a:lnTo>
                  <a:lnTo>
                    <a:pt x="338" y="89"/>
                  </a:lnTo>
                  <a:lnTo>
                    <a:pt x="342" y="87"/>
                  </a:lnTo>
                  <a:lnTo>
                    <a:pt x="347" y="86"/>
                  </a:lnTo>
                  <a:lnTo>
                    <a:pt x="351" y="82"/>
                  </a:lnTo>
                  <a:lnTo>
                    <a:pt x="357" y="80"/>
                  </a:lnTo>
                  <a:lnTo>
                    <a:pt x="362" y="78"/>
                  </a:lnTo>
                  <a:lnTo>
                    <a:pt x="366" y="74"/>
                  </a:lnTo>
                  <a:lnTo>
                    <a:pt x="370" y="72"/>
                  </a:lnTo>
                  <a:lnTo>
                    <a:pt x="374" y="70"/>
                  </a:lnTo>
                  <a:lnTo>
                    <a:pt x="380" y="68"/>
                  </a:lnTo>
                  <a:lnTo>
                    <a:pt x="383" y="65"/>
                  </a:lnTo>
                  <a:lnTo>
                    <a:pt x="387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9" y="57"/>
                  </a:lnTo>
                  <a:lnTo>
                    <a:pt x="401" y="55"/>
                  </a:lnTo>
                  <a:lnTo>
                    <a:pt x="404" y="51"/>
                  </a:lnTo>
                  <a:lnTo>
                    <a:pt x="408" y="49"/>
                  </a:lnTo>
                  <a:lnTo>
                    <a:pt x="412" y="46"/>
                  </a:lnTo>
                  <a:lnTo>
                    <a:pt x="418" y="44"/>
                  </a:lnTo>
                  <a:lnTo>
                    <a:pt x="422" y="38"/>
                  </a:lnTo>
                  <a:lnTo>
                    <a:pt x="425" y="36"/>
                  </a:lnTo>
                  <a:lnTo>
                    <a:pt x="425" y="32"/>
                  </a:lnTo>
                  <a:lnTo>
                    <a:pt x="427" y="28"/>
                  </a:lnTo>
                  <a:lnTo>
                    <a:pt x="427" y="26"/>
                  </a:lnTo>
                  <a:lnTo>
                    <a:pt x="429" y="25"/>
                  </a:lnTo>
                  <a:lnTo>
                    <a:pt x="427" y="21"/>
                  </a:lnTo>
                  <a:lnTo>
                    <a:pt x="427" y="19"/>
                  </a:lnTo>
                  <a:lnTo>
                    <a:pt x="427" y="15"/>
                  </a:lnTo>
                  <a:lnTo>
                    <a:pt x="425" y="13"/>
                  </a:lnTo>
                  <a:lnTo>
                    <a:pt x="423" y="11"/>
                  </a:lnTo>
                  <a:lnTo>
                    <a:pt x="422" y="9"/>
                  </a:lnTo>
                  <a:lnTo>
                    <a:pt x="418" y="7"/>
                  </a:lnTo>
                  <a:lnTo>
                    <a:pt x="414" y="6"/>
                  </a:lnTo>
                  <a:lnTo>
                    <a:pt x="410" y="6"/>
                  </a:lnTo>
                  <a:lnTo>
                    <a:pt x="408" y="4"/>
                  </a:lnTo>
                  <a:lnTo>
                    <a:pt x="403" y="2"/>
                  </a:lnTo>
                  <a:lnTo>
                    <a:pt x="399" y="2"/>
                  </a:lnTo>
                  <a:lnTo>
                    <a:pt x="393" y="0"/>
                  </a:lnTo>
                  <a:lnTo>
                    <a:pt x="389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4" y="0"/>
                  </a:lnTo>
                  <a:lnTo>
                    <a:pt x="361" y="0"/>
                  </a:lnTo>
                  <a:lnTo>
                    <a:pt x="357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340" y="2"/>
                  </a:lnTo>
                  <a:lnTo>
                    <a:pt x="336" y="2"/>
                  </a:lnTo>
                  <a:lnTo>
                    <a:pt x="332" y="2"/>
                  </a:lnTo>
                  <a:lnTo>
                    <a:pt x="328" y="2"/>
                  </a:lnTo>
                  <a:lnTo>
                    <a:pt x="324" y="4"/>
                  </a:lnTo>
                  <a:lnTo>
                    <a:pt x="321" y="4"/>
                  </a:lnTo>
                  <a:lnTo>
                    <a:pt x="315" y="4"/>
                  </a:lnTo>
                  <a:lnTo>
                    <a:pt x="311" y="6"/>
                  </a:lnTo>
                  <a:lnTo>
                    <a:pt x="307" y="6"/>
                  </a:lnTo>
                  <a:lnTo>
                    <a:pt x="303" y="7"/>
                  </a:lnTo>
                  <a:lnTo>
                    <a:pt x="300" y="7"/>
                  </a:lnTo>
                  <a:lnTo>
                    <a:pt x="296" y="7"/>
                  </a:lnTo>
                  <a:lnTo>
                    <a:pt x="292" y="9"/>
                  </a:lnTo>
                  <a:lnTo>
                    <a:pt x="288" y="11"/>
                  </a:lnTo>
                  <a:lnTo>
                    <a:pt x="28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800" b="1" dirty="0">
                <a:solidFill>
                  <a:srgbClr val="99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tree falls in a forest and no one hears it, does the tree make a sound?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981200" y="4572000"/>
            <a:ext cx="54864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You tell me…</a:t>
            </a:r>
            <a:endParaRPr lang="en-US" sz="36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We have to know what </a:t>
            </a:r>
            <a:r>
              <a:rPr lang="en-US" altLang="en-US" sz="4800" b="1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“sound”</a:t>
            </a:r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means.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029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9966FF"/>
                </a:solidFill>
                <a:latin typeface="Courier New" pitchFamily="49" charset="0"/>
              </a:rPr>
              <a:t>Let’s start at the beginning: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Think about a drum and how you make it make a sound.</a:t>
            </a:r>
          </a:p>
          <a:p>
            <a:pPr lvl="2">
              <a:lnSpc>
                <a:spcPct val="80000"/>
              </a:lnSpc>
            </a:pPr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You hit it with your hand or a stick/mallet.</a:t>
            </a:r>
          </a:p>
          <a:p>
            <a:pPr lvl="1">
              <a:lnSpc>
                <a:spcPct val="80000"/>
              </a:lnSpc>
            </a:pP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This causes the drum head to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rgbClr val="3399FF"/>
              </a:solidFill>
              <a:latin typeface="Courier New" pitchFamily="49" charset="0"/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_________________.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14400" y="5638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vibrate</a:t>
            </a:r>
          </a:p>
        </p:txBody>
      </p:sp>
      <p:pic>
        <p:nvPicPr>
          <p:cNvPr id="3083" name="Picture 11" descr="MPj04023970000[1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438400"/>
            <a:ext cx="3914775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458200" y="6491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4:12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what has to occur for a sound to form?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458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>
                <a:solidFill>
                  <a:srgbClr val="3399FF"/>
                </a:solidFill>
                <a:latin typeface="Courier New" pitchFamily="49" charset="0"/>
              </a:rPr>
              <a:t>What is a vibration?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>
                <a:solidFill>
                  <a:srgbClr val="99CCFF"/>
                </a:solidFill>
                <a:latin typeface="Courier New" pitchFamily="49" charset="0"/>
              </a:rPr>
              <a:t>A rapid back and forth motion.</a:t>
            </a:r>
            <a:r>
              <a:rPr lang="en-US" altLang="en-US" sz="3200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3600" b="1">
                <a:solidFill>
                  <a:srgbClr val="3399FF"/>
                </a:solidFill>
                <a:latin typeface="Courier New" pitchFamily="49" charset="0"/>
              </a:rPr>
              <a:t>Does </a:t>
            </a:r>
            <a:r>
              <a:rPr lang="en-US" altLang="en-US" sz="3600" b="1" u="sng">
                <a:solidFill>
                  <a:srgbClr val="3399FF"/>
                </a:solidFill>
                <a:latin typeface="Courier New" pitchFamily="49" charset="0"/>
              </a:rPr>
              <a:t>everything</a:t>
            </a:r>
            <a:r>
              <a:rPr lang="en-US" altLang="en-US" sz="3600" b="1">
                <a:solidFill>
                  <a:srgbClr val="3399FF"/>
                </a:solidFill>
                <a:latin typeface="Courier New" pitchFamily="49" charset="0"/>
              </a:rPr>
              <a:t> that makes sound vibrate?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>
                <a:solidFill>
                  <a:srgbClr val="99CCFF"/>
                </a:solidFill>
                <a:latin typeface="Courier New" pitchFamily="49" charset="0"/>
              </a:rPr>
              <a:t>YES! Even the softest sounds and sounds humans can’t hear are caused by vibrations!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A vibration!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does a vibration do to the air molecules that surround the object making sound?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2743200"/>
          </a:xfrm>
        </p:spPr>
        <p:txBody>
          <a:bodyPr/>
          <a:lstStyle/>
          <a:p>
            <a:r>
              <a:rPr lang="en-US" altLang="en-US" b="1">
                <a:solidFill>
                  <a:srgbClr val="3399FF"/>
                </a:solidFill>
                <a:latin typeface="Courier New" pitchFamily="49" charset="0"/>
              </a:rPr>
              <a:t>It causes them to vibrate too!</a:t>
            </a:r>
          </a:p>
          <a:p>
            <a:pPr lvl="1"/>
            <a:r>
              <a:rPr lang="en-US" altLang="en-US" b="1">
                <a:solidFill>
                  <a:srgbClr val="99CCFF"/>
                </a:solidFill>
                <a:latin typeface="Courier New" pitchFamily="49" charset="0"/>
              </a:rPr>
              <a:t>With each back and forth motion (vibration) of the drum head, a pulse is sent through the air molecules.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2144961">
            <a:off x="152400" y="3581400"/>
            <a:ext cx="2133600" cy="1295400"/>
          </a:xfrm>
          <a:prstGeom prst="leftArrow">
            <a:avLst>
              <a:gd name="adj1" fmla="val 50000"/>
              <a:gd name="adj2" fmla="val 411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Drum head</a:t>
            </a:r>
          </a:p>
        </p:txBody>
      </p:sp>
      <p:pic>
        <p:nvPicPr>
          <p:cNvPr id="5128" name="Picture 8" descr="L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type of wave is created?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3399FF"/>
                </a:solidFill>
                <a:latin typeface="Courier New" pitchFamily="49" charset="0"/>
              </a:rPr>
              <a:t>What happens to the air molecules when the “drum head” moves to the right?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3399FF"/>
                </a:solidFill>
                <a:latin typeface="Courier New" pitchFamily="49" charset="0"/>
              </a:rPr>
              <a:t>To the left?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5626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longitudinal</a:t>
            </a:r>
          </a:p>
        </p:txBody>
      </p:sp>
      <p:pic>
        <p:nvPicPr>
          <p:cNvPr id="6151" name="Picture 7" descr="L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Parts of a Longitudinal Wave: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1060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/>
          <p:cNvSpPr>
            <a:spLocks/>
          </p:cNvSpPr>
          <p:nvPr/>
        </p:nvSpPr>
        <p:spPr bwMode="auto">
          <a:xfrm rot="16200000">
            <a:off x="1943100" y="4533900"/>
            <a:ext cx="381000" cy="15240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/>
          </p:cNvSpPr>
          <p:nvPr/>
        </p:nvSpPr>
        <p:spPr bwMode="auto">
          <a:xfrm rot="5400000">
            <a:off x="3352800" y="2209800"/>
            <a:ext cx="381000" cy="990600"/>
          </a:xfrm>
          <a:prstGeom prst="leftBrace">
            <a:avLst>
              <a:gd name="adj1" fmla="val 21667"/>
              <a:gd name="adj2" fmla="val 50000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62000" y="5562600"/>
            <a:ext cx="2743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Rarefaction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133600" y="1828800"/>
            <a:ext cx="2743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Does a sound wave travel in a straight line?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Think about our classroom:</a:t>
            </a:r>
          </a:p>
          <a:p>
            <a:pPr lvl="1"/>
            <a:r>
              <a:rPr lang="en-US" altLang="en-US" sz="2400" b="1">
                <a:solidFill>
                  <a:srgbClr val="99CCFF"/>
                </a:solidFill>
                <a:latin typeface="Courier New" pitchFamily="49" charset="0"/>
              </a:rPr>
              <a:t>If I speak directly to the back wall can only the people in that line hear me?</a:t>
            </a:r>
          </a:p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Sound waves travel out from the source in all directions!</a:t>
            </a:r>
          </a:p>
        </p:txBody>
      </p:sp>
      <p:pic>
        <p:nvPicPr>
          <p:cNvPr id="9222" name="Picture 6" descr="mono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The Speed of Sound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4650"/>
            <a:ext cx="856138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altLang="en-US" sz="2800" b="1">
                <a:solidFill>
                  <a:srgbClr val="3399FF"/>
                </a:solidFill>
                <a:latin typeface="Courier New" pitchFamily="49" charset="0"/>
              </a:rPr>
              <a:t>Let’s say you’re at an orchestra concert:</a:t>
            </a:r>
          </a:p>
          <a:p>
            <a:pPr lvl="1"/>
            <a:r>
              <a:rPr lang="en-US" altLang="en-US" sz="2400" b="1">
                <a:solidFill>
                  <a:srgbClr val="3399FF"/>
                </a:solidFill>
                <a:latin typeface="Courier New" pitchFamily="49" charset="0"/>
              </a:rPr>
              <a:t>Do you hear the violins before you hear the cellos?</a:t>
            </a:r>
          </a:p>
          <a:p>
            <a:pPr lvl="1"/>
            <a:r>
              <a:rPr lang="en-US" altLang="en-US" sz="2400" b="1">
                <a:solidFill>
                  <a:srgbClr val="3399FF"/>
                </a:solidFill>
                <a:latin typeface="Courier New" pitchFamily="49" charset="0"/>
              </a:rPr>
              <a:t>The timpani before the French horns?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889</Words>
  <Application>Microsoft Office PowerPoint</Application>
  <PresentationFormat>On-screen Show (4:3)</PresentationFormat>
  <Paragraphs>109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Courier New</vt:lpstr>
      <vt:lpstr>Default Design</vt:lpstr>
      <vt:lpstr>PowerPoint Presentation</vt:lpstr>
      <vt:lpstr>PowerPoint Presentation</vt:lpstr>
      <vt:lpstr>We have to know what “sound” means.</vt:lpstr>
      <vt:lpstr>So what has to occur for a sound to form?</vt:lpstr>
      <vt:lpstr>What does a vibration do to the air molecules that surround the object making sound?</vt:lpstr>
      <vt:lpstr>What type of wave is created?</vt:lpstr>
      <vt:lpstr>Parts of a Longitudinal Wave:</vt:lpstr>
      <vt:lpstr>Does a sound wave travel in a straight line?</vt:lpstr>
      <vt:lpstr>The Speed of Sound</vt:lpstr>
      <vt:lpstr>That’s because the sounds travel through the air at the same speed.</vt:lpstr>
      <vt:lpstr>BUT…</vt:lpstr>
      <vt:lpstr>What is temperature?</vt:lpstr>
      <vt:lpstr>SO…</vt:lpstr>
      <vt:lpstr>What is Density?</vt:lpstr>
      <vt:lpstr>Think back to how sound waves move…</vt:lpstr>
      <vt:lpstr>The Coat Hanger Lab:</vt:lpstr>
      <vt:lpstr>Properties of Sound</vt:lpstr>
      <vt:lpstr>Loudness</vt:lpstr>
      <vt:lpstr>Loudness</vt:lpstr>
      <vt:lpstr>Pitch</vt:lpstr>
      <vt:lpstr>What determines pitch?</vt:lpstr>
      <vt:lpstr>So frequency determines pitch!</vt:lpstr>
      <vt:lpstr>Which has a higher pitch?</vt:lpstr>
      <vt:lpstr>This also relates to the vibrations given off by an object.</vt:lpstr>
      <vt:lpstr>So the faster an object vibrates, the higher the pitch and vice versa.</vt:lpstr>
      <vt:lpstr>Glass Harp</vt:lpstr>
      <vt:lpstr>SO…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Carles</dc:creator>
  <cp:lastModifiedBy>Dave Edinger</cp:lastModifiedBy>
  <cp:revision>14</cp:revision>
  <dcterms:created xsi:type="dcterms:W3CDTF">2009-01-26T22:10:49Z</dcterms:created>
  <dcterms:modified xsi:type="dcterms:W3CDTF">2014-03-17T11:46:08Z</dcterms:modified>
</cp:coreProperties>
</file>