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76" r:id="rId6"/>
    <p:sldId id="259" r:id="rId7"/>
    <p:sldId id="272" r:id="rId8"/>
    <p:sldId id="277" r:id="rId9"/>
    <p:sldId id="279" r:id="rId10"/>
    <p:sldId id="260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5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6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D4A0-FF18-4E5F-87D4-588D9F9E4368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8566-2C3E-486D-8206-5F54849D1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Pascal’s Principle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Hydraulic Brakes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33" y="1600200"/>
            <a:ext cx="5675133" cy="4525963"/>
          </a:xfrm>
        </p:spPr>
      </p:pic>
    </p:spTree>
    <p:extLst>
      <p:ext uri="{BB962C8B-B14F-4D97-AF65-F5344CB8AC3E}">
        <p14:creationId xmlns:p14="http://schemas.microsoft.com/office/powerpoint/2010/main" val="7655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Hydraulic Brakes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363740" cy="4572000"/>
          </a:xfrm>
        </p:spPr>
      </p:pic>
    </p:spTree>
    <p:extLst>
      <p:ext uri="{BB962C8B-B14F-4D97-AF65-F5344CB8AC3E}">
        <p14:creationId xmlns:p14="http://schemas.microsoft.com/office/powerpoint/2010/main" val="413531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Transmitting Pressure in a Fluid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 the 1600s, </a:t>
            </a:r>
            <a:r>
              <a:rPr lang="en-US" dirty="0" err="1" smtClean="0">
                <a:latin typeface="Comic Sans MS" pitchFamily="66" charset="0"/>
              </a:rPr>
              <a:t>Blaise</a:t>
            </a:r>
            <a:r>
              <a:rPr lang="en-US" dirty="0" smtClean="0">
                <a:latin typeface="Comic Sans MS" pitchFamily="66" charset="0"/>
              </a:rPr>
              <a:t> Pascal developed a principle to explain how pressure is transmitted in a fluid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Fluid exerts pressure on </a:t>
            </a:r>
          </a:p>
          <a:p>
            <a:pPr marL="457200" lvl="1" indent="0">
              <a:buNone/>
            </a:pPr>
            <a:r>
              <a:rPr lang="en-US" dirty="0" smtClean="0">
                <a:latin typeface="Comic Sans MS" pitchFamily="66" charset="0"/>
              </a:rPr>
              <a:t>any surface it touches.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67000"/>
            <a:ext cx="3124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Pascal’s Principle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Pascal’s principle states that pressure increases by the same amount throughout an enclosed or confined fluid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When force is applied to a confined fluid, the change in pressure is transmitted equally to all parts of the fluid.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92476"/>
            <a:ext cx="149352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Pascal’s Principle at Work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4101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Pascal’s Principle at Work</a:t>
            </a:r>
            <a:endParaRPr lang="en-US" dirty="0"/>
          </a:p>
        </p:txBody>
      </p:sp>
      <p:pic>
        <p:nvPicPr>
          <p:cNvPr id="4" name="cartesiandiver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2954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18123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Hydraulic Systems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Hydraulic system uses liquids to transmit pressure and multiply force in a confined fluid.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 hydraulic system multiplies force by applying the force to a small surface area. The increase in pressure is then transmitted to another part of the confined fluid, which pushes on a larger surface area.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Because hydraulic systems use fluids to transmit pressure, hydraulic systems have few moving parts that can jam, break or wear down.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Hydraulic Lifts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2857500" cy="1895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Hydraulic Lifts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2" y="1447800"/>
            <a:ext cx="37719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Hydraulic Lifts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999914" cy="4525963"/>
          </a:xfrm>
        </p:spPr>
      </p:pic>
    </p:spTree>
    <p:extLst>
      <p:ext uri="{BB962C8B-B14F-4D97-AF65-F5344CB8AC3E}">
        <p14:creationId xmlns:p14="http://schemas.microsoft.com/office/powerpoint/2010/main" val="267155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172</Words>
  <Application>Microsoft Office PowerPoint</Application>
  <PresentationFormat>On-screen Show (4:3)</PresentationFormat>
  <Paragraphs>19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Pascal’s Principle</vt:lpstr>
      <vt:lpstr>Transmitting Pressure in a Fluid</vt:lpstr>
      <vt:lpstr>Pascal’s Principle</vt:lpstr>
      <vt:lpstr>Pascal’s Principle at Work</vt:lpstr>
      <vt:lpstr>Pascal’s Principle at Work</vt:lpstr>
      <vt:lpstr>Hydraulic Systems</vt:lpstr>
      <vt:lpstr>Hydraulic Lifts</vt:lpstr>
      <vt:lpstr>Hydraulic Lifts</vt:lpstr>
      <vt:lpstr>Hydraulic Lifts</vt:lpstr>
      <vt:lpstr>Hydraulic Brakes</vt:lpstr>
      <vt:lpstr>Hydraulic Brakes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</dc:title>
  <dc:creator>Home</dc:creator>
  <cp:lastModifiedBy>David Edinger</cp:lastModifiedBy>
  <cp:revision>42</cp:revision>
  <dcterms:created xsi:type="dcterms:W3CDTF">2013-02-05T05:12:38Z</dcterms:created>
  <dcterms:modified xsi:type="dcterms:W3CDTF">2015-03-01T21:57:03Z</dcterms:modified>
</cp:coreProperties>
</file>