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FE573C-3C0C-42FA-83B9-76665AD5830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75B65C-61AF-429C-9B8B-35E1FBD3F3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en-US" dirty="0" smtClean="0"/>
              <a:t>Graphing Speed,</a:t>
            </a:r>
            <a:br>
              <a:rPr lang="en-US" dirty="0" smtClean="0"/>
            </a:br>
            <a:r>
              <a:rPr lang="en-US" dirty="0" smtClean="0"/>
              <a:t>Velocity, &amp;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Sketch the following graphs</a:t>
            </a:r>
          </a:p>
          <a:p>
            <a:pPr marL="137160" indent="0">
              <a:buNone/>
            </a:pPr>
            <a:r>
              <a:rPr lang="en-US" dirty="0" smtClean="0"/>
              <a:t>	and their descriptions in your </a:t>
            </a:r>
          </a:p>
          <a:p>
            <a:pPr marL="137160" indent="0">
              <a:buNone/>
            </a:pPr>
            <a:r>
              <a:rPr lang="en-US" dirty="0" smtClean="0"/>
              <a:t>	Interactive Science Notebook.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-18744"/>
            <a:ext cx="9114183" cy="68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17"/>
            <a:ext cx="9067800" cy="67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180"/>
            <a:ext cx="9598025" cy="690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7" y="71259"/>
            <a:ext cx="9288463" cy="69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2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03"/>
            <a:ext cx="9067800" cy="678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Graphing Speed, Velocity, &amp;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Edinger</dc:creator>
  <cp:lastModifiedBy>Dave Edinger</cp:lastModifiedBy>
  <cp:revision>4</cp:revision>
  <dcterms:created xsi:type="dcterms:W3CDTF">2015-01-28T12:00:17Z</dcterms:created>
  <dcterms:modified xsi:type="dcterms:W3CDTF">2015-01-28T16:56:35Z</dcterms:modified>
</cp:coreProperties>
</file>