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8" r:id="rId4"/>
    <p:sldId id="269" r:id="rId5"/>
    <p:sldId id="273" r:id="rId6"/>
    <p:sldId id="274" r:id="rId7"/>
    <p:sldId id="270" r:id="rId8"/>
    <p:sldId id="271" r:id="rId9"/>
    <p:sldId id="272" r:id="rId10"/>
    <p:sldId id="275" r:id="rId11"/>
    <p:sldId id="277" r:id="rId12"/>
    <p:sldId id="27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52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553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553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553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553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553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553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553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553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553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553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553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553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553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553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endParaRPr lang="en-US" altLang="en-US"/>
            </a:p>
          </p:txBody>
        </p:sp>
        <p:sp>
          <p:nvSpPr>
            <p:cNvPr id="553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endParaRPr lang="en-US" altLang="en-US"/>
            </a:p>
          </p:txBody>
        </p:sp>
        <p:sp>
          <p:nvSpPr>
            <p:cNvPr id="553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/>
            </a:p>
          </p:txBody>
        </p:sp>
        <p:sp>
          <p:nvSpPr>
            <p:cNvPr id="553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/>
            </a:p>
          </p:txBody>
        </p:sp>
        <p:sp>
          <p:nvSpPr>
            <p:cNvPr id="553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/>
            </a:p>
          </p:txBody>
        </p:sp>
        <p:sp>
          <p:nvSpPr>
            <p:cNvPr id="553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/>
            </a:p>
          </p:txBody>
        </p:sp>
        <p:sp>
          <p:nvSpPr>
            <p:cNvPr id="553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/>
            </a:p>
          </p:txBody>
        </p:sp>
        <p:sp>
          <p:nvSpPr>
            <p:cNvPr id="553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/>
            </a:p>
          </p:txBody>
        </p:sp>
        <p:sp>
          <p:nvSpPr>
            <p:cNvPr id="553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553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/>
            </a:p>
          </p:txBody>
        </p:sp>
        <p:sp>
          <p:nvSpPr>
            <p:cNvPr id="553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/>
            </a:p>
          </p:txBody>
        </p:sp>
        <p:sp>
          <p:nvSpPr>
            <p:cNvPr id="553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/>
            </a:p>
          </p:txBody>
        </p:sp>
        <p:sp>
          <p:nvSpPr>
            <p:cNvPr id="553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/>
            </a:p>
          </p:txBody>
        </p:sp>
        <p:sp>
          <p:nvSpPr>
            <p:cNvPr id="553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553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553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553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553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/>
            </a:p>
          </p:txBody>
        </p:sp>
        <p:sp>
          <p:nvSpPr>
            <p:cNvPr id="553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514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5515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5516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5517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5518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4ACB061-F917-4F6B-9E17-DC150C131B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AE55F3-612E-43AB-B379-20F04ECC30B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158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7BC0D0-AA86-4E0D-A648-B091B22D64D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75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DED2B48-6F31-4A44-A203-6F22B6E7087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345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EC24A7-C958-4753-A02B-5FC27C9ACE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6642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9BC375-29C6-4810-B49D-ED8CBBE2904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520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B9A16E-F8CA-4BA4-A1A0-9450F5792A6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574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EA0F61-AE82-4E38-A82B-BF99D641586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09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080EF8-4F0A-46D4-8FB4-883CDB6EF9D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2245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0BCCDF-33F4-495C-AD32-6C0D1BDC924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0419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DD1A95C-6245-4F4F-B4AF-726D4951A69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032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5427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427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427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427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427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428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428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428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428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428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428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428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428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428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428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429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429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429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429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429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429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429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429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429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429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430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430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430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430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430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430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430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en-US" altLang="en-US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5430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2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3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4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5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6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4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4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4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4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4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4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4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4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4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4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5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5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5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5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5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5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5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5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5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5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6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6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6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6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6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6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6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6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6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6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7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7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7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7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7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7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7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7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7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7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490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5162B10D-A78A-49DB-BFFF-BA1EFE970F6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4491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54492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54493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494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736725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Chemical Bonding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895600"/>
            <a:ext cx="6400800" cy="1752600"/>
          </a:xfrm>
        </p:spPr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2053" name="Picture 5" descr="ozone_shielding_we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6000"/>
            <a:ext cx="5257800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Bonds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58375" name="Picture 7" descr="bond_cla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7086600" cy="485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Ionic bonding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62469" name="Picture 5" descr="2_1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76400"/>
            <a:ext cx="55245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Covalent Bonding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61445" name="Picture 5" descr="lewstrc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143000"/>
            <a:ext cx="5400675" cy="538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How Do We Combine Molecules Then?</a:t>
            </a:r>
            <a:r>
              <a:rPr lang="en-US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822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>
                <a:solidFill>
                  <a:srgbClr val="000000"/>
                </a:solidFill>
              </a:rPr>
              <a:t>Not just any 'ol combinations!!!!</a:t>
            </a:r>
          </a:p>
        </p:txBody>
      </p:sp>
      <p:sp>
        <p:nvSpPr>
          <p:cNvPr id="39940" name="WordArt 4"/>
          <p:cNvSpPr>
            <a:spLocks noChangeArrowheads="1" noChangeShapeType="1" noTextEdit="1"/>
          </p:cNvSpPr>
          <p:nvPr/>
        </p:nvSpPr>
        <p:spPr bwMode="auto">
          <a:xfrm>
            <a:off x="2362200" y="2514600"/>
            <a:ext cx="4133850" cy="1219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Oxidation States</a:t>
            </a:r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2133600" y="3733800"/>
            <a:ext cx="1143000" cy="9144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4800600" y="3657600"/>
            <a:ext cx="914400" cy="8382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914400" y="4953000"/>
            <a:ext cx="74834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number assigned to an element in a compound according to some rules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  <p:bldP spid="39940" grpId="0" animBg="1"/>
      <p:bldP spid="39941" grpId="0" animBg="1"/>
      <p:bldP spid="39942" grpId="0" animBg="1"/>
      <p:bldP spid="399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Oxidation States</a:t>
            </a:r>
          </a:p>
        </p:txBody>
      </p:sp>
      <p:pic>
        <p:nvPicPr>
          <p:cNvPr id="40964" name="Picture 4" descr="[Periodic Table of the Elements]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7696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593725" y="1131888"/>
            <a:ext cx="5889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+1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5562600" y="1066800"/>
            <a:ext cx="590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+3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5943600" y="228600"/>
            <a:ext cx="60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+/-</a:t>
            </a:r>
          </a:p>
          <a:p>
            <a:pPr algn="ctr" eaLnBrk="0" hangingPunct="0"/>
            <a:r>
              <a:rPr lang="en-US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6400800" y="990600"/>
            <a:ext cx="500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-3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6858000" y="990600"/>
            <a:ext cx="500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-2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7315200" y="990600"/>
            <a:ext cx="500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990600" y="1524000"/>
            <a:ext cx="588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+2</a:t>
            </a:r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5867400" y="1600200"/>
            <a:ext cx="0" cy="381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6248400" y="1219200"/>
            <a:ext cx="0" cy="762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>
            <a:off x="6705600" y="1524000"/>
            <a:ext cx="0" cy="457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7162800" y="1524000"/>
            <a:ext cx="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7543800" y="1524000"/>
            <a:ext cx="0" cy="457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409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0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4097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409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5" grpId="0"/>
      <p:bldP spid="40966" grpId="0"/>
      <p:bldP spid="40967" grpId="0"/>
      <p:bldP spid="40968" grpId="0"/>
      <p:bldP spid="40969" grpId="0"/>
      <p:bldP spid="40970" grpId="0"/>
      <p:bldP spid="40972" grpId="0" animBg="1"/>
      <p:bldP spid="40973" grpId="0" animBg="1"/>
      <p:bldP spid="40974" grpId="0" animBg="1"/>
      <p:bldP spid="40975" grpId="0" animBg="1"/>
      <p:bldP spid="409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Criss-Cross Method</a:t>
            </a:r>
          </a:p>
        </p:txBody>
      </p:sp>
      <p:sp>
        <p:nvSpPr>
          <p:cNvPr id="41989" name="WordArt 5"/>
          <p:cNvSpPr>
            <a:spLocks noChangeArrowheads="1" noChangeShapeType="1" noTextEdit="1"/>
          </p:cNvSpPr>
          <p:nvPr/>
        </p:nvSpPr>
        <p:spPr bwMode="auto">
          <a:xfrm>
            <a:off x="1219200" y="2514600"/>
            <a:ext cx="1676400" cy="2209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Na</a:t>
            </a:r>
          </a:p>
        </p:txBody>
      </p:sp>
      <p:sp>
        <p:nvSpPr>
          <p:cNvPr id="41990" name="WordArt 6"/>
          <p:cNvSpPr>
            <a:spLocks noChangeArrowheads="1" noChangeShapeType="1" noTextEdit="1"/>
          </p:cNvSpPr>
          <p:nvPr/>
        </p:nvSpPr>
        <p:spPr bwMode="auto">
          <a:xfrm>
            <a:off x="3962400" y="5791200"/>
            <a:ext cx="762000" cy="685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2000" kern="10" spc="-20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Cl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2971800" y="2133600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4000">
                <a:solidFill>
                  <a:srgbClr val="33CCFF"/>
                </a:solidFill>
              </a:rPr>
              <a:t>+1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7391400" y="1981200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400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2590800" y="4800600"/>
            <a:ext cx="1066800" cy="762000"/>
          </a:xfrm>
          <a:prstGeom prst="line">
            <a:avLst/>
          </a:prstGeom>
          <a:noFill/>
          <a:ln w="76200">
            <a:solidFill>
              <a:srgbClr val="33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4343400" y="4572000"/>
            <a:ext cx="1524000" cy="990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WordArt 12"/>
          <p:cNvSpPr>
            <a:spLocks noChangeArrowheads="1" noChangeShapeType="1" noTextEdit="1"/>
          </p:cNvSpPr>
          <p:nvPr/>
        </p:nvSpPr>
        <p:spPr bwMode="auto">
          <a:xfrm>
            <a:off x="3200400" y="5715000"/>
            <a:ext cx="685800" cy="838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2000" kern="10" spc="-2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Na</a:t>
            </a:r>
          </a:p>
        </p:txBody>
      </p:sp>
      <p:sp>
        <p:nvSpPr>
          <p:cNvPr id="41997" name="WordArt 13"/>
          <p:cNvSpPr>
            <a:spLocks noChangeArrowheads="1" noChangeShapeType="1" noTextEdit="1"/>
          </p:cNvSpPr>
          <p:nvPr/>
        </p:nvSpPr>
        <p:spPr bwMode="auto">
          <a:xfrm>
            <a:off x="5638800" y="2743200"/>
            <a:ext cx="1790700" cy="19335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Cl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45833 0.31148 " pathEditMode="relative" ptsTypes="AA">
                                      <p:cBhvr>
                                        <p:cTn id="38" dur="2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48334 0.31147 " pathEditMode="relative" ptsTypes="AA">
                                      <p:cBhvr>
                                        <p:cTn id="42" dur="2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9" grpId="0" animBg="1"/>
      <p:bldP spid="41990" grpId="0" animBg="1"/>
      <p:bldP spid="41991" grpId="0"/>
      <p:bldP spid="41991" grpId="1"/>
      <p:bldP spid="41992" grpId="0"/>
      <p:bldP spid="41992" grpId="1"/>
      <p:bldP spid="41994" grpId="0" animBg="1"/>
      <p:bldP spid="41995" grpId="0" animBg="1"/>
      <p:bldP spid="41996" grpId="0" animBg="1"/>
      <p:bldP spid="419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Ionic Bonding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56325" name="Picture 5" descr="NaCl_latt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05000"/>
            <a:ext cx="5791200" cy="375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Cubic Structure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57349" name="Picture 5" descr="nac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81200"/>
            <a:ext cx="373380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51" name="Picture 7" descr="Crystal_Sa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981200"/>
            <a:ext cx="4419600" cy="331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Example 1</a:t>
            </a:r>
          </a:p>
        </p:txBody>
      </p:sp>
      <p:sp>
        <p:nvSpPr>
          <p:cNvPr id="43012" name="WordArt 4"/>
          <p:cNvSpPr>
            <a:spLocks noChangeArrowheads="1" noChangeShapeType="1" noTextEdit="1"/>
          </p:cNvSpPr>
          <p:nvPr/>
        </p:nvSpPr>
        <p:spPr bwMode="auto">
          <a:xfrm>
            <a:off x="1524000" y="2743200"/>
            <a:ext cx="1752600" cy="1905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Ca</a:t>
            </a:r>
          </a:p>
        </p:txBody>
      </p:sp>
      <p:sp>
        <p:nvSpPr>
          <p:cNvPr id="43013" name="WordArt 5"/>
          <p:cNvSpPr>
            <a:spLocks noChangeArrowheads="1" noChangeShapeType="1" noTextEdit="1"/>
          </p:cNvSpPr>
          <p:nvPr/>
        </p:nvSpPr>
        <p:spPr bwMode="auto">
          <a:xfrm>
            <a:off x="3886200" y="5715000"/>
            <a:ext cx="957263" cy="8667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S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3413125" y="2176463"/>
            <a:ext cx="704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>
                <a:solidFill>
                  <a:srgbClr val="33CCFF"/>
                </a:solidFill>
              </a:rPr>
              <a:t>+2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7315200" y="228600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US" altLang="en-US" sz="3600">
              <a:solidFill>
                <a:srgbClr val="33CCFF"/>
              </a:solidFill>
            </a:endParaRP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7315200" y="2209800"/>
            <a:ext cx="59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>
                <a:solidFill>
                  <a:srgbClr val="FF0000"/>
                </a:solidFill>
              </a:rPr>
              <a:t>-2</a:t>
            </a: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2590800" y="4800600"/>
            <a:ext cx="1066800" cy="762000"/>
          </a:xfrm>
          <a:prstGeom prst="line">
            <a:avLst/>
          </a:prstGeom>
          <a:noFill/>
          <a:ln w="76200">
            <a:solidFill>
              <a:srgbClr val="33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 flipH="1">
            <a:off x="4343400" y="4572000"/>
            <a:ext cx="1524000" cy="990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9" name="WordArt 11"/>
          <p:cNvSpPr>
            <a:spLocks noChangeArrowheads="1" noChangeShapeType="1" noTextEdit="1"/>
          </p:cNvSpPr>
          <p:nvPr/>
        </p:nvSpPr>
        <p:spPr bwMode="auto">
          <a:xfrm>
            <a:off x="2743200" y="5638800"/>
            <a:ext cx="990600" cy="990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Ca</a:t>
            </a:r>
          </a:p>
        </p:txBody>
      </p:sp>
      <p:sp>
        <p:nvSpPr>
          <p:cNvPr id="43020" name="WordArt 12"/>
          <p:cNvSpPr>
            <a:spLocks noChangeArrowheads="1" noChangeShapeType="1" noTextEdit="1"/>
          </p:cNvSpPr>
          <p:nvPr/>
        </p:nvSpPr>
        <p:spPr bwMode="auto">
          <a:xfrm>
            <a:off x="5715000" y="3124200"/>
            <a:ext cx="1643063" cy="15525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S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40833 0.28922 " pathEditMode="relative" ptsTypes="AA">
                                      <p:cBhvr>
                                        <p:cTn id="45" dur="2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41667 0.26698 " pathEditMode="relative" ptsTypes="AA">
                                      <p:cBhvr>
                                        <p:cTn id="49" dur="2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2" grpId="0" animBg="1"/>
      <p:bldP spid="43013" grpId="0" animBg="1"/>
      <p:bldP spid="43014" grpId="0"/>
      <p:bldP spid="43014" grpId="1"/>
      <p:bldP spid="43016" grpId="0"/>
      <p:bldP spid="43016" grpId="1"/>
      <p:bldP spid="43017" grpId="0" animBg="1"/>
      <p:bldP spid="43018" grpId="0" animBg="1"/>
      <p:bldP spid="43019" grpId="0" animBg="1"/>
      <p:bldP spid="430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Example 2</a:t>
            </a:r>
          </a:p>
        </p:txBody>
      </p:sp>
      <p:sp>
        <p:nvSpPr>
          <p:cNvPr id="44037" name="WordArt 5"/>
          <p:cNvSpPr>
            <a:spLocks noChangeArrowheads="1" noChangeShapeType="1" noTextEdit="1"/>
          </p:cNvSpPr>
          <p:nvPr/>
        </p:nvSpPr>
        <p:spPr bwMode="auto">
          <a:xfrm>
            <a:off x="1524000" y="2743200"/>
            <a:ext cx="1752600" cy="1905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H</a:t>
            </a:r>
          </a:p>
        </p:txBody>
      </p:sp>
      <p:sp>
        <p:nvSpPr>
          <p:cNvPr id="44038" name="WordArt 6"/>
          <p:cNvSpPr>
            <a:spLocks noChangeArrowheads="1" noChangeShapeType="1" noTextEdit="1"/>
          </p:cNvSpPr>
          <p:nvPr/>
        </p:nvSpPr>
        <p:spPr bwMode="auto">
          <a:xfrm>
            <a:off x="5562600" y="2971800"/>
            <a:ext cx="1643063" cy="15525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Br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3413125" y="2176463"/>
            <a:ext cx="704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>
                <a:solidFill>
                  <a:srgbClr val="33CCFF"/>
                </a:solidFill>
              </a:rPr>
              <a:t>+1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7315200" y="2209800"/>
            <a:ext cx="59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2590800" y="4800600"/>
            <a:ext cx="1066800" cy="762000"/>
          </a:xfrm>
          <a:prstGeom prst="line">
            <a:avLst/>
          </a:prstGeom>
          <a:noFill/>
          <a:ln w="76200">
            <a:solidFill>
              <a:srgbClr val="33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flipH="1">
            <a:off x="4343400" y="4572000"/>
            <a:ext cx="1524000" cy="990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3" name="WordArt 11"/>
          <p:cNvSpPr>
            <a:spLocks noChangeArrowheads="1" noChangeShapeType="1" noTextEdit="1"/>
          </p:cNvSpPr>
          <p:nvPr/>
        </p:nvSpPr>
        <p:spPr bwMode="auto">
          <a:xfrm>
            <a:off x="3276600" y="5638800"/>
            <a:ext cx="609600" cy="990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H</a:t>
            </a:r>
          </a:p>
        </p:txBody>
      </p:sp>
      <p:sp>
        <p:nvSpPr>
          <p:cNvPr id="44044" name="WordArt 12"/>
          <p:cNvSpPr>
            <a:spLocks noChangeArrowheads="1" noChangeShapeType="1" noTextEdit="1"/>
          </p:cNvSpPr>
          <p:nvPr/>
        </p:nvSpPr>
        <p:spPr bwMode="auto">
          <a:xfrm>
            <a:off x="4038600" y="5638800"/>
            <a:ext cx="914400" cy="9429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Br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4 0.28922 " pathEditMode="relative" ptsTypes="AA">
                                      <p:cBhvr>
                                        <p:cTn id="35" dur="2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4 0.24473 " pathEditMode="relative" ptsTypes="AA">
                                      <p:cBhvr>
                                        <p:cTn id="39" dur="2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7" grpId="0" animBg="1"/>
      <p:bldP spid="44038" grpId="0" animBg="1"/>
      <p:bldP spid="44039" grpId="0"/>
      <p:bldP spid="44039" grpId="1"/>
      <p:bldP spid="44040" grpId="0"/>
      <p:bldP spid="44040" grpId="1"/>
      <p:bldP spid="44041" grpId="0" animBg="1"/>
      <p:bldP spid="44042" grpId="0" animBg="1"/>
      <p:bldP spid="44043" grpId="0" animBg="1"/>
      <p:bldP spid="440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Example 3</a:t>
            </a:r>
          </a:p>
        </p:txBody>
      </p:sp>
      <p:sp>
        <p:nvSpPr>
          <p:cNvPr id="45060" name="WordArt 4"/>
          <p:cNvSpPr>
            <a:spLocks noChangeArrowheads="1" noChangeShapeType="1" noTextEdit="1"/>
          </p:cNvSpPr>
          <p:nvPr/>
        </p:nvSpPr>
        <p:spPr bwMode="auto">
          <a:xfrm>
            <a:off x="1524000" y="2743200"/>
            <a:ext cx="1752600" cy="1905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Na</a:t>
            </a:r>
          </a:p>
        </p:txBody>
      </p:sp>
      <p:sp>
        <p:nvSpPr>
          <p:cNvPr id="45061" name="WordArt 5"/>
          <p:cNvSpPr>
            <a:spLocks noChangeArrowheads="1" noChangeShapeType="1" noTextEdit="1"/>
          </p:cNvSpPr>
          <p:nvPr/>
        </p:nvSpPr>
        <p:spPr bwMode="auto">
          <a:xfrm>
            <a:off x="5562600" y="2971800"/>
            <a:ext cx="1643063" cy="15525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C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3413125" y="2176463"/>
            <a:ext cx="704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>
                <a:solidFill>
                  <a:srgbClr val="33CCFF"/>
                </a:solidFill>
              </a:rPr>
              <a:t>+1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7315200" y="2209800"/>
            <a:ext cx="59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>
                <a:solidFill>
                  <a:srgbClr val="FF0000"/>
                </a:solidFill>
              </a:rPr>
              <a:t>-4</a:t>
            </a: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2590800" y="4800600"/>
            <a:ext cx="1066800" cy="762000"/>
          </a:xfrm>
          <a:prstGeom prst="line">
            <a:avLst/>
          </a:prstGeom>
          <a:noFill/>
          <a:ln w="76200">
            <a:solidFill>
              <a:srgbClr val="33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4343400" y="4572000"/>
            <a:ext cx="1524000" cy="990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6" name="WordArt 10"/>
          <p:cNvSpPr>
            <a:spLocks noChangeArrowheads="1" noChangeShapeType="1" noTextEdit="1"/>
          </p:cNvSpPr>
          <p:nvPr/>
        </p:nvSpPr>
        <p:spPr bwMode="auto">
          <a:xfrm>
            <a:off x="2971800" y="5638800"/>
            <a:ext cx="990600" cy="990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Na</a:t>
            </a:r>
          </a:p>
        </p:txBody>
      </p:sp>
      <p:sp>
        <p:nvSpPr>
          <p:cNvPr id="45067" name="WordArt 11"/>
          <p:cNvSpPr>
            <a:spLocks noChangeArrowheads="1" noChangeShapeType="1" noTextEdit="1"/>
          </p:cNvSpPr>
          <p:nvPr/>
        </p:nvSpPr>
        <p:spPr bwMode="auto">
          <a:xfrm>
            <a:off x="4419600" y="5715000"/>
            <a:ext cx="881063" cy="8667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C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4022725" y="6237288"/>
            <a:ext cx="382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solidFill>
                  <a:srgbClr val="33CCFF"/>
                </a:solidFill>
              </a:rPr>
              <a:t>4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39166 0.26697 " pathEditMode="relative" ptsTypes="AA">
                                      <p:cBhvr>
                                        <p:cTn id="37" dur="2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4 0.24473 " pathEditMode="relative" ptsTypes="AA">
                                      <p:cBhvr>
                                        <p:cTn id="41" dur="2000" fill="hold"/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60" grpId="0" animBg="1"/>
      <p:bldP spid="45061" grpId="0" animBg="1"/>
      <p:bldP spid="45062" grpId="0"/>
      <p:bldP spid="45062" grpId="1"/>
      <p:bldP spid="45063" grpId="0" build="allAtOnce"/>
      <p:bldP spid="45064" grpId="0" animBg="1"/>
      <p:bldP spid="45065" grpId="0" animBg="1"/>
      <p:bldP spid="45066" grpId="0" animBg="1"/>
      <p:bldP spid="45067" grpId="0" animBg="1"/>
      <p:bldP spid="45068" grpId="0"/>
    </p:bldLst>
  </p:timing>
</p:sld>
</file>

<file path=ppt/theme/theme1.xml><?xml version="1.0" encoding="utf-8"?>
<a:theme xmlns:a="http://schemas.openxmlformats.org/drawingml/2006/main" name="Digital Dots">
  <a:themeElements>
    <a:clrScheme name="Digital Dots 8">
      <a:dk1>
        <a:srgbClr val="000000"/>
      </a:dk1>
      <a:lt1>
        <a:srgbClr val="E6F8F4"/>
      </a:lt1>
      <a:dk2>
        <a:srgbClr val="000000"/>
      </a:dk2>
      <a:lt2>
        <a:srgbClr val="C5DBD6"/>
      </a:lt2>
      <a:accent1>
        <a:srgbClr val="CCFF99"/>
      </a:accent1>
      <a:accent2>
        <a:srgbClr val="ACBAB7"/>
      </a:accent2>
      <a:accent3>
        <a:srgbClr val="F0FBF8"/>
      </a:accent3>
      <a:accent4>
        <a:srgbClr val="000000"/>
      </a:accent4>
      <a:accent5>
        <a:srgbClr val="E2FFCA"/>
      </a:accent5>
      <a:accent6>
        <a:srgbClr val="9BA8A6"/>
      </a:accent6>
      <a:hlink>
        <a:srgbClr val="008080"/>
      </a:hlink>
      <a:folHlink>
        <a:srgbClr val="0066CC"/>
      </a:folHlink>
    </a:clrScheme>
    <a:fontScheme name="Digital Dot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229</TotalTime>
  <Words>98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Digital Dots</vt:lpstr>
      <vt:lpstr>Chemical Bonding</vt:lpstr>
      <vt:lpstr>How Do We Combine Molecules Then? </vt:lpstr>
      <vt:lpstr>Oxidation States</vt:lpstr>
      <vt:lpstr>Criss-Cross Method</vt:lpstr>
      <vt:lpstr>Ionic Bonding</vt:lpstr>
      <vt:lpstr>Cubic Structure</vt:lpstr>
      <vt:lpstr>Example 1</vt:lpstr>
      <vt:lpstr>Example 2</vt:lpstr>
      <vt:lpstr>Example 3</vt:lpstr>
      <vt:lpstr>Types of Bonds</vt:lpstr>
      <vt:lpstr>Ionic bonding</vt:lpstr>
      <vt:lpstr>Covalent Bonding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Buchak</dc:creator>
  <cp:lastModifiedBy>David Edinger</cp:lastModifiedBy>
  <cp:revision>81</cp:revision>
  <dcterms:created xsi:type="dcterms:W3CDTF">2004-05-17T23:59:32Z</dcterms:created>
  <dcterms:modified xsi:type="dcterms:W3CDTF">2014-09-21T20:42:23Z</dcterms:modified>
</cp:coreProperties>
</file>