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53" r:id="rId1"/>
  </p:sldMasterIdLst>
  <p:notesMasterIdLst>
    <p:notesMasterId r:id="rId18"/>
  </p:notesMasterIdLst>
  <p:handoutMasterIdLst>
    <p:handoutMasterId r:id="rId19"/>
  </p:handoutMasterIdLst>
  <p:sldIdLst>
    <p:sldId id="359" r:id="rId2"/>
    <p:sldId id="321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3" r:id="rId11"/>
    <p:sldId id="354" r:id="rId12"/>
    <p:sldId id="355" r:id="rId13"/>
    <p:sldId id="356" r:id="rId14"/>
    <p:sldId id="357" r:id="rId15"/>
    <p:sldId id="358" r:id="rId16"/>
    <p:sldId id="344" r:id="rId17"/>
  </p:sldIdLst>
  <p:sldSz cx="9144000" cy="6858000" type="screen4x3"/>
  <p:notesSz cx="6858000" cy="9144000"/>
  <p:embeddedFontLst>
    <p:embeddedFont>
      <p:font typeface="Impact" panose="020B0806030902050204" pitchFamily="34" charset="0"/>
      <p:regular r:id="rId20"/>
    </p:embeddedFont>
    <p:embeddedFont>
      <p:font typeface="Franklin Gothic Medium" panose="020B0603020102020204" pitchFamily="34" charset="0"/>
      <p:regular r:id="rId21"/>
      <p:italic r:id="rId22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DDDD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80" autoAdjust="0"/>
    <p:restoredTop sz="94660"/>
  </p:normalViewPr>
  <p:slideViewPr>
    <p:cSldViewPr snapToObjects="1">
      <p:cViewPr varScale="1">
        <p:scale>
          <a:sx n="81" d="100"/>
          <a:sy n="81" d="100"/>
        </p:scale>
        <p:origin x="-77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0BDB8F-8EB3-4F5E-BDB6-2C2A57EDEB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971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416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1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1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41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037AEB-FA27-4750-91CA-22284CEB44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98557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1D30D2-FEE1-4DCB-AD03-3AA44D438FB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2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2EC0DB-42A8-4304-A927-83E42CF3E84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48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38A5E0-EF32-49A1-9730-E527D13D2E4A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50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C42925-51A1-4DBF-A64D-BBB8BECAC28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52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34DC0C-BC2D-4A6D-9D97-544106160C2D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54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A4E8E2-99AB-447E-ADD8-93E480D6293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29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21C751-21C0-44CA-961E-41D2EEFDC07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31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1F3C47-F8C8-41DE-B0C7-CA7056E86E7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33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726422-3C1A-4806-8B2F-7C44C102031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35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7743A8-C8BD-4488-AD0A-CFBED03AFFB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37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BCF36-2F25-43A8-B184-E1AA5374B5E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39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FAD644-7372-4807-99FB-7A4E9EE8B0F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44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780D17-F05C-498D-B33D-E26BC7B8AD0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46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F3CCA-D7CD-4D00-ACE9-0D3D3A8D71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7853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30A8-7136-4332-8BE8-648AAD4780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9960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84DB4-386F-409F-8DC6-2B1072CC2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687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410161E-5D1E-4379-9A6C-559D0DC094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166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4043B0-F6BC-4840-94D2-6A40B2DB7B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7117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79532-12F1-4FA0-9DB3-BCFB6B93EB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66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6907F-EC08-4049-8E46-674CD7E1D0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764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10072-B4F7-438A-B3A1-598E1EF107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239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DE80A-423A-4F89-B00A-3ECFC6A952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244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EEE2E-1EDE-4857-9966-9C41C27B8E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552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0ADFE-A830-4A49-B33B-8F44935B3B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97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126A6-384B-48D3-AE4E-A9EAC78133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02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4D6DE3-1123-4D33-A28E-E2DD2C9A1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Circuits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Series &amp; Parallel</a:t>
            </a:r>
            <a:endParaRPr lang="en-US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9808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ChangeArrowheads="1"/>
          </p:cNvSpPr>
          <p:nvPr/>
        </p:nvSpPr>
        <p:spPr bwMode="auto">
          <a:xfrm>
            <a:off x="152400" y="1066800"/>
            <a:ext cx="8839200" cy="449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3043" name="Rectangle 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277938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849438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344738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840038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2972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7544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2116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6688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6000" b="1" i="1">
                <a:solidFill>
                  <a:schemeClr val="bg1"/>
                </a:solidFill>
                <a:latin typeface="Franklin Gothic Medium" pitchFamily="34" charset="0"/>
              </a:rPr>
              <a:t>Parallel</a:t>
            </a:r>
          </a:p>
        </p:txBody>
      </p:sp>
      <p:grpSp>
        <p:nvGrpSpPr>
          <p:cNvPr id="343044" name="Group 4"/>
          <p:cNvGrpSpPr>
            <a:grpSpLocks/>
          </p:cNvGrpSpPr>
          <p:nvPr/>
        </p:nvGrpSpPr>
        <p:grpSpPr bwMode="auto">
          <a:xfrm>
            <a:off x="1133475" y="1303338"/>
            <a:ext cx="6892925" cy="4057650"/>
            <a:chOff x="714" y="821"/>
            <a:chExt cx="4342" cy="2556"/>
          </a:xfrm>
        </p:grpSpPr>
        <p:grpSp>
          <p:nvGrpSpPr>
            <p:cNvPr id="343045" name="Group 5"/>
            <p:cNvGrpSpPr>
              <a:grpSpLocks/>
            </p:cNvGrpSpPr>
            <p:nvPr/>
          </p:nvGrpSpPr>
          <p:grpSpPr bwMode="auto">
            <a:xfrm rot="-5400000">
              <a:off x="995" y="2425"/>
              <a:ext cx="136" cy="671"/>
              <a:chOff x="960" y="1929"/>
              <a:chExt cx="97" cy="471"/>
            </a:xfrm>
          </p:grpSpPr>
          <p:sp>
            <p:nvSpPr>
              <p:cNvPr id="343046" name="Line 6"/>
              <p:cNvSpPr>
                <a:spLocks noChangeShapeType="1"/>
              </p:cNvSpPr>
              <p:nvPr/>
            </p:nvSpPr>
            <p:spPr bwMode="auto">
              <a:xfrm>
                <a:off x="960" y="2064"/>
                <a:ext cx="1" cy="23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47" name="Line 7"/>
              <p:cNvSpPr>
                <a:spLocks noChangeShapeType="1"/>
              </p:cNvSpPr>
              <p:nvPr/>
            </p:nvSpPr>
            <p:spPr bwMode="auto">
              <a:xfrm>
                <a:off x="1056" y="1929"/>
                <a:ext cx="1" cy="47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3048" name="Group 8"/>
            <p:cNvGrpSpPr>
              <a:grpSpLocks/>
            </p:cNvGrpSpPr>
            <p:nvPr/>
          </p:nvGrpSpPr>
          <p:grpSpPr bwMode="auto">
            <a:xfrm rot="-5400000">
              <a:off x="3204" y="1665"/>
              <a:ext cx="805" cy="840"/>
              <a:chOff x="2880" y="1872"/>
              <a:chExt cx="672" cy="672"/>
            </a:xfrm>
          </p:grpSpPr>
          <p:sp>
            <p:nvSpPr>
              <p:cNvPr id="343049" name="Oval 9"/>
              <p:cNvSpPr>
                <a:spLocks noChangeArrowheads="1"/>
              </p:cNvSpPr>
              <p:nvPr/>
            </p:nvSpPr>
            <p:spPr bwMode="auto">
              <a:xfrm>
                <a:off x="2880" y="1872"/>
                <a:ext cx="672" cy="67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3050" name="Line 10"/>
              <p:cNvSpPr>
                <a:spLocks noChangeShapeType="1"/>
              </p:cNvSpPr>
              <p:nvPr/>
            </p:nvSpPr>
            <p:spPr bwMode="auto">
              <a:xfrm flipH="1">
                <a:off x="2880" y="2112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51" name="Line 11"/>
              <p:cNvSpPr>
                <a:spLocks noChangeShapeType="1"/>
              </p:cNvSpPr>
              <p:nvPr/>
            </p:nvSpPr>
            <p:spPr bwMode="auto">
              <a:xfrm>
                <a:off x="2976" y="2123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52" name="Line 12"/>
              <p:cNvSpPr>
                <a:spLocks noChangeShapeType="1"/>
              </p:cNvSpPr>
              <p:nvPr/>
            </p:nvSpPr>
            <p:spPr bwMode="auto">
              <a:xfrm flipH="1">
                <a:off x="3072" y="2123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53" name="Line 13"/>
              <p:cNvSpPr>
                <a:spLocks noChangeShapeType="1"/>
              </p:cNvSpPr>
              <p:nvPr/>
            </p:nvSpPr>
            <p:spPr bwMode="auto">
              <a:xfrm>
                <a:off x="3168" y="2134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54" name="Line 14"/>
              <p:cNvSpPr>
                <a:spLocks noChangeShapeType="1"/>
              </p:cNvSpPr>
              <p:nvPr/>
            </p:nvSpPr>
            <p:spPr bwMode="auto">
              <a:xfrm flipH="1">
                <a:off x="3264" y="2134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55" name="Line 15"/>
              <p:cNvSpPr>
                <a:spLocks noChangeShapeType="1"/>
              </p:cNvSpPr>
              <p:nvPr/>
            </p:nvSpPr>
            <p:spPr bwMode="auto">
              <a:xfrm>
                <a:off x="3360" y="2145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56" name="Line 16"/>
              <p:cNvSpPr>
                <a:spLocks noChangeShapeType="1"/>
              </p:cNvSpPr>
              <p:nvPr/>
            </p:nvSpPr>
            <p:spPr bwMode="auto">
              <a:xfrm flipH="1">
                <a:off x="3456" y="2145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3057" name="Group 17"/>
            <p:cNvGrpSpPr>
              <a:grpSpLocks/>
            </p:cNvGrpSpPr>
            <p:nvPr/>
          </p:nvGrpSpPr>
          <p:grpSpPr bwMode="auto">
            <a:xfrm rot="-5400000">
              <a:off x="982" y="2164"/>
              <a:ext cx="136" cy="671"/>
              <a:chOff x="960" y="1929"/>
              <a:chExt cx="97" cy="471"/>
            </a:xfrm>
          </p:grpSpPr>
          <p:sp>
            <p:nvSpPr>
              <p:cNvPr id="343058" name="Line 18"/>
              <p:cNvSpPr>
                <a:spLocks noChangeShapeType="1"/>
              </p:cNvSpPr>
              <p:nvPr/>
            </p:nvSpPr>
            <p:spPr bwMode="auto">
              <a:xfrm>
                <a:off x="960" y="2064"/>
                <a:ext cx="1" cy="23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59" name="Line 19"/>
              <p:cNvSpPr>
                <a:spLocks noChangeShapeType="1"/>
              </p:cNvSpPr>
              <p:nvPr/>
            </p:nvSpPr>
            <p:spPr bwMode="auto">
              <a:xfrm>
                <a:off x="1056" y="1929"/>
                <a:ext cx="1" cy="47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3060" name="Line 20"/>
            <p:cNvSpPr>
              <a:spLocks noChangeShapeType="1"/>
            </p:cNvSpPr>
            <p:nvPr/>
          </p:nvSpPr>
          <p:spPr bwMode="auto">
            <a:xfrm flipH="1">
              <a:off x="1059" y="1912"/>
              <a:ext cx="0" cy="5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3061" name="Group 21"/>
            <p:cNvGrpSpPr>
              <a:grpSpLocks/>
            </p:cNvGrpSpPr>
            <p:nvPr/>
          </p:nvGrpSpPr>
          <p:grpSpPr bwMode="auto">
            <a:xfrm rot="-5400000">
              <a:off x="4233" y="1664"/>
              <a:ext cx="805" cy="841"/>
              <a:chOff x="2880" y="1872"/>
              <a:chExt cx="672" cy="672"/>
            </a:xfrm>
          </p:grpSpPr>
          <p:sp>
            <p:nvSpPr>
              <p:cNvPr id="343062" name="Oval 22"/>
              <p:cNvSpPr>
                <a:spLocks noChangeArrowheads="1"/>
              </p:cNvSpPr>
              <p:nvPr/>
            </p:nvSpPr>
            <p:spPr bwMode="auto">
              <a:xfrm>
                <a:off x="2880" y="1872"/>
                <a:ext cx="672" cy="67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3063" name="Line 23"/>
              <p:cNvSpPr>
                <a:spLocks noChangeShapeType="1"/>
              </p:cNvSpPr>
              <p:nvPr/>
            </p:nvSpPr>
            <p:spPr bwMode="auto">
              <a:xfrm flipH="1">
                <a:off x="2880" y="2112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64" name="Line 24"/>
              <p:cNvSpPr>
                <a:spLocks noChangeShapeType="1"/>
              </p:cNvSpPr>
              <p:nvPr/>
            </p:nvSpPr>
            <p:spPr bwMode="auto">
              <a:xfrm>
                <a:off x="2976" y="2123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65" name="Line 25"/>
              <p:cNvSpPr>
                <a:spLocks noChangeShapeType="1"/>
              </p:cNvSpPr>
              <p:nvPr/>
            </p:nvSpPr>
            <p:spPr bwMode="auto">
              <a:xfrm flipH="1">
                <a:off x="3072" y="2123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66" name="Line 26"/>
              <p:cNvSpPr>
                <a:spLocks noChangeShapeType="1"/>
              </p:cNvSpPr>
              <p:nvPr/>
            </p:nvSpPr>
            <p:spPr bwMode="auto">
              <a:xfrm>
                <a:off x="3168" y="2134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67" name="Line 27"/>
              <p:cNvSpPr>
                <a:spLocks noChangeShapeType="1"/>
              </p:cNvSpPr>
              <p:nvPr/>
            </p:nvSpPr>
            <p:spPr bwMode="auto">
              <a:xfrm flipH="1">
                <a:off x="3264" y="2134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68" name="Line 28"/>
              <p:cNvSpPr>
                <a:spLocks noChangeShapeType="1"/>
              </p:cNvSpPr>
              <p:nvPr/>
            </p:nvSpPr>
            <p:spPr bwMode="auto">
              <a:xfrm>
                <a:off x="3360" y="2145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69" name="Line 29"/>
              <p:cNvSpPr>
                <a:spLocks noChangeShapeType="1"/>
              </p:cNvSpPr>
              <p:nvPr/>
            </p:nvSpPr>
            <p:spPr bwMode="auto">
              <a:xfrm flipH="1">
                <a:off x="3456" y="2145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3070" name="Group 30"/>
            <p:cNvGrpSpPr>
              <a:grpSpLocks/>
            </p:cNvGrpSpPr>
            <p:nvPr/>
          </p:nvGrpSpPr>
          <p:grpSpPr bwMode="auto">
            <a:xfrm rot="-5400000">
              <a:off x="2153" y="1665"/>
              <a:ext cx="805" cy="840"/>
              <a:chOff x="2880" y="1872"/>
              <a:chExt cx="672" cy="672"/>
            </a:xfrm>
          </p:grpSpPr>
          <p:sp>
            <p:nvSpPr>
              <p:cNvPr id="343071" name="Oval 31"/>
              <p:cNvSpPr>
                <a:spLocks noChangeArrowheads="1"/>
              </p:cNvSpPr>
              <p:nvPr/>
            </p:nvSpPr>
            <p:spPr bwMode="auto">
              <a:xfrm>
                <a:off x="2880" y="1872"/>
                <a:ext cx="672" cy="67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3072" name="Line 32"/>
              <p:cNvSpPr>
                <a:spLocks noChangeShapeType="1"/>
              </p:cNvSpPr>
              <p:nvPr/>
            </p:nvSpPr>
            <p:spPr bwMode="auto">
              <a:xfrm flipH="1">
                <a:off x="2880" y="2112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73" name="Line 33"/>
              <p:cNvSpPr>
                <a:spLocks noChangeShapeType="1"/>
              </p:cNvSpPr>
              <p:nvPr/>
            </p:nvSpPr>
            <p:spPr bwMode="auto">
              <a:xfrm>
                <a:off x="2976" y="2123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74" name="Line 34"/>
              <p:cNvSpPr>
                <a:spLocks noChangeShapeType="1"/>
              </p:cNvSpPr>
              <p:nvPr/>
            </p:nvSpPr>
            <p:spPr bwMode="auto">
              <a:xfrm flipH="1">
                <a:off x="3072" y="2123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75" name="Line 35"/>
              <p:cNvSpPr>
                <a:spLocks noChangeShapeType="1"/>
              </p:cNvSpPr>
              <p:nvPr/>
            </p:nvSpPr>
            <p:spPr bwMode="auto">
              <a:xfrm>
                <a:off x="3168" y="2134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76" name="Line 36"/>
              <p:cNvSpPr>
                <a:spLocks noChangeShapeType="1"/>
              </p:cNvSpPr>
              <p:nvPr/>
            </p:nvSpPr>
            <p:spPr bwMode="auto">
              <a:xfrm flipH="1">
                <a:off x="3264" y="2134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77" name="Line 37"/>
              <p:cNvSpPr>
                <a:spLocks noChangeShapeType="1"/>
              </p:cNvSpPr>
              <p:nvPr/>
            </p:nvSpPr>
            <p:spPr bwMode="auto">
              <a:xfrm>
                <a:off x="3360" y="2145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78" name="Line 38"/>
              <p:cNvSpPr>
                <a:spLocks noChangeShapeType="1"/>
              </p:cNvSpPr>
              <p:nvPr/>
            </p:nvSpPr>
            <p:spPr bwMode="auto">
              <a:xfrm flipH="1">
                <a:off x="3456" y="2145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3079" name="Line 39"/>
            <p:cNvSpPr>
              <a:spLocks noChangeShapeType="1"/>
            </p:cNvSpPr>
            <p:nvPr/>
          </p:nvSpPr>
          <p:spPr bwMode="auto">
            <a:xfrm flipH="1">
              <a:off x="1058" y="826"/>
              <a:ext cx="35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080" name="Line 40"/>
            <p:cNvSpPr>
              <a:spLocks noChangeShapeType="1"/>
            </p:cNvSpPr>
            <p:nvPr/>
          </p:nvSpPr>
          <p:spPr bwMode="auto">
            <a:xfrm flipH="1">
              <a:off x="1063" y="3377"/>
              <a:ext cx="358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081" name="Line 41"/>
            <p:cNvSpPr>
              <a:spLocks noChangeShapeType="1"/>
            </p:cNvSpPr>
            <p:nvPr/>
          </p:nvSpPr>
          <p:spPr bwMode="auto">
            <a:xfrm flipH="1">
              <a:off x="1063" y="821"/>
              <a:ext cx="0" cy="5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082" name="Line 42"/>
            <p:cNvSpPr>
              <a:spLocks noChangeShapeType="1"/>
            </p:cNvSpPr>
            <p:nvPr/>
          </p:nvSpPr>
          <p:spPr bwMode="auto">
            <a:xfrm flipH="1">
              <a:off x="2545" y="2487"/>
              <a:ext cx="0" cy="8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083" name="Line 43"/>
            <p:cNvSpPr>
              <a:spLocks noChangeShapeType="1"/>
            </p:cNvSpPr>
            <p:nvPr/>
          </p:nvSpPr>
          <p:spPr bwMode="auto">
            <a:xfrm flipH="1">
              <a:off x="3596" y="2487"/>
              <a:ext cx="0" cy="8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084" name="Line 44"/>
            <p:cNvSpPr>
              <a:spLocks noChangeShapeType="1"/>
            </p:cNvSpPr>
            <p:nvPr/>
          </p:nvSpPr>
          <p:spPr bwMode="auto">
            <a:xfrm flipH="1">
              <a:off x="4648" y="821"/>
              <a:ext cx="0" cy="8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085" name="Line 45"/>
            <p:cNvSpPr>
              <a:spLocks noChangeShapeType="1"/>
            </p:cNvSpPr>
            <p:nvPr/>
          </p:nvSpPr>
          <p:spPr bwMode="auto">
            <a:xfrm flipH="1">
              <a:off x="4648" y="2437"/>
              <a:ext cx="0" cy="9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086" name="Line 46"/>
            <p:cNvSpPr>
              <a:spLocks noChangeShapeType="1"/>
            </p:cNvSpPr>
            <p:nvPr/>
          </p:nvSpPr>
          <p:spPr bwMode="auto">
            <a:xfrm flipH="1">
              <a:off x="1063" y="2829"/>
              <a:ext cx="0" cy="5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087" name="Line 47"/>
            <p:cNvSpPr>
              <a:spLocks noChangeShapeType="1"/>
            </p:cNvSpPr>
            <p:nvPr/>
          </p:nvSpPr>
          <p:spPr bwMode="auto">
            <a:xfrm>
              <a:off x="727" y="1395"/>
              <a:ext cx="331" cy="5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088" name="Line 48"/>
            <p:cNvSpPr>
              <a:spLocks noChangeShapeType="1"/>
            </p:cNvSpPr>
            <p:nvPr/>
          </p:nvSpPr>
          <p:spPr bwMode="auto">
            <a:xfrm flipH="1">
              <a:off x="2545" y="821"/>
              <a:ext cx="0" cy="8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089" name="Line 49"/>
            <p:cNvSpPr>
              <a:spLocks noChangeShapeType="1"/>
            </p:cNvSpPr>
            <p:nvPr/>
          </p:nvSpPr>
          <p:spPr bwMode="auto">
            <a:xfrm flipH="1">
              <a:off x="3596" y="826"/>
              <a:ext cx="0" cy="8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3090" name="Group 50"/>
          <p:cNvGrpSpPr>
            <a:grpSpLocks/>
          </p:cNvGrpSpPr>
          <p:nvPr/>
        </p:nvGrpSpPr>
        <p:grpSpPr bwMode="auto">
          <a:xfrm>
            <a:off x="1144588" y="1303338"/>
            <a:ext cx="7221537" cy="4175125"/>
            <a:chOff x="721" y="821"/>
            <a:chExt cx="4549" cy="2630"/>
          </a:xfrm>
        </p:grpSpPr>
        <p:grpSp>
          <p:nvGrpSpPr>
            <p:cNvPr id="343091" name="Group 51"/>
            <p:cNvGrpSpPr>
              <a:grpSpLocks/>
            </p:cNvGrpSpPr>
            <p:nvPr/>
          </p:nvGrpSpPr>
          <p:grpSpPr bwMode="auto">
            <a:xfrm rot="-5400000">
              <a:off x="460" y="1222"/>
              <a:ext cx="1056" cy="533"/>
              <a:chOff x="1824" y="1016"/>
              <a:chExt cx="1440" cy="618"/>
            </a:xfrm>
          </p:grpSpPr>
          <p:grpSp>
            <p:nvGrpSpPr>
              <p:cNvPr id="343092" name="Group 52"/>
              <p:cNvGrpSpPr>
                <a:grpSpLocks/>
              </p:cNvGrpSpPr>
              <p:nvPr/>
            </p:nvGrpSpPr>
            <p:grpSpPr bwMode="auto">
              <a:xfrm rot="-1292279">
                <a:off x="2007" y="1016"/>
                <a:ext cx="1209" cy="113"/>
                <a:chOff x="2007" y="947"/>
                <a:chExt cx="1209" cy="113"/>
              </a:xfrm>
            </p:grpSpPr>
            <p:sp>
              <p:nvSpPr>
                <p:cNvPr id="343093" name="Rectangle 53"/>
                <p:cNvSpPr>
                  <a:spLocks noChangeArrowheads="1"/>
                </p:cNvSpPr>
                <p:nvPr/>
              </p:nvSpPr>
              <p:spPr bwMode="auto">
                <a:xfrm rot="5400000">
                  <a:off x="2551" y="403"/>
                  <a:ext cx="113" cy="1201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3094" name="Rectangle 54"/>
                <p:cNvSpPr>
                  <a:spLocks noChangeArrowheads="1"/>
                </p:cNvSpPr>
                <p:nvPr/>
              </p:nvSpPr>
              <p:spPr bwMode="auto">
                <a:xfrm>
                  <a:off x="3072" y="947"/>
                  <a:ext cx="144" cy="113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43095" name="Group 55"/>
              <p:cNvGrpSpPr>
                <a:grpSpLocks/>
              </p:cNvGrpSpPr>
              <p:nvPr/>
            </p:nvGrpSpPr>
            <p:grpSpPr bwMode="auto">
              <a:xfrm>
                <a:off x="3072" y="1328"/>
                <a:ext cx="192" cy="105"/>
                <a:chOff x="1824" y="1086"/>
                <a:chExt cx="192" cy="105"/>
              </a:xfrm>
            </p:grpSpPr>
            <p:sp>
              <p:nvSpPr>
                <p:cNvPr id="343096" name="Rectangle 56"/>
                <p:cNvSpPr>
                  <a:spLocks noChangeArrowheads="1"/>
                </p:cNvSpPr>
                <p:nvPr/>
              </p:nvSpPr>
              <p:spPr bwMode="auto">
                <a:xfrm>
                  <a:off x="1872" y="1098"/>
                  <a:ext cx="96" cy="93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3097" name="Rectangle 57"/>
                <p:cNvSpPr>
                  <a:spLocks noChangeArrowheads="1"/>
                </p:cNvSpPr>
                <p:nvPr/>
              </p:nvSpPr>
              <p:spPr bwMode="auto">
                <a:xfrm>
                  <a:off x="1824" y="1086"/>
                  <a:ext cx="192" cy="58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43098" name="Group 58"/>
              <p:cNvGrpSpPr>
                <a:grpSpLocks/>
              </p:cNvGrpSpPr>
              <p:nvPr/>
            </p:nvGrpSpPr>
            <p:grpSpPr bwMode="auto">
              <a:xfrm>
                <a:off x="1824" y="1328"/>
                <a:ext cx="192" cy="105"/>
                <a:chOff x="1824" y="1086"/>
                <a:chExt cx="192" cy="105"/>
              </a:xfrm>
            </p:grpSpPr>
            <p:sp>
              <p:nvSpPr>
                <p:cNvPr id="343099" name="Rectangle 59"/>
                <p:cNvSpPr>
                  <a:spLocks noChangeArrowheads="1"/>
                </p:cNvSpPr>
                <p:nvPr/>
              </p:nvSpPr>
              <p:spPr bwMode="auto">
                <a:xfrm>
                  <a:off x="1872" y="1098"/>
                  <a:ext cx="96" cy="93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3100" name="Rectangle 60"/>
                <p:cNvSpPr>
                  <a:spLocks noChangeArrowheads="1"/>
                </p:cNvSpPr>
                <p:nvPr/>
              </p:nvSpPr>
              <p:spPr bwMode="auto">
                <a:xfrm>
                  <a:off x="1824" y="1086"/>
                  <a:ext cx="192" cy="58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43101" name="Rectangle 61"/>
              <p:cNvSpPr>
                <a:spLocks noChangeArrowheads="1"/>
              </p:cNvSpPr>
              <p:nvPr/>
            </p:nvSpPr>
            <p:spPr bwMode="auto">
              <a:xfrm>
                <a:off x="2057" y="1159"/>
                <a:ext cx="146" cy="274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3102" name="Oval 62"/>
              <p:cNvSpPr>
                <a:spLocks noChangeArrowheads="1"/>
              </p:cNvSpPr>
              <p:nvPr/>
            </p:nvSpPr>
            <p:spPr bwMode="auto">
              <a:xfrm>
                <a:off x="2082" y="1206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3103" name="Rectangle 63"/>
              <p:cNvSpPr>
                <a:spLocks noChangeArrowheads="1"/>
              </p:cNvSpPr>
              <p:nvPr/>
            </p:nvSpPr>
            <p:spPr bwMode="auto">
              <a:xfrm>
                <a:off x="2880" y="1159"/>
                <a:ext cx="146" cy="274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3104" name="Rectangle 64"/>
              <p:cNvSpPr>
                <a:spLocks noChangeArrowheads="1"/>
              </p:cNvSpPr>
              <p:nvPr/>
            </p:nvSpPr>
            <p:spPr bwMode="auto">
              <a:xfrm>
                <a:off x="1824" y="1433"/>
                <a:ext cx="1440" cy="201"/>
              </a:xfrm>
              <a:prstGeom prst="rect">
                <a:avLst/>
              </a:prstGeom>
              <a:solidFill>
                <a:srgbClr val="C0C0C0"/>
              </a:solidFill>
              <a:ln w="349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3105" name="Group 65"/>
            <p:cNvGrpSpPr>
              <a:grpSpLocks/>
            </p:cNvGrpSpPr>
            <p:nvPr/>
          </p:nvGrpSpPr>
          <p:grpSpPr bwMode="auto">
            <a:xfrm>
              <a:off x="871" y="2114"/>
              <a:ext cx="390" cy="1337"/>
              <a:chOff x="729" y="1473"/>
              <a:chExt cx="390" cy="1337"/>
            </a:xfrm>
          </p:grpSpPr>
          <p:grpSp>
            <p:nvGrpSpPr>
              <p:cNvPr id="343106" name="Group 66"/>
              <p:cNvGrpSpPr>
                <a:grpSpLocks/>
              </p:cNvGrpSpPr>
              <p:nvPr/>
            </p:nvGrpSpPr>
            <p:grpSpPr bwMode="auto">
              <a:xfrm>
                <a:off x="729" y="1586"/>
                <a:ext cx="343" cy="583"/>
                <a:chOff x="732" y="1985"/>
                <a:chExt cx="343" cy="583"/>
              </a:xfrm>
            </p:grpSpPr>
            <p:sp>
              <p:nvSpPr>
                <p:cNvPr id="343107" name="AutoShape 67"/>
                <p:cNvSpPr>
                  <a:spLocks noChangeArrowheads="1"/>
                </p:cNvSpPr>
                <p:nvPr/>
              </p:nvSpPr>
              <p:spPr bwMode="auto">
                <a:xfrm>
                  <a:off x="735" y="2011"/>
                  <a:ext cx="340" cy="524"/>
                </a:xfrm>
                <a:prstGeom prst="roundRect">
                  <a:avLst>
                    <a:gd name="adj" fmla="val 9204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3108" name="AutoShape 68"/>
                <p:cNvSpPr>
                  <a:spLocks noChangeArrowheads="1"/>
                </p:cNvSpPr>
                <p:nvPr/>
              </p:nvSpPr>
              <p:spPr bwMode="auto">
                <a:xfrm rot="10800000">
                  <a:off x="864" y="1985"/>
                  <a:ext cx="82" cy="27"/>
                </a:xfrm>
                <a:custGeom>
                  <a:avLst/>
                  <a:gdLst>
                    <a:gd name="G0" fmla="+- 2699 0 0"/>
                    <a:gd name="G1" fmla="+- 21600 0 2699"/>
                    <a:gd name="G2" fmla="*/ 2699 1 2"/>
                    <a:gd name="G3" fmla="+- 21600 0 G2"/>
                    <a:gd name="G4" fmla="+/ 2699 21600 2"/>
                    <a:gd name="G5" fmla="+/ G1 0 2"/>
                    <a:gd name="G6" fmla="*/ 21600 21600 2699"/>
                    <a:gd name="G7" fmla="*/ G6 1 2"/>
                    <a:gd name="G8" fmla="+- 21600 0 G7"/>
                    <a:gd name="G9" fmla="*/ 21600 1 2"/>
                    <a:gd name="G10" fmla="+- 2699 0 G9"/>
                    <a:gd name="G11" fmla="?: G10 G8 0"/>
                    <a:gd name="G12" fmla="?: G10 G7 21600"/>
                    <a:gd name="T0" fmla="*/ 20250 w 21600"/>
                    <a:gd name="T1" fmla="*/ 10800 h 21600"/>
                    <a:gd name="T2" fmla="*/ 10800 w 21600"/>
                    <a:gd name="T3" fmla="*/ 21600 h 21600"/>
                    <a:gd name="T4" fmla="*/ 1350 w 21600"/>
                    <a:gd name="T5" fmla="*/ 10800 h 21600"/>
                    <a:gd name="T6" fmla="*/ 10800 w 21600"/>
                    <a:gd name="T7" fmla="*/ 0 h 21600"/>
                    <a:gd name="T8" fmla="*/ 3150 w 21600"/>
                    <a:gd name="T9" fmla="*/ 3150 h 21600"/>
                    <a:gd name="T10" fmla="*/ 18450 w 21600"/>
                    <a:gd name="T11" fmla="*/ 1845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2699" y="21600"/>
                      </a:lnTo>
                      <a:lnTo>
                        <a:pt x="18901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3109" name="AutoShape 69"/>
                <p:cNvSpPr>
                  <a:spLocks noChangeArrowheads="1"/>
                </p:cNvSpPr>
                <p:nvPr/>
              </p:nvSpPr>
              <p:spPr bwMode="auto">
                <a:xfrm>
                  <a:off x="735" y="2011"/>
                  <a:ext cx="340" cy="181"/>
                </a:xfrm>
                <a:prstGeom prst="roundRect">
                  <a:avLst>
                    <a:gd name="adj" fmla="val 14917"/>
                  </a:avLst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3110" name="Rectangle 70"/>
                <p:cNvSpPr>
                  <a:spLocks noChangeArrowheads="1"/>
                </p:cNvSpPr>
                <p:nvPr/>
              </p:nvSpPr>
              <p:spPr bwMode="auto">
                <a:xfrm>
                  <a:off x="736" y="2160"/>
                  <a:ext cx="337" cy="134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3111" name="Text Box 71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584" y="2267"/>
                  <a:ext cx="449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000" b="1" i="1">
                      <a:solidFill>
                        <a:srgbClr val="FFCC00"/>
                      </a:solidFill>
                    </a:rPr>
                    <a:t>Duracell</a:t>
                  </a:r>
                </a:p>
              </p:txBody>
            </p:sp>
          </p:grpSp>
          <p:grpSp>
            <p:nvGrpSpPr>
              <p:cNvPr id="343112" name="Group 72"/>
              <p:cNvGrpSpPr>
                <a:grpSpLocks/>
              </p:cNvGrpSpPr>
              <p:nvPr/>
            </p:nvGrpSpPr>
            <p:grpSpPr bwMode="auto">
              <a:xfrm>
                <a:off x="729" y="2142"/>
                <a:ext cx="343" cy="583"/>
                <a:chOff x="732" y="1985"/>
                <a:chExt cx="343" cy="583"/>
              </a:xfrm>
            </p:grpSpPr>
            <p:sp>
              <p:nvSpPr>
                <p:cNvPr id="343113" name="AutoShape 73"/>
                <p:cNvSpPr>
                  <a:spLocks noChangeArrowheads="1"/>
                </p:cNvSpPr>
                <p:nvPr/>
              </p:nvSpPr>
              <p:spPr bwMode="auto">
                <a:xfrm>
                  <a:off x="735" y="2011"/>
                  <a:ext cx="340" cy="524"/>
                </a:xfrm>
                <a:prstGeom prst="roundRect">
                  <a:avLst>
                    <a:gd name="adj" fmla="val 9204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3114" name="AutoShape 74"/>
                <p:cNvSpPr>
                  <a:spLocks noChangeArrowheads="1"/>
                </p:cNvSpPr>
                <p:nvPr/>
              </p:nvSpPr>
              <p:spPr bwMode="auto">
                <a:xfrm rot="10800000">
                  <a:off x="864" y="1985"/>
                  <a:ext cx="82" cy="27"/>
                </a:xfrm>
                <a:custGeom>
                  <a:avLst/>
                  <a:gdLst>
                    <a:gd name="G0" fmla="+- 2699 0 0"/>
                    <a:gd name="G1" fmla="+- 21600 0 2699"/>
                    <a:gd name="G2" fmla="*/ 2699 1 2"/>
                    <a:gd name="G3" fmla="+- 21600 0 G2"/>
                    <a:gd name="G4" fmla="+/ 2699 21600 2"/>
                    <a:gd name="G5" fmla="+/ G1 0 2"/>
                    <a:gd name="G6" fmla="*/ 21600 21600 2699"/>
                    <a:gd name="G7" fmla="*/ G6 1 2"/>
                    <a:gd name="G8" fmla="+- 21600 0 G7"/>
                    <a:gd name="G9" fmla="*/ 21600 1 2"/>
                    <a:gd name="G10" fmla="+- 2699 0 G9"/>
                    <a:gd name="G11" fmla="?: G10 G8 0"/>
                    <a:gd name="G12" fmla="?: G10 G7 21600"/>
                    <a:gd name="T0" fmla="*/ 20250 w 21600"/>
                    <a:gd name="T1" fmla="*/ 10800 h 21600"/>
                    <a:gd name="T2" fmla="*/ 10800 w 21600"/>
                    <a:gd name="T3" fmla="*/ 21600 h 21600"/>
                    <a:gd name="T4" fmla="*/ 1350 w 21600"/>
                    <a:gd name="T5" fmla="*/ 10800 h 21600"/>
                    <a:gd name="T6" fmla="*/ 10800 w 21600"/>
                    <a:gd name="T7" fmla="*/ 0 h 21600"/>
                    <a:gd name="T8" fmla="*/ 3150 w 21600"/>
                    <a:gd name="T9" fmla="*/ 3150 h 21600"/>
                    <a:gd name="T10" fmla="*/ 18450 w 21600"/>
                    <a:gd name="T11" fmla="*/ 1845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2699" y="21600"/>
                      </a:lnTo>
                      <a:lnTo>
                        <a:pt x="18901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3115" name="AutoShape 75"/>
                <p:cNvSpPr>
                  <a:spLocks noChangeArrowheads="1"/>
                </p:cNvSpPr>
                <p:nvPr/>
              </p:nvSpPr>
              <p:spPr bwMode="auto">
                <a:xfrm>
                  <a:off x="735" y="2011"/>
                  <a:ext cx="340" cy="181"/>
                </a:xfrm>
                <a:prstGeom prst="roundRect">
                  <a:avLst>
                    <a:gd name="adj" fmla="val 14917"/>
                  </a:avLst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3116" name="Rectangle 76"/>
                <p:cNvSpPr>
                  <a:spLocks noChangeArrowheads="1"/>
                </p:cNvSpPr>
                <p:nvPr/>
              </p:nvSpPr>
              <p:spPr bwMode="auto">
                <a:xfrm>
                  <a:off x="736" y="2160"/>
                  <a:ext cx="337" cy="134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3117" name="Text Box 77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584" y="2267"/>
                  <a:ext cx="449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000" b="1" i="1">
                      <a:solidFill>
                        <a:srgbClr val="FFCC00"/>
                      </a:solidFill>
                    </a:rPr>
                    <a:t>Duracell</a:t>
                  </a:r>
                </a:p>
              </p:txBody>
            </p:sp>
          </p:grpSp>
          <p:sp>
            <p:nvSpPr>
              <p:cNvPr id="343118" name="Line 78"/>
              <p:cNvSpPr>
                <a:spLocks noChangeShapeType="1"/>
              </p:cNvSpPr>
              <p:nvPr/>
            </p:nvSpPr>
            <p:spPr bwMode="auto">
              <a:xfrm flipH="1">
                <a:off x="1111" y="1567"/>
                <a:ext cx="0" cy="115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43119" name="Group 79"/>
              <p:cNvGrpSpPr>
                <a:grpSpLocks/>
              </p:cNvGrpSpPr>
              <p:nvPr/>
            </p:nvGrpSpPr>
            <p:grpSpPr bwMode="auto">
              <a:xfrm>
                <a:off x="812" y="1473"/>
                <a:ext cx="192" cy="105"/>
                <a:chOff x="1824" y="1086"/>
                <a:chExt cx="192" cy="105"/>
              </a:xfrm>
            </p:grpSpPr>
            <p:sp>
              <p:nvSpPr>
                <p:cNvPr id="343120" name="Rectangle 80"/>
                <p:cNvSpPr>
                  <a:spLocks noChangeArrowheads="1"/>
                </p:cNvSpPr>
                <p:nvPr/>
              </p:nvSpPr>
              <p:spPr bwMode="auto">
                <a:xfrm>
                  <a:off x="1872" y="1098"/>
                  <a:ext cx="96" cy="93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3121" name="Rectangle 81"/>
                <p:cNvSpPr>
                  <a:spLocks noChangeArrowheads="1"/>
                </p:cNvSpPr>
                <p:nvPr/>
              </p:nvSpPr>
              <p:spPr bwMode="auto">
                <a:xfrm>
                  <a:off x="1824" y="1086"/>
                  <a:ext cx="192" cy="58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43122" name="Group 82"/>
              <p:cNvGrpSpPr>
                <a:grpSpLocks/>
              </p:cNvGrpSpPr>
              <p:nvPr/>
            </p:nvGrpSpPr>
            <p:grpSpPr bwMode="auto">
              <a:xfrm rot="10800000">
                <a:off x="812" y="2705"/>
                <a:ext cx="192" cy="105"/>
                <a:chOff x="1824" y="1086"/>
                <a:chExt cx="192" cy="105"/>
              </a:xfrm>
            </p:grpSpPr>
            <p:sp>
              <p:nvSpPr>
                <p:cNvPr id="343123" name="Rectangle 83"/>
                <p:cNvSpPr>
                  <a:spLocks noChangeArrowheads="1"/>
                </p:cNvSpPr>
                <p:nvPr/>
              </p:nvSpPr>
              <p:spPr bwMode="auto">
                <a:xfrm>
                  <a:off x="1872" y="1098"/>
                  <a:ext cx="96" cy="93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3124" name="Rectangle 84"/>
                <p:cNvSpPr>
                  <a:spLocks noChangeArrowheads="1"/>
                </p:cNvSpPr>
                <p:nvPr/>
              </p:nvSpPr>
              <p:spPr bwMode="auto">
                <a:xfrm>
                  <a:off x="1824" y="1086"/>
                  <a:ext cx="192" cy="58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43125" name="Line 85"/>
              <p:cNvSpPr>
                <a:spLocks noChangeShapeType="1"/>
              </p:cNvSpPr>
              <p:nvPr/>
            </p:nvSpPr>
            <p:spPr bwMode="auto">
              <a:xfrm flipH="1">
                <a:off x="729" y="2709"/>
                <a:ext cx="39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26" name="Line 86"/>
              <p:cNvSpPr>
                <a:spLocks noChangeShapeType="1"/>
              </p:cNvSpPr>
              <p:nvPr/>
            </p:nvSpPr>
            <p:spPr bwMode="auto">
              <a:xfrm flipH="1">
                <a:off x="733" y="1573"/>
                <a:ext cx="38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3127" name="Line 87"/>
            <p:cNvSpPr>
              <a:spLocks noChangeShapeType="1"/>
            </p:cNvSpPr>
            <p:nvPr/>
          </p:nvSpPr>
          <p:spPr bwMode="auto">
            <a:xfrm flipH="1">
              <a:off x="1058" y="826"/>
              <a:ext cx="35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3128" name="Group 88"/>
            <p:cNvGrpSpPr>
              <a:grpSpLocks/>
            </p:cNvGrpSpPr>
            <p:nvPr/>
          </p:nvGrpSpPr>
          <p:grpSpPr bwMode="auto">
            <a:xfrm rot="5400000">
              <a:off x="2270" y="1670"/>
              <a:ext cx="925" cy="853"/>
              <a:chOff x="3915" y="781"/>
              <a:chExt cx="925" cy="853"/>
            </a:xfrm>
          </p:grpSpPr>
          <p:grpSp>
            <p:nvGrpSpPr>
              <p:cNvPr id="343129" name="Group 89"/>
              <p:cNvGrpSpPr>
                <a:grpSpLocks/>
              </p:cNvGrpSpPr>
              <p:nvPr/>
            </p:nvGrpSpPr>
            <p:grpSpPr bwMode="auto">
              <a:xfrm>
                <a:off x="4648" y="1328"/>
                <a:ext cx="192" cy="105"/>
                <a:chOff x="1824" y="1086"/>
                <a:chExt cx="192" cy="105"/>
              </a:xfrm>
            </p:grpSpPr>
            <p:sp>
              <p:nvSpPr>
                <p:cNvPr id="343130" name="Rectangle 90"/>
                <p:cNvSpPr>
                  <a:spLocks noChangeArrowheads="1"/>
                </p:cNvSpPr>
                <p:nvPr/>
              </p:nvSpPr>
              <p:spPr bwMode="auto">
                <a:xfrm>
                  <a:off x="1872" y="1098"/>
                  <a:ext cx="96" cy="93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3131" name="Rectangle 91"/>
                <p:cNvSpPr>
                  <a:spLocks noChangeArrowheads="1"/>
                </p:cNvSpPr>
                <p:nvPr/>
              </p:nvSpPr>
              <p:spPr bwMode="auto">
                <a:xfrm>
                  <a:off x="1824" y="1086"/>
                  <a:ext cx="192" cy="58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43132" name="Group 92"/>
              <p:cNvGrpSpPr>
                <a:grpSpLocks/>
              </p:cNvGrpSpPr>
              <p:nvPr/>
            </p:nvGrpSpPr>
            <p:grpSpPr bwMode="auto">
              <a:xfrm>
                <a:off x="3932" y="1328"/>
                <a:ext cx="192" cy="105"/>
                <a:chOff x="1824" y="1086"/>
                <a:chExt cx="192" cy="105"/>
              </a:xfrm>
            </p:grpSpPr>
            <p:sp>
              <p:nvSpPr>
                <p:cNvPr id="343133" name="Rectangle 93"/>
                <p:cNvSpPr>
                  <a:spLocks noChangeArrowheads="1"/>
                </p:cNvSpPr>
                <p:nvPr/>
              </p:nvSpPr>
              <p:spPr bwMode="auto">
                <a:xfrm>
                  <a:off x="1872" y="1098"/>
                  <a:ext cx="96" cy="93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3134" name="Rectangle 94"/>
                <p:cNvSpPr>
                  <a:spLocks noChangeArrowheads="1"/>
                </p:cNvSpPr>
                <p:nvPr/>
              </p:nvSpPr>
              <p:spPr bwMode="auto">
                <a:xfrm>
                  <a:off x="1824" y="1086"/>
                  <a:ext cx="192" cy="58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43135" name="Rectangle 95"/>
              <p:cNvSpPr>
                <a:spLocks noChangeArrowheads="1"/>
              </p:cNvSpPr>
              <p:nvPr/>
            </p:nvSpPr>
            <p:spPr bwMode="auto">
              <a:xfrm>
                <a:off x="3915" y="1433"/>
                <a:ext cx="925" cy="201"/>
              </a:xfrm>
              <a:prstGeom prst="rect">
                <a:avLst/>
              </a:prstGeom>
              <a:solidFill>
                <a:srgbClr val="C0C0C0"/>
              </a:solidFill>
              <a:ln w="349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3136" name="AutoShape 96"/>
              <p:cNvSpPr>
                <a:spLocks noChangeArrowheads="1"/>
              </p:cNvSpPr>
              <p:nvPr/>
            </p:nvSpPr>
            <p:spPr bwMode="auto">
              <a:xfrm rot="10800000">
                <a:off x="4164" y="1259"/>
                <a:ext cx="428" cy="174"/>
              </a:xfrm>
              <a:custGeom>
                <a:avLst/>
                <a:gdLst>
                  <a:gd name="G0" fmla="+- 2775 0 0"/>
                  <a:gd name="G1" fmla="+- 21600 0 2775"/>
                  <a:gd name="G2" fmla="*/ 2775 1 2"/>
                  <a:gd name="G3" fmla="+- 21600 0 G2"/>
                  <a:gd name="G4" fmla="+/ 2775 21600 2"/>
                  <a:gd name="G5" fmla="+/ G1 0 2"/>
                  <a:gd name="G6" fmla="*/ 21600 21600 2775"/>
                  <a:gd name="G7" fmla="*/ G6 1 2"/>
                  <a:gd name="G8" fmla="+- 21600 0 G7"/>
                  <a:gd name="G9" fmla="*/ 21600 1 2"/>
                  <a:gd name="G10" fmla="+- 2775 0 G9"/>
                  <a:gd name="G11" fmla="?: G10 G8 0"/>
                  <a:gd name="G12" fmla="?: G10 G7 21600"/>
                  <a:gd name="T0" fmla="*/ 20212 w 21600"/>
                  <a:gd name="T1" fmla="*/ 10800 h 21600"/>
                  <a:gd name="T2" fmla="*/ 10800 w 21600"/>
                  <a:gd name="T3" fmla="*/ 21600 h 21600"/>
                  <a:gd name="T4" fmla="*/ 1388 w 21600"/>
                  <a:gd name="T5" fmla="*/ 10800 h 21600"/>
                  <a:gd name="T6" fmla="*/ 10800 w 21600"/>
                  <a:gd name="T7" fmla="*/ 0 h 21600"/>
                  <a:gd name="T8" fmla="*/ 3188 w 21600"/>
                  <a:gd name="T9" fmla="*/ 3188 h 21600"/>
                  <a:gd name="T10" fmla="*/ 18412 w 21600"/>
                  <a:gd name="T11" fmla="*/ 1841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775" y="21600"/>
                    </a:lnTo>
                    <a:lnTo>
                      <a:pt x="18825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 w="349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3137" name="Rectangle 97"/>
              <p:cNvSpPr>
                <a:spLocks noChangeArrowheads="1"/>
              </p:cNvSpPr>
              <p:nvPr/>
            </p:nvSpPr>
            <p:spPr bwMode="auto">
              <a:xfrm>
                <a:off x="4211" y="1159"/>
                <a:ext cx="334" cy="1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3138" name="Oval 98"/>
              <p:cNvSpPr>
                <a:spLocks noChangeArrowheads="1"/>
              </p:cNvSpPr>
              <p:nvPr/>
            </p:nvSpPr>
            <p:spPr bwMode="auto">
              <a:xfrm>
                <a:off x="4128" y="781"/>
                <a:ext cx="500" cy="43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3139" name="Line 99"/>
              <p:cNvSpPr>
                <a:spLocks noChangeShapeType="1"/>
              </p:cNvSpPr>
              <p:nvPr/>
            </p:nvSpPr>
            <p:spPr bwMode="auto">
              <a:xfrm flipH="1" flipV="1">
                <a:off x="4262" y="1017"/>
                <a:ext cx="52" cy="2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40" name="Line 100"/>
              <p:cNvSpPr>
                <a:spLocks noChangeShapeType="1"/>
              </p:cNvSpPr>
              <p:nvPr/>
            </p:nvSpPr>
            <p:spPr bwMode="auto">
              <a:xfrm flipV="1">
                <a:off x="4453" y="1016"/>
                <a:ext cx="52" cy="2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41" name="Line 101"/>
              <p:cNvSpPr>
                <a:spLocks noChangeShapeType="1"/>
              </p:cNvSpPr>
              <p:nvPr/>
            </p:nvSpPr>
            <p:spPr bwMode="auto">
              <a:xfrm>
                <a:off x="4265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42" name="Line 102"/>
              <p:cNvSpPr>
                <a:spLocks noChangeShapeType="1"/>
              </p:cNvSpPr>
              <p:nvPr/>
            </p:nvSpPr>
            <p:spPr bwMode="auto">
              <a:xfrm flipH="1">
                <a:off x="4261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43" name="Line 103"/>
              <p:cNvSpPr>
                <a:spLocks noChangeShapeType="1"/>
              </p:cNvSpPr>
              <p:nvPr/>
            </p:nvSpPr>
            <p:spPr bwMode="auto">
              <a:xfrm>
                <a:off x="4273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44" name="Line 104"/>
              <p:cNvSpPr>
                <a:spLocks noChangeShapeType="1"/>
              </p:cNvSpPr>
              <p:nvPr/>
            </p:nvSpPr>
            <p:spPr bwMode="auto">
              <a:xfrm flipH="1">
                <a:off x="4269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45" name="Line 105"/>
              <p:cNvSpPr>
                <a:spLocks noChangeShapeType="1"/>
              </p:cNvSpPr>
              <p:nvPr/>
            </p:nvSpPr>
            <p:spPr bwMode="auto">
              <a:xfrm>
                <a:off x="4281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46" name="Line 106"/>
              <p:cNvSpPr>
                <a:spLocks noChangeShapeType="1"/>
              </p:cNvSpPr>
              <p:nvPr/>
            </p:nvSpPr>
            <p:spPr bwMode="auto">
              <a:xfrm flipH="1">
                <a:off x="4277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47" name="Line 107"/>
              <p:cNvSpPr>
                <a:spLocks noChangeShapeType="1"/>
              </p:cNvSpPr>
              <p:nvPr/>
            </p:nvSpPr>
            <p:spPr bwMode="auto">
              <a:xfrm>
                <a:off x="4291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48" name="Line 108"/>
              <p:cNvSpPr>
                <a:spLocks noChangeShapeType="1"/>
              </p:cNvSpPr>
              <p:nvPr/>
            </p:nvSpPr>
            <p:spPr bwMode="auto">
              <a:xfrm flipH="1">
                <a:off x="4287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49" name="Line 109"/>
              <p:cNvSpPr>
                <a:spLocks noChangeShapeType="1"/>
              </p:cNvSpPr>
              <p:nvPr/>
            </p:nvSpPr>
            <p:spPr bwMode="auto">
              <a:xfrm>
                <a:off x="4299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50" name="Line 110"/>
              <p:cNvSpPr>
                <a:spLocks noChangeShapeType="1"/>
              </p:cNvSpPr>
              <p:nvPr/>
            </p:nvSpPr>
            <p:spPr bwMode="auto">
              <a:xfrm flipH="1">
                <a:off x="4295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51" name="Line 111"/>
              <p:cNvSpPr>
                <a:spLocks noChangeShapeType="1"/>
              </p:cNvSpPr>
              <p:nvPr/>
            </p:nvSpPr>
            <p:spPr bwMode="auto">
              <a:xfrm>
                <a:off x="4307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52" name="Line 112"/>
              <p:cNvSpPr>
                <a:spLocks noChangeShapeType="1"/>
              </p:cNvSpPr>
              <p:nvPr/>
            </p:nvSpPr>
            <p:spPr bwMode="auto">
              <a:xfrm flipH="1">
                <a:off x="4303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53" name="Line 113"/>
              <p:cNvSpPr>
                <a:spLocks noChangeShapeType="1"/>
              </p:cNvSpPr>
              <p:nvPr/>
            </p:nvSpPr>
            <p:spPr bwMode="auto">
              <a:xfrm>
                <a:off x="4315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54" name="Line 114"/>
              <p:cNvSpPr>
                <a:spLocks noChangeShapeType="1"/>
              </p:cNvSpPr>
              <p:nvPr/>
            </p:nvSpPr>
            <p:spPr bwMode="auto">
              <a:xfrm flipH="1">
                <a:off x="431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55" name="Line 115"/>
              <p:cNvSpPr>
                <a:spLocks noChangeShapeType="1"/>
              </p:cNvSpPr>
              <p:nvPr/>
            </p:nvSpPr>
            <p:spPr bwMode="auto">
              <a:xfrm>
                <a:off x="4323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56" name="Line 116"/>
              <p:cNvSpPr>
                <a:spLocks noChangeShapeType="1"/>
              </p:cNvSpPr>
              <p:nvPr/>
            </p:nvSpPr>
            <p:spPr bwMode="auto">
              <a:xfrm flipH="1">
                <a:off x="4319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57" name="Line 117"/>
              <p:cNvSpPr>
                <a:spLocks noChangeShapeType="1"/>
              </p:cNvSpPr>
              <p:nvPr/>
            </p:nvSpPr>
            <p:spPr bwMode="auto">
              <a:xfrm>
                <a:off x="433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58" name="Line 118"/>
              <p:cNvSpPr>
                <a:spLocks noChangeShapeType="1"/>
              </p:cNvSpPr>
              <p:nvPr/>
            </p:nvSpPr>
            <p:spPr bwMode="auto">
              <a:xfrm flipH="1">
                <a:off x="4327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59" name="Line 119"/>
              <p:cNvSpPr>
                <a:spLocks noChangeShapeType="1"/>
              </p:cNvSpPr>
              <p:nvPr/>
            </p:nvSpPr>
            <p:spPr bwMode="auto">
              <a:xfrm>
                <a:off x="434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60" name="Line 120"/>
              <p:cNvSpPr>
                <a:spLocks noChangeShapeType="1"/>
              </p:cNvSpPr>
              <p:nvPr/>
            </p:nvSpPr>
            <p:spPr bwMode="auto">
              <a:xfrm flipH="1">
                <a:off x="4337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61" name="Line 121"/>
              <p:cNvSpPr>
                <a:spLocks noChangeShapeType="1"/>
              </p:cNvSpPr>
              <p:nvPr/>
            </p:nvSpPr>
            <p:spPr bwMode="auto">
              <a:xfrm>
                <a:off x="4349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62" name="Line 122"/>
              <p:cNvSpPr>
                <a:spLocks noChangeShapeType="1"/>
              </p:cNvSpPr>
              <p:nvPr/>
            </p:nvSpPr>
            <p:spPr bwMode="auto">
              <a:xfrm flipH="1">
                <a:off x="4345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63" name="Line 123"/>
              <p:cNvSpPr>
                <a:spLocks noChangeShapeType="1"/>
              </p:cNvSpPr>
              <p:nvPr/>
            </p:nvSpPr>
            <p:spPr bwMode="auto">
              <a:xfrm>
                <a:off x="4357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64" name="Line 124"/>
              <p:cNvSpPr>
                <a:spLocks noChangeShapeType="1"/>
              </p:cNvSpPr>
              <p:nvPr/>
            </p:nvSpPr>
            <p:spPr bwMode="auto">
              <a:xfrm flipH="1">
                <a:off x="4353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65" name="Line 125"/>
              <p:cNvSpPr>
                <a:spLocks noChangeShapeType="1"/>
              </p:cNvSpPr>
              <p:nvPr/>
            </p:nvSpPr>
            <p:spPr bwMode="auto">
              <a:xfrm>
                <a:off x="4367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66" name="Line 126"/>
              <p:cNvSpPr>
                <a:spLocks noChangeShapeType="1"/>
              </p:cNvSpPr>
              <p:nvPr/>
            </p:nvSpPr>
            <p:spPr bwMode="auto">
              <a:xfrm flipH="1">
                <a:off x="4363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67" name="Line 127"/>
              <p:cNvSpPr>
                <a:spLocks noChangeShapeType="1"/>
              </p:cNvSpPr>
              <p:nvPr/>
            </p:nvSpPr>
            <p:spPr bwMode="auto">
              <a:xfrm>
                <a:off x="4375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68" name="Line 128"/>
              <p:cNvSpPr>
                <a:spLocks noChangeShapeType="1"/>
              </p:cNvSpPr>
              <p:nvPr/>
            </p:nvSpPr>
            <p:spPr bwMode="auto">
              <a:xfrm flipH="1">
                <a:off x="4371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69" name="Line 129"/>
              <p:cNvSpPr>
                <a:spLocks noChangeShapeType="1"/>
              </p:cNvSpPr>
              <p:nvPr/>
            </p:nvSpPr>
            <p:spPr bwMode="auto">
              <a:xfrm>
                <a:off x="4383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70" name="Line 130"/>
              <p:cNvSpPr>
                <a:spLocks noChangeShapeType="1"/>
              </p:cNvSpPr>
              <p:nvPr/>
            </p:nvSpPr>
            <p:spPr bwMode="auto">
              <a:xfrm flipH="1">
                <a:off x="4379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71" name="Line 131"/>
              <p:cNvSpPr>
                <a:spLocks noChangeShapeType="1"/>
              </p:cNvSpPr>
              <p:nvPr/>
            </p:nvSpPr>
            <p:spPr bwMode="auto">
              <a:xfrm>
                <a:off x="4393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72" name="Line 132"/>
              <p:cNvSpPr>
                <a:spLocks noChangeShapeType="1"/>
              </p:cNvSpPr>
              <p:nvPr/>
            </p:nvSpPr>
            <p:spPr bwMode="auto">
              <a:xfrm flipH="1">
                <a:off x="4389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73" name="Line 133"/>
              <p:cNvSpPr>
                <a:spLocks noChangeShapeType="1"/>
              </p:cNvSpPr>
              <p:nvPr/>
            </p:nvSpPr>
            <p:spPr bwMode="auto">
              <a:xfrm>
                <a:off x="4401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74" name="Line 134"/>
              <p:cNvSpPr>
                <a:spLocks noChangeShapeType="1"/>
              </p:cNvSpPr>
              <p:nvPr/>
            </p:nvSpPr>
            <p:spPr bwMode="auto">
              <a:xfrm flipH="1">
                <a:off x="4397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75" name="Line 135"/>
              <p:cNvSpPr>
                <a:spLocks noChangeShapeType="1"/>
              </p:cNvSpPr>
              <p:nvPr/>
            </p:nvSpPr>
            <p:spPr bwMode="auto">
              <a:xfrm>
                <a:off x="4409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76" name="Line 136"/>
              <p:cNvSpPr>
                <a:spLocks noChangeShapeType="1"/>
              </p:cNvSpPr>
              <p:nvPr/>
            </p:nvSpPr>
            <p:spPr bwMode="auto">
              <a:xfrm flipH="1">
                <a:off x="4405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77" name="Line 137"/>
              <p:cNvSpPr>
                <a:spLocks noChangeShapeType="1"/>
              </p:cNvSpPr>
              <p:nvPr/>
            </p:nvSpPr>
            <p:spPr bwMode="auto">
              <a:xfrm>
                <a:off x="4417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78" name="Line 138"/>
              <p:cNvSpPr>
                <a:spLocks noChangeShapeType="1"/>
              </p:cNvSpPr>
              <p:nvPr/>
            </p:nvSpPr>
            <p:spPr bwMode="auto">
              <a:xfrm flipH="1">
                <a:off x="4413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79" name="Line 139"/>
              <p:cNvSpPr>
                <a:spLocks noChangeShapeType="1"/>
              </p:cNvSpPr>
              <p:nvPr/>
            </p:nvSpPr>
            <p:spPr bwMode="auto">
              <a:xfrm>
                <a:off x="4425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80" name="Line 140"/>
              <p:cNvSpPr>
                <a:spLocks noChangeShapeType="1"/>
              </p:cNvSpPr>
              <p:nvPr/>
            </p:nvSpPr>
            <p:spPr bwMode="auto">
              <a:xfrm flipH="1">
                <a:off x="442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81" name="Line 141"/>
              <p:cNvSpPr>
                <a:spLocks noChangeShapeType="1"/>
              </p:cNvSpPr>
              <p:nvPr/>
            </p:nvSpPr>
            <p:spPr bwMode="auto">
              <a:xfrm>
                <a:off x="4433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82" name="Line 142"/>
              <p:cNvSpPr>
                <a:spLocks noChangeShapeType="1"/>
              </p:cNvSpPr>
              <p:nvPr/>
            </p:nvSpPr>
            <p:spPr bwMode="auto">
              <a:xfrm flipH="1">
                <a:off x="4429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83" name="Line 143"/>
              <p:cNvSpPr>
                <a:spLocks noChangeShapeType="1"/>
              </p:cNvSpPr>
              <p:nvPr/>
            </p:nvSpPr>
            <p:spPr bwMode="auto">
              <a:xfrm>
                <a:off x="4443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84" name="Line 144"/>
              <p:cNvSpPr>
                <a:spLocks noChangeShapeType="1"/>
              </p:cNvSpPr>
              <p:nvPr/>
            </p:nvSpPr>
            <p:spPr bwMode="auto">
              <a:xfrm flipH="1">
                <a:off x="4439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85" name="Line 145"/>
              <p:cNvSpPr>
                <a:spLocks noChangeShapeType="1"/>
              </p:cNvSpPr>
              <p:nvPr/>
            </p:nvSpPr>
            <p:spPr bwMode="auto">
              <a:xfrm>
                <a:off x="4451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86" name="Line 146"/>
              <p:cNvSpPr>
                <a:spLocks noChangeShapeType="1"/>
              </p:cNvSpPr>
              <p:nvPr/>
            </p:nvSpPr>
            <p:spPr bwMode="auto">
              <a:xfrm flipH="1">
                <a:off x="4447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87" name="Line 147"/>
              <p:cNvSpPr>
                <a:spLocks noChangeShapeType="1"/>
              </p:cNvSpPr>
              <p:nvPr/>
            </p:nvSpPr>
            <p:spPr bwMode="auto">
              <a:xfrm>
                <a:off x="4459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88" name="Line 148"/>
              <p:cNvSpPr>
                <a:spLocks noChangeShapeType="1"/>
              </p:cNvSpPr>
              <p:nvPr/>
            </p:nvSpPr>
            <p:spPr bwMode="auto">
              <a:xfrm flipH="1">
                <a:off x="4455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89" name="Line 149"/>
              <p:cNvSpPr>
                <a:spLocks noChangeShapeType="1"/>
              </p:cNvSpPr>
              <p:nvPr/>
            </p:nvSpPr>
            <p:spPr bwMode="auto">
              <a:xfrm>
                <a:off x="4467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90" name="Line 150"/>
              <p:cNvSpPr>
                <a:spLocks noChangeShapeType="1"/>
              </p:cNvSpPr>
              <p:nvPr/>
            </p:nvSpPr>
            <p:spPr bwMode="auto">
              <a:xfrm flipH="1">
                <a:off x="4463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91" name="Line 151"/>
              <p:cNvSpPr>
                <a:spLocks noChangeShapeType="1"/>
              </p:cNvSpPr>
              <p:nvPr/>
            </p:nvSpPr>
            <p:spPr bwMode="auto">
              <a:xfrm>
                <a:off x="4475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92" name="Line 152"/>
              <p:cNvSpPr>
                <a:spLocks noChangeShapeType="1"/>
              </p:cNvSpPr>
              <p:nvPr/>
            </p:nvSpPr>
            <p:spPr bwMode="auto">
              <a:xfrm flipH="1">
                <a:off x="447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93" name="Line 153"/>
              <p:cNvSpPr>
                <a:spLocks noChangeShapeType="1"/>
              </p:cNvSpPr>
              <p:nvPr/>
            </p:nvSpPr>
            <p:spPr bwMode="auto">
              <a:xfrm>
                <a:off x="4485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94" name="Line 154"/>
              <p:cNvSpPr>
                <a:spLocks noChangeShapeType="1"/>
              </p:cNvSpPr>
              <p:nvPr/>
            </p:nvSpPr>
            <p:spPr bwMode="auto">
              <a:xfrm flipH="1">
                <a:off x="448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95" name="Line 155"/>
              <p:cNvSpPr>
                <a:spLocks noChangeShapeType="1"/>
              </p:cNvSpPr>
              <p:nvPr/>
            </p:nvSpPr>
            <p:spPr bwMode="auto">
              <a:xfrm>
                <a:off x="4493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96" name="Line 156"/>
              <p:cNvSpPr>
                <a:spLocks noChangeShapeType="1"/>
              </p:cNvSpPr>
              <p:nvPr/>
            </p:nvSpPr>
            <p:spPr bwMode="auto">
              <a:xfrm flipH="1">
                <a:off x="4489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97" name="Line 157"/>
              <p:cNvSpPr>
                <a:spLocks noChangeShapeType="1"/>
              </p:cNvSpPr>
              <p:nvPr/>
            </p:nvSpPr>
            <p:spPr bwMode="auto">
              <a:xfrm>
                <a:off x="450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98" name="Line 158"/>
              <p:cNvSpPr>
                <a:spLocks noChangeShapeType="1"/>
              </p:cNvSpPr>
              <p:nvPr/>
            </p:nvSpPr>
            <p:spPr bwMode="auto">
              <a:xfrm flipH="1">
                <a:off x="4497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3199" name="Line 159"/>
            <p:cNvSpPr>
              <a:spLocks noChangeShapeType="1"/>
            </p:cNvSpPr>
            <p:nvPr/>
          </p:nvSpPr>
          <p:spPr bwMode="auto">
            <a:xfrm flipH="1">
              <a:off x="968" y="3377"/>
              <a:ext cx="3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200" name="Line 160"/>
            <p:cNvSpPr>
              <a:spLocks noChangeShapeType="1"/>
            </p:cNvSpPr>
            <p:nvPr/>
          </p:nvSpPr>
          <p:spPr bwMode="auto">
            <a:xfrm flipH="1">
              <a:off x="1058" y="1875"/>
              <a:ext cx="0" cy="23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201" name="Line 161"/>
            <p:cNvSpPr>
              <a:spLocks noChangeShapeType="1"/>
            </p:cNvSpPr>
            <p:nvPr/>
          </p:nvSpPr>
          <p:spPr bwMode="auto">
            <a:xfrm flipH="1">
              <a:off x="1063" y="821"/>
              <a:ext cx="0" cy="23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3202" name="Group 162"/>
            <p:cNvGrpSpPr>
              <a:grpSpLocks/>
            </p:cNvGrpSpPr>
            <p:nvPr/>
          </p:nvGrpSpPr>
          <p:grpSpPr bwMode="auto">
            <a:xfrm rot="5400000">
              <a:off x="3329" y="1670"/>
              <a:ext cx="925" cy="853"/>
              <a:chOff x="3915" y="781"/>
              <a:chExt cx="925" cy="853"/>
            </a:xfrm>
          </p:grpSpPr>
          <p:grpSp>
            <p:nvGrpSpPr>
              <p:cNvPr id="343203" name="Group 163"/>
              <p:cNvGrpSpPr>
                <a:grpSpLocks/>
              </p:cNvGrpSpPr>
              <p:nvPr/>
            </p:nvGrpSpPr>
            <p:grpSpPr bwMode="auto">
              <a:xfrm>
                <a:off x="4648" y="1328"/>
                <a:ext cx="192" cy="105"/>
                <a:chOff x="1824" y="1086"/>
                <a:chExt cx="192" cy="105"/>
              </a:xfrm>
            </p:grpSpPr>
            <p:sp>
              <p:nvSpPr>
                <p:cNvPr id="343204" name="Rectangle 164"/>
                <p:cNvSpPr>
                  <a:spLocks noChangeArrowheads="1"/>
                </p:cNvSpPr>
                <p:nvPr/>
              </p:nvSpPr>
              <p:spPr bwMode="auto">
                <a:xfrm>
                  <a:off x="1872" y="1098"/>
                  <a:ext cx="96" cy="93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3205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24" y="1086"/>
                  <a:ext cx="192" cy="58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43206" name="Group 166"/>
              <p:cNvGrpSpPr>
                <a:grpSpLocks/>
              </p:cNvGrpSpPr>
              <p:nvPr/>
            </p:nvGrpSpPr>
            <p:grpSpPr bwMode="auto">
              <a:xfrm>
                <a:off x="3932" y="1328"/>
                <a:ext cx="192" cy="105"/>
                <a:chOff x="1824" y="1086"/>
                <a:chExt cx="192" cy="105"/>
              </a:xfrm>
            </p:grpSpPr>
            <p:sp>
              <p:nvSpPr>
                <p:cNvPr id="343207" name="Rectangle 167"/>
                <p:cNvSpPr>
                  <a:spLocks noChangeArrowheads="1"/>
                </p:cNvSpPr>
                <p:nvPr/>
              </p:nvSpPr>
              <p:spPr bwMode="auto">
                <a:xfrm>
                  <a:off x="1872" y="1098"/>
                  <a:ext cx="96" cy="93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3208" name="Rectangle 168"/>
                <p:cNvSpPr>
                  <a:spLocks noChangeArrowheads="1"/>
                </p:cNvSpPr>
                <p:nvPr/>
              </p:nvSpPr>
              <p:spPr bwMode="auto">
                <a:xfrm>
                  <a:off x="1824" y="1086"/>
                  <a:ext cx="192" cy="58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43209" name="Rectangle 169"/>
              <p:cNvSpPr>
                <a:spLocks noChangeArrowheads="1"/>
              </p:cNvSpPr>
              <p:nvPr/>
            </p:nvSpPr>
            <p:spPr bwMode="auto">
              <a:xfrm>
                <a:off x="3915" y="1433"/>
                <a:ext cx="925" cy="201"/>
              </a:xfrm>
              <a:prstGeom prst="rect">
                <a:avLst/>
              </a:prstGeom>
              <a:solidFill>
                <a:srgbClr val="C0C0C0"/>
              </a:solidFill>
              <a:ln w="349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3210" name="AutoShape 170"/>
              <p:cNvSpPr>
                <a:spLocks noChangeArrowheads="1"/>
              </p:cNvSpPr>
              <p:nvPr/>
            </p:nvSpPr>
            <p:spPr bwMode="auto">
              <a:xfrm rot="10800000">
                <a:off x="4164" y="1259"/>
                <a:ext cx="428" cy="174"/>
              </a:xfrm>
              <a:custGeom>
                <a:avLst/>
                <a:gdLst>
                  <a:gd name="G0" fmla="+- 2775 0 0"/>
                  <a:gd name="G1" fmla="+- 21600 0 2775"/>
                  <a:gd name="G2" fmla="*/ 2775 1 2"/>
                  <a:gd name="G3" fmla="+- 21600 0 G2"/>
                  <a:gd name="G4" fmla="+/ 2775 21600 2"/>
                  <a:gd name="G5" fmla="+/ G1 0 2"/>
                  <a:gd name="G6" fmla="*/ 21600 21600 2775"/>
                  <a:gd name="G7" fmla="*/ G6 1 2"/>
                  <a:gd name="G8" fmla="+- 21600 0 G7"/>
                  <a:gd name="G9" fmla="*/ 21600 1 2"/>
                  <a:gd name="G10" fmla="+- 2775 0 G9"/>
                  <a:gd name="G11" fmla="?: G10 G8 0"/>
                  <a:gd name="G12" fmla="?: G10 G7 21600"/>
                  <a:gd name="T0" fmla="*/ 20212 w 21600"/>
                  <a:gd name="T1" fmla="*/ 10800 h 21600"/>
                  <a:gd name="T2" fmla="*/ 10800 w 21600"/>
                  <a:gd name="T3" fmla="*/ 21600 h 21600"/>
                  <a:gd name="T4" fmla="*/ 1388 w 21600"/>
                  <a:gd name="T5" fmla="*/ 10800 h 21600"/>
                  <a:gd name="T6" fmla="*/ 10800 w 21600"/>
                  <a:gd name="T7" fmla="*/ 0 h 21600"/>
                  <a:gd name="T8" fmla="*/ 3188 w 21600"/>
                  <a:gd name="T9" fmla="*/ 3188 h 21600"/>
                  <a:gd name="T10" fmla="*/ 18412 w 21600"/>
                  <a:gd name="T11" fmla="*/ 1841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775" y="21600"/>
                    </a:lnTo>
                    <a:lnTo>
                      <a:pt x="18825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 w="349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3211" name="Rectangle 171"/>
              <p:cNvSpPr>
                <a:spLocks noChangeArrowheads="1"/>
              </p:cNvSpPr>
              <p:nvPr/>
            </p:nvSpPr>
            <p:spPr bwMode="auto">
              <a:xfrm>
                <a:off x="4211" y="1159"/>
                <a:ext cx="334" cy="1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3212" name="Oval 172"/>
              <p:cNvSpPr>
                <a:spLocks noChangeArrowheads="1"/>
              </p:cNvSpPr>
              <p:nvPr/>
            </p:nvSpPr>
            <p:spPr bwMode="auto">
              <a:xfrm>
                <a:off x="4128" y="781"/>
                <a:ext cx="500" cy="43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3213" name="Line 173"/>
              <p:cNvSpPr>
                <a:spLocks noChangeShapeType="1"/>
              </p:cNvSpPr>
              <p:nvPr/>
            </p:nvSpPr>
            <p:spPr bwMode="auto">
              <a:xfrm flipH="1" flipV="1">
                <a:off x="4262" y="1017"/>
                <a:ext cx="52" cy="2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14" name="Line 174"/>
              <p:cNvSpPr>
                <a:spLocks noChangeShapeType="1"/>
              </p:cNvSpPr>
              <p:nvPr/>
            </p:nvSpPr>
            <p:spPr bwMode="auto">
              <a:xfrm flipV="1">
                <a:off x="4453" y="1016"/>
                <a:ext cx="52" cy="2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15" name="Line 175"/>
              <p:cNvSpPr>
                <a:spLocks noChangeShapeType="1"/>
              </p:cNvSpPr>
              <p:nvPr/>
            </p:nvSpPr>
            <p:spPr bwMode="auto">
              <a:xfrm>
                <a:off x="4265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16" name="Line 176"/>
              <p:cNvSpPr>
                <a:spLocks noChangeShapeType="1"/>
              </p:cNvSpPr>
              <p:nvPr/>
            </p:nvSpPr>
            <p:spPr bwMode="auto">
              <a:xfrm flipH="1">
                <a:off x="4261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17" name="Line 177"/>
              <p:cNvSpPr>
                <a:spLocks noChangeShapeType="1"/>
              </p:cNvSpPr>
              <p:nvPr/>
            </p:nvSpPr>
            <p:spPr bwMode="auto">
              <a:xfrm>
                <a:off x="4273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18" name="Line 178"/>
              <p:cNvSpPr>
                <a:spLocks noChangeShapeType="1"/>
              </p:cNvSpPr>
              <p:nvPr/>
            </p:nvSpPr>
            <p:spPr bwMode="auto">
              <a:xfrm flipH="1">
                <a:off x="4269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19" name="Line 179"/>
              <p:cNvSpPr>
                <a:spLocks noChangeShapeType="1"/>
              </p:cNvSpPr>
              <p:nvPr/>
            </p:nvSpPr>
            <p:spPr bwMode="auto">
              <a:xfrm>
                <a:off x="4281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20" name="Line 180"/>
              <p:cNvSpPr>
                <a:spLocks noChangeShapeType="1"/>
              </p:cNvSpPr>
              <p:nvPr/>
            </p:nvSpPr>
            <p:spPr bwMode="auto">
              <a:xfrm flipH="1">
                <a:off x="4277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21" name="Line 181"/>
              <p:cNvSpPr>
                <a:spLocks noChangeShapeType="1"/>
              </p:cNvSpPr>
              <p:nvPr/>
            </p:nvSpPr>
            <p:spPr bwMode="auto">
              <a:xfrm>
                <a:off x="4291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22" name="Line 182"/>
              <p:cNvSpPr>
                <a:spLocks noChangeShapeType="1"/>
              </p:cNvSpPr>
              <p:nvPr/>
            </p:nvSpPr>
            <p:spPr bwMode="auto">
              <a:xfrm flipH="1">
                <a:off x="4287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23" name="Line 183"/>
              <p:cNvSpPr>
                <a:spLocks noChangeShapeType="1"/>
              </p:cNvSpPr>
              <p:nvPr/>
            </p:nvSpPr>
            <p:spPr bwMode="auto">
              <a:xfrm>
                <a:off x="4299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24" name="Line 184"/>
              <p:cNvSpPr>
                <a:spLocks noChangeShapeType="1"/>
              </p:cNvSpPr>
              <p:nvPr/>
            </p:nvSpPr>
            <p:spPr bwMode="auto">
              <a:xfrm flipH="1">
                <a:off x="4295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25" name="Line 185"/>
              <p:cNvSpPr>
                <a:spLocks noChangeShapeType="1"/>
              </p:cNvSpPr>
              <p:nvPr/>
            </p:nvSpPr>
            <p:spPr bwMode="auto">
              <a:xfrm>
                <a:off x="4307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26" name="Line 186"/>
              <p:cNvSpPr>
                <a:spLocks noChangeShapeType="1"/>
              </p:cNvSpPr>
              <p:nvPr/>
            </p:nvSpPr>
            <p:spPr bwMode="auto">
              <a:xfrm flipH="1">
                <a:off x="4303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27" name="Line 187"/>
              <p:cNvSpPr>
                <a:spLocks noChangeShapeType="1"/>
              </p:cNvSpPr>
              <p:nvPr/>
            </p:nvSpPr>
            <p:spPr bwMode="auto">
              <a:xfrm>
                <a:off x="4315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28" name="Line 188"/>
              <p:cNvSpPr>
                <a:spLocks noChangeShapeType="1"/>
              </p:cNvSpPr>
              <p:nvPr/>
            </p:nvSpPr>
            <p:spPr bwMode="auto">
              <a:xfrm flipH="1">
                <a:off x="431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29" name="Line 189"/>
              <p:cNvSpPr>
                <a:spLocks noChangeShapeType="1"/>
              </p:cNvSpPr>
              <p:nvPr/>
            </p:nvSpPr>
            <p:spPr bwMode="auto">
              <a:xfrm>
                <a:off x="4323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30" name="Line 190"/>
              <p:cNvSpPr>
                <a:spLocks noChangeShapeType="1"/>
              </p:cNvSpPr>
              <p:nvPr/>
            </p:nvSpPr>
            <p:spPr bwMode="auto">
              <a:xfrm flipH="1">
                <a:off x="4319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31" name="Line 191"/>
              <p:cNvSpPr>
                <a:spLocks noChangeShapeType="1"/>
              </p:cNvSpPr>
              <p:nvPr/>
            </p:nvSpPr>
            <p:spPr bwMode="auto">
              <a:xfrm>
                <a:off x="433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32" name="Line 192"/>
              <p:cNvSpPr>
                <a:spLocks noChangeShapeType="1"/>
              </p:cNvSpPr>
              <p:nvPr/>
            </p:nvSpPr>
            <p:spPr bwMode="auto">
              <a:xfrm flipH="1">
                <a:off x="4327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33" name="Line 193"/>
              <p:cNvSpPr>
                <a:spLocks noChangeShapeType="1"/>
              </p:cNvSpPr>
              <p:nvPr/>
            </p:nvSpPr>
            <p:spPr bwMode="auto">
              <a:xfrm>
                <a:off x="434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34" name="Line 194"/>
              <p:cNvSpPr>
                <a:spLocks noChangeShapeType="1"/>
              </p:cNvSpPr>
              <p:nvPr/>
            </p:nvSpPr>
            <p:spPr bwMode="auto">
              <a:xfrm flipH="1">
                <a:off x="4337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35" name="Line 195"/>
              <p:cNvSpPr>
                <a:spLocks noChangeShapeType="1"/>
              </p:cNvSpPr>
              <p:nvPr/>
            </p:nvSpPr>
            <p:spPr bwMode="auto">
              <a:xfrm>
                <a:off x="4349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36" name="Line 196"/>
              <p:cNvSpPr>
                <a:spLocks noChangeShapeType="1"/>
              </p:cNvSpPr>
              <p:nvPr/>
            </p:nvSpPr>
            <p:spPr bwMode="auto">
              <a:xfrm flipH="1">
                <a:off x="4345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37" name="Line 197"/>
              <p:cNvSpPr>
                <a:spLocks noChangeShapeType="1"/>
              </p:cNvSpPr>
              <p:nvPr/>
            </p:nvSpPr>
            <p:spPr bwMode="auto">
              <a:xfrm>
                <a:off x="4357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38" name="Line 198"/>
              <p:cNvSpPr>
                <a:spLocks noChangeShapeType="1"/>
              </p:cNvSpPr>
              <p:nvPr/>
            </p:nvSpPr>
            <p:spPr bwMode="auto">
              <a:xfrm flipH="1">
                <a:off x="4353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39" name="Line 199"/>
              <p:cNvSpPr>
                <a:spLocks noChangeShapeType="1"/>
              </p:cNvSpPr>
              <p:nvPr/>
            </p:nvSpPr>
            <p:spPr bwMode="auto">
              <a:xfrm>
                <a:off x="4367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40" name="Line 200"/>
              <p:cNvSpPr>
                <a:spLocks noChangeShapeType="1"/>
              </p:cNvSpPr>
              <p:nvPr/>
            </p:nvSpPr>
            <p:spPr bwMode="auto">
              <a:xfrm flipH="1">
                <a:off x="4363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41" name="Line 201"/>
              <p:cNvSpPr>
                <a:spLocks noChangeShapeType="1"/>
              </p:cNvSpPr>
              <p:nvPr/>
            </p:nvSpPr>
            <p:spPr bwMode="auto">
              <a:xfrm>
                <a:off x="4375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42" name="Line 202"/>
              <p:cNvSpPr>
                <a:spLocks noChangeShapeType="1"/>
              </p:cNvSpPr>
              <p:nvPr/>
            </p:nvSpPr>
            <p:spPr bwMode="auto">
              <a:xfrm flipH="1">
                <a:off x="4371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43" name="Line 203"/>
              <p:cNvSpPr>
                <a:spLocks noChangeShapeType="1"/>
              </p:cNvSpPr>
              <p:nvPr/>
            </p:nvSpPr>
            <p:spPr bwMode="auto">
              <a:xfrm>
                <a:off x="4383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44" name="Line 204"/>
              <p:cNvSpPr>
                <a:spLocks noChangeShapeType="1"/>
              </p:cNvSpPr>
              <p:nvPr/>
            </p:nvSpPr>
            <p:spPr bwMode="auto">
              <a:xfrm flipH="1">
                <a:off x="4379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45" name="Line 205"/>
              <p:cNvSpPr>
                <a:spLocks noChangeShapeType="1"/>
              </p:cNvSpPr>
              <p:nvPr/>
            </p:nvSpPr>
            <p:spPr bwMode="auto">
              <a:xfrm>
                <a:off x="4393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46" name="Line 206"/>
              <p:cNvSpPr>
                <a:spLocks noChangeShapeType="1"/>
              </p:cNvSpPr>
              <p:nvPr/>
            </p:nvSpPr>
            <p:spPr bwMode="auto">
              <a:xfrm flipH="1">
                <a:off x="4389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47" name="Line 207"/>
              <p:cNvSpPr>
                <a:spLocks noChangeShapeType="1"/>
              </p:cNvSpPr>
              <p:nvPr/>
            </p:nvSpPr>
            <p:spPr bwMode="auto">
              <a:xfrm>
                <a:off x="4401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48" name="Line 208"/>
              <p:cNvSpPr>
                <a:spLocks noChangeShapeType="1"/>
              </p:cNvSpPr>
              <p:nvPr/>
            </p:nvSpPr>
            <p:spPr bwMode="auto">
              <a:xfrm flipH="1">
                <a:off x="4397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49" name="Line 209"/>
              <p:cNvSpPr>
                <a:spLocks noChangeShapeType="1"/>
              </p:cNvSpPr>
              <p:nvPr/>
            </p:nvSpPr>
            <p:spPr bwMode="auto">
              <a:xfrm>
                <a:off x="4409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50" name="Line 210"/>
              <p:cNvSpPr>
                <a:spLocks noChangeShapeType="1"/>
              </p:cNvSpPr>
              <p:nvPr/>
            </p:nvSpPr>
            <p:spPr bwMode="auto">
              <a:xfrm flipH="1">
                <a:off x="4405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51" name="Line 211"/>
              <p:cNvSpPr>
                <a:spLocks noChangeShapeType="1"/>
              </p:cNvSpPr>
              <p:nvPr/>
            </p:nvSpPr>
            <p:spPr bwMode="auto">
              <a:xfrm>
                <a:off x="4417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52" name="Line 212"/>
              <p:cNvSpPr>
                <a:spLocks noChangeShapeType="1"/>
              </p:cNvSpPr>
              <p:nvPr/>
            </p:nvSpPr>
            <p:spPr bwMode="auto">
              <a:xfrm flipH="1">
                <a:off x="4413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53" name="Line 213"/>
              <p:cNvSpPr>
                <a:spLocks noChangeShapeType="1"/>
              </p:cNvSpPr>
              <p:nvPr/>
            </p:nvSpPr>
            <p:spPr bwMode="auto">
              <a:xfrm>
                <a:off x="4425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54" name="Line 214"/>
              <p:cNvSpPr>
                <a:spLocks noChangeShapeType="1"/>
              </p:cNvSpPr>
              <p:nvPr/>
            </p:nvSpPr>
            <p:spPr bwMode="auto">
              <a:xfrm flipH="1">
                <a:off x="442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55" name="Line 215"/>
              <p:cNvSpPr>
                <a:spLocks noChangeShapeType="1"/>
              </p:cNvSpPr>
              <p:nvPr/>
            </p:nvSpPr>
            <p:spPr bwMode="auto">
              <a:xfrm>
                <a:off x="4433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56" name="Line 216"/>
              <p:cNvSpPr>
                <a:spLocks noChangeShapeType="1"/>
              </p:cNvSpPr>
              <p:nvPr/>
            </p:nvSpPr>
            <p:spPr bwMode="auto">
              <a:xfrm flipH="1">
                <a:off x="4429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57" name="Line 217"/>
              <p:cNvSpPr>
                <a:spLocks noChangeShapeType="1"/>
              </p:cNvSpPr>
              <p:nvPr/>
            </p:nvSpPr>
            <p:spPr bwMode="auto">
              <a:xfrm>
                <a:off x="4443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58" name="Line 218"/>
              <p:cNvSpPr>
                <a:spLocks noChangeShapeType="1"/>
              </p:cNvSpPr>
              <p:nvPr/>
            </p:nvSpPr>
            <p:spPr bwMode="auto">
              <a:xfrm flipH="1">
                <a:off x="4439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59" name="Line 219"/>
              <p:cNvSpPr>
                <a:spLocks noChangeShapeType="1"/>
              </p:cNvSpPr>
              <p:nvPr/>
            </p:nvSpPr>
            <p:spPr bwMode="auto">
              <a:xfrm>
                <a:off x="4451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60" name="Line 220"/>
              <p:cNvSpPr>
                <a:spLocks noChangeShapeType="1"/>
              </p:cNvSpPr>
              <p:nvPr/>
            </p:nvSpPr>
            <p:spPr bwMode="auto">
              <a:xfrm flipH="1">
                <a:off x="4447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61" name="Line 221"/>
              <p:cNvSpPr>
                <a:spLocks noChangeShapeType="1"/>
              </p:cNvSpPr>
              <p:nvPr/>
            </p:nvSpPr>
            <p:spPr bwMode="auto">
              <a:xfrm>
                <a:off x="4459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62" name="Line 222"/>
              <p:cNvSpPr>
                <a:spLocks noChangeShapeType="1"/>
              </p:cNvSpPr>
              <p:nvPr/>
            </p:nvSpPr>
            <p:spPr bwMode="auto">
              <a:xfrm flipH="1">
                <a:off x="4455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63" name="Line 223"/>
              <p:cNvSpPr>
                <a:spLocks noChangeShapeType="1"/>
              </p:cNvSpPr>
              <p:nvPr/>
            </p:nvSpPr>
            <p:spPr bwMode="auto">
              <a:xfrm>
                <a:off x="4467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64" name="Line 224"/>
              <p:cNvSpPr>
                <a:spLocks noChangeShapeType="1"/>
              </p:cNvSpPr>
              <p:nvPr/>
            </p:nvSpPr>
            <p:spPr bwMode="auto">
              <a:xfrm flipH="1">
                <a:off x="4463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65" name="Line 225"/>
              <p:cNvSpPr>
                <a:spLocks noChangeShapeType="1"/>
              </p:cNvSpPr>
              <p:nvPr/>
            </p:nvSpPr>
            <p:spPr bwMode="auto">
              <a:xfrm>
                <a:off x="4475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66" name="Line 226"/>
              <p:cNvSpPr>
                <a:spLocks noChangeShapeType="1"/>
              </p:cNvSpPr>
              <p:nvPr/>
            </p:nvSpPr>
            <p:spPr bwMode="auto">
              <a:xfrm flipH="1">
                <a:off x="447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67" name="Line 227"/>
              <p:cNvSpPr>
                <a:spLocks noChangeShapeType="1"/>
              </p:cNvSpPr>
              <p:nvPr/>
            </p:nvSpPr>
            <p:spPr bwMode="auto">
              <a:xfrm>
                <a:off x="4485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68" name="Line 228"/>
              <p:cNvSpPr>
                <a:spLocks noChangeShapeType="1"/>
              </p:cNvSpPr>
              <p:nvPr/>
            </p:nvSpPr>
            <p:spPr bwMode="auto">
              <a:xfrm flipH="1">
                <a:off x="448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69" name="Line 229"/>
              <p:cNvSpPr>
                <a:spLocks noChangeShapeType="1"/>
              </p:cNvSpPr>
              <p:nvPr/>
            </p:nvSpPr>
            <p:spPr bwMode="auto">
              <a:xfrm>
                <a:off x="4493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70" name="Line 230"/>
              <p:cNvSpPr>
                <a:spLocks noChangeShapeType="1"/>
              </p:cNvSpPr>
              <p:nvPr/>
            </p:nvSpPr>
            <p:spPr bwMode="auto">
              <a:xfrm flipH="1">
                <a:off x="4489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71" name="Line 231"/>
              <p:cNvSpPr>
                <a:spLocks noChangeShapeType="1"/>
              </p:cNvSpPr>
              <p:nvPr/>
            </p:nvSpPr>
            <p:spPr bwMode="auto">
              <a:xfrm>
                <a:off x="450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72" name="Line 232"/>
              <p:cNvSpPr>
                <a:spLocks noChangeShapeType="1"/>
              </p:cNvSpPr>
              <p:nvPr/>
            </p:nvSpPr>
            <p:spPr bwMode="auto">
              <a:xfrm flipH="1">
                <a:off x="4497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3273" name="Group 233"/>
            <p:cNvGrpSpPr>
              <a:grpSpLocks/>
            </p:cNvGrpSpPr>
            <p:nvPr/>
          </p:nvGrpSpPr>
          <p:grpSpPr bwMode="auto">
            <a:xfrm rot="5400000">
              <a:off x="4381" y="1670"/>
              <a:ext cx="925" cy="853"/>
              <a:chOff x="3915" y="781"/>
              <a:chExt cx="925" cy="853"/>
            </a:xfrm>
          </p:grpSpPr>
          <p:grpSp>
            <p:nvGrpSpPr>
              <p:cNvPr id="343274" name="Group 234"/>
              <p:cNvGrpSpPr>
                <a:grpSpLocks/>
              </p:cNvGrpSpPr>
              <p:nvPr/>
            </p:nvGrpSpPr>
            <p:grpSpPr bwMode="auto">
              <a:xfrm>
                <a:off x="4648" y="1328"/>
                <a:ext cx="192" cy="105"/>
                <a:chOff x="1824" y="1086"/>
                <a:chExt cx="192" cy="105"/>
              </a:xfrm>
            </p:grpSpPr>
            <p:sp>
              <p:nvSpPr>
                <p:cNvPr id="343275" name="Rectangle 235"/>
                <p:cNvSpPr>
                  <a:spLocks noChangeArrowheads="1"/>
                </p:cNvSpPr>
                <p:nvPr/>
              </p:nvSpPr>
              <p:spPr bwMode="auto">
                <a:xfrm>
                  <a:off x="1872" y="1098"/>
                  <a:ext cx="96" cy="93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3276" name="Rectangle 236"/>
                <p:cNvSpPr>
                  <a:spLocks noChangeArrowheads="1"/>
                </p:cNvSpPr>
                <p:nvPr/>
              </p:nvSpPr>
              <p:spPr bwMode="auto">
                <a:xfrm>
                  <a:off x="1824" y="1086"/>
                  <a:ext cx="192" cy="58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43277" name="Group 237"/>
              <p:cNvGrpSpPr>
                <a:grpSpLocks/>
              </p:cNvGrpSpPr>
              <p:nvPr/>
            </p:nvGrpSpPr>
            <p:grpSpPr bwMode="auto">
              <a:xfrm>
                <a:off x="3932" y="1328"/>
                <a:ext cx="192" cy="105"/>
                <a:chOff x="1824" y="1086"/>
                <a:chExt cx="192" cy="105"/>
              </a:xfrm>
            </p:grpSpPr>
            <p:sp>
              <p:nvSpPr>
                <p:cNvPr id="343278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72" y="1098"/>
                  <a:ext cx="96" cy="93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3279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086"/>
                  <a:ext cx="192" cy="58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43280" name="Rectangle 240"/>
              <p:cNvSpPr>
                <a:spLocks noChangeArrowheads="1"/>
              </p:cNvSpPr>
              <p:nvPr/>
            </p:nvSpPr>
            <p:spPr bwMode="auto">
              <a:xfrm>
                <a:off x="3915" y="1433"/>
                <a:ext cx="925" cy="201"/>
              </a:xfrm>
              <a:prstGeom prst="rect">
                <a:avLst/>
              </a:prstGeom>
              <a:solidFill>
                <a:srgbClr val="C0C0C0"/>
              </a:solidFill>
              <a:ln w="349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3281" name="AutoShape 241"/>
              <p:cNvSpPr>
                <a:spLocks noChangeArrowheads="1"/>
              </p:cNvSpPr>
              <p:nvPr/>
            </p:nvSpPr>
            <p:spPr bwMode="auto">
              <a:xfrm rot="10800000">
                <a:off x="4164" y="1259"/>
                <a:ext cx="428" cy="174"/>
              </a:xfrm>
              <a:custGeom>
                <a:avLst/>
                <a:gdLst>
                  <a:gd name="G0" fmla="+- 2775 0 0"/>
                  <a:gd name="G1" fmla="+- 21600 0 2775"/>
                  <a:gd name="G2" fmla="*/ 2775 1 2"/>
                  <a:gd name="G3" fmla="+- 21600 0 G2"/>
                  <a:gd name="G4" fmla="+/ 2775 21600 2"/>
                  <a:gd name="G5" fmla="+/ G1 0 2"/>
                  <a:gd name="G6" fmla="*/ 21600 21600 2775"/>
                  <a:gd name="G7" fmla="*/ G6 1 2"/>
                  <a:gd name="G8" fmla="+- 21600 0 G7"/>
                  <a:gd name="G9" fmla="*/ 21600 1 2"/>
                  <a:gd name="G10" fmla="+- 2775 0 G9"/>
                  <a:gd name="G11" fmla="?: G10 G8 0"/>
                  <a:gd name="G12" fmla="?: G10 G7 21600"/>
                  <a:gd name="T0" fmla="*/ 20212 w 21600"/>
                  <a:gd name="T1" fmla="*/ 10800 h 21600"/>
                  <a:gd name="T2" fmla="*/ 10800 w 21600"/>
                  <a:gd name="T3" fmla="*/ 21600 h 21600"/>
                  <a:gd name="T4" fmla="*/ 1388 w 21600"/>
                  <a:gd name="T5" fmla="*/ 10800 h 21600"/>
                  <a:gd name="T6" fmla="*/ 10800 w 21600"/>
                  <a:gd name="T7" fmla="*/ 0 h 21600"/>
                  <a:gd name="T8" fmla="*/ 3188 w 21600"/>
                  <a:gd name="T9" fmla="*/ 3188 h 21600"/>
                  <a:gd name="T10" fmla="*/ 18412 w 21600"/>
                  <a:gd name="T11" fmla="*/ 1841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775" y="21600"/>
                    </a:lnTo>
                    <a:lnTo>
                      <a:pt x="18825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 w="349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3282" name="Rectangle 242"/>
              <p:cNvSpPr>
                <a:spLocks noChangeArrowheads="1"/>
              </p:cNvSpPr>
              <p:nvPr/>
            </p:nvSpPr>
            <p:spPr bwMode="auto">
              <a:xfrm>
                <a:off x="4211" y="1159"/>
                <a:ext cx="334" cy="1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3283" name="Oval 243"/>
              <p:cNvSpPr>
                <a:spLocks noChangeArrowheads="1"/>
              </p:cNvSpPr>
              <p:nvPr/>
            </p:nvSpPr>
            <p:spPr bwMode="auto">
              <a:xfrm>
                <a:off x="4128" y="781"/>
                <a:ext cx="500" cy="43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3284" name="Line 244"/>
              <p:cNvSpPr>
                <a:spLocks noChangeShapeType="1"/>
              </p:cNvSpPr>
              <p:nvPr/>
            </p:nvSpPr>
            <p:spPr bwMode="auto">
              <a:xfrm flipH="1" flipV="1">
                <a:off x="4262" y="1017"/>
                <a:ext cx="52" cy="2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85" name="Line 245"/>
              <p:cNvSpPr>
                <a:spLocks noChangeShapeType="1"/>
              </p:cNvSpPr>
              <p:nvPr/>
            </p:nvSpPr>
            <p:spPr bwMode="auto">
              <a:xfrm flipV="1">
                <a:off x="4453" y="1016"/>
                <a:ext cx="52" cy="2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86" name="Line 246"/>
              <p:cNvSpPr>
                <a:spLocks noChangeShapeType="1"/>
              </p:cNvSpPr>
              <p:nvPr/>
            </p:nvSpPr>
            <p:spPr bwMode="auto">
              <a:xfrm>
                <a:off x="4265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87" name="Line 247"/>
              <p:cNvSpPr>
                <a:spLocks noChangeShapeType="1"/>
              </p:cNvSpPr>
              <p:nvPr/>
            </p:nvSpPr>
            <p:spPr bwMode="auto">
              <a:xfrm flipH="1">
                <a:off x="4261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88" name="Line 248"/>
              <p:cNvSpPr>
                <a:spLocks noChangeShapeType="1"/>
              </p:cNvSpPr>
              <p:nvPr/>
            </p:nvSpPr>
            <p:spPr bwMode="auto">
              <a:xfrm>
                <a:off x="4273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89" name="Line 249"/>
              <p:cNvSpPr>
                <a:spLocks noChangeShapeType="1"/>
              </p:cNvSpPr>
              <p:nvPr/>
            </p:nvSpPr>
            <p:spPr bwMode="auto">
              <a:xfrm flipH="1">
                <a:off x="4269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90" name="Line 250"/>
              <p:cNvSpPr>
                <a:spLocks noChangeShapeType="1"/>
              </p:cNvSpPr>
              <p:nvPr/>
            </p:nvSpPr>
            <p:spPr bwMode="auto">
              <a:xfrm>
                <a:off x="4281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91" name="Line 251"/>
              <p:cNvSpPr>
                <a:spLocks noChangeShapeType="1"/>
              </p:cNvSpPr>
              <p:nvPr/>
            </p:nvSpPr>
            <p:spPr bwMode="auto">
              <a:xfrm flipH="1">
                <a:off x="4277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92" name="Line 252"/>
              <p:cNvSpPr>
                <a:spLocks noChangeShapeType="1"/>
              </p:cNvSpPr>
              <p:nvPr/>
            </p:nvSpPr>
            <p:spPr bwMode="auto">
              <a:xfrm>
                <a:off x="4291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93" name="Line 253"/>
              <p:cNvSpPr>
                <a:spLocks noChangeShapeType="1"/>
              </p:cNvSpPr>
              <p:nvPr/>
            </p:nvSpPr>
            <p:spPr bwMode="auto">
              <a:xfrm flipH="1">
                <a:off x="4287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94" name="Line 254"/>
              <p:cNvSpPr>
                <a:spLocks noChangeShapeType="1"/>
              </p:cNvSpPr>
              <p:nvPr/>
            </p:nvSpPr>
            <p:spPr bwMode="auto">
              <a:xfrm>
                <a:off x="4299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95" name="Line 255"/>
              <p:cNvSpPr>
                <a:spLocks noChangeShapeType="1"/>
              </p:cNvSpPr>
              <p:nvPr/>
            </p:nvSpPr>
            <p:spPr bwMode="auto">
              <a:xfrm flipH="1">
                <a:off x="4295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96" name="Line 256"/>
              <p:cNvSpPr>
                <a:spLocks noChangeShapeType="1"/>
              </p:cNvSpPr>
              <p:nvPr/>
            </p:nvSpPr>
            <p:spPr bwMode="auto">
              <a:xfrm>
                <a:off x="4307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97" name="Line 257"/>
              <p:cNvSpPr>
                <a:spLocks noChangeShapeType="1"/>
              </p:cNvSpPr>
              <p:nvPr/>
            </p:nvSpPr>
            <p:spPr bwMode="auto">
              <a:xfrm flipH="1">
                <a:off x="4303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98" name="Line 258"/>
              <p:cNvSpPr>
                <a:spLocks noChangeShapeType="1"/>
              </p:cNvSpPr>
              <p:nvPr/>
            </p:nvSpPr>
            <p:spPr bwMode="auto">
              <a:xfrm>
                <a:off x="4315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99" name="Line 259"/>
              <p:cNvSpPr>
                <a:spLocks noChangeShapeType="1"/>
              </p:cNvSpPr>
              <p:nvPr/>
            </p:nvSpPr>
            <p:spPr bwMode="auto">
              <a:xfrm flipH="1">
                <a:off x="431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00" name="Line 260"/>
              <p:cNvSpPr>
                <a:spLocks noChangeShapeType="1"/>
              </p:cNvSpPr>
              <p:nvPr/>
            </p:nvSpPr>
            <p:spPr bwMode="auto">
              <a:xfrm>
                <a:off x="4323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01" name="Line 261"/>
              <p:cNvSpPr>
                <a:spLocks noChangeShapeType="1"/>
              </p:cNvSpPr>
              <p:nvPr/>
            </p:nvSpPr>
            <p:spPr bwMode="auto">
              <a:xfrm flipH="1">
                <a:off x="4319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02" name="Line 262"/>
              <p:cNvSpPr>
                <a:spLocks noChangeShapeType="1"/>
              </p:cNvSpPr>
              <p:nvPr/>
            </p:nvSpPr>
            <p:spPr bwMode="auto">
              <a:xfrm>
                <a:off x="433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03" name="Line 263"/>
              <p:cNvSpPr>
                <a:spLocks noChangeShapeType="1"/>
              </p:cNvSpPr>
              <p:nvPr/>
            </p:nvSpPr>
            <p:spPr bwMode="auto">
              <a:xfrm flipH="1">
                <a:off x="4327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04" name="Line 264"/>
              <p:cNvSpPr>
                <a:spLocks noChangeShapeType="1"/>
              </p:cNvSpPr>
              <p:nvPr/>
            </p:nvSpPr>
            <p:spPr bwMode="auto">
              <a:xfrm>
                <a:off x="434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05" name="Line 265"/>
              <p:cNvSpPr>
                <a:spLocks noChangeShapeType="1"/>
              </p:cNvSpPr>
              <p:nvPr/>
            </p:nvSpPr>
            <p:spPr bwMode="auto">
              <a:xfrm flipH="1">
                <a:off x="4337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06" name="Line 266"/>
              <p:cNvSpPr>
                <a:spLocks noChangeShapeType="1"/>
              </p:cNvSpPr>
              <p:nvPr/>
            </p:nvSpPr>
            <p:spPr bwMode="auto">
              <a:xfrm>
                <a:off x="4349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07" name="Line 267"/>
              <p:cNvSpPr>
                <a:spLocks noChangeShapeType="1"/>
              </p:cNvSpPr>
              <p:nvPr/>
            </p:nvSpPr>
            <p:spPr bwMode="auto">
              <a:xfrm flipH="1">
                <a:off x="4345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08" name="Line 268"/>
              <p:cNvSpPr>
                <a:spLocks noChangeShapeType="1"/>
              </p:cNvSpPr>
              <p:nvPr/>
            </p:nvSpPr>
            <p:spPr bwMode="auto">
              <a:xfrm>
                <a:off x="4357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09" name="Line 269"/>
              <p:cNvSpPr>
                <a:spLocks noChangeShapeType="1"/>
              </p:cNvSpPr>
              <p:nvPr/>
            </p:nvSpPr>
            <p:spPr bwMode="auto">
              <a:xfrm flipH="1">
                <a:off x="4353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10" name="Line 270"/>
              <p:cNvSpPr>
                <a:spLocks noChangeShapeType="1"/>
              </p:cNvSpPr>
              <p:nvPr/>
            </p:nvSpPr>
            <p:spPr bwMode="auto">
              <a:xfrm>
                <a:off x="4367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11" name="Line 271"/>
              <p:cNvSpPr>
                <a:spLocks noChangeShapeType="1"/>
              </p:cNvSpPr>
              <p:nvPr/>
            </p:nvSpPr>
            <p:spPr bwMode="auto">
              <a:xfrm flipH="1">
                <a:off x="4363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12" name="Line 272"/>
              <p:cNvSpPr>
                <a:spLocks noChangeShapeType="1"/>
              </p:cNvSpPr>
              <p:nvPr/>
            </p:nvSpPr>
            <p:spPr bwMode="auto">
              <a:xfrm>
                <a:off x="4375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13" name="Line 273"/>
              <p:cNvSpPr>
                <a:spLocks noChangeShapeType="1"/>
              </p:cNvSpPr>
              <p:nvPr/>
            </p:nvSpPr>
            <p:spPr bwMode="auto">
              <a:xfrm flipH="1">
                <a:off x="4371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14" name="Line 274"/>
              <p:cNvSpPr>
                <a:spLocks noChangeShapeType="1"/>
              </p:cNvSpPr>
              <p:nvPr/>
            </p:nvSpPr>
            <p:spPr bwMode="auto">
              <a:xfrm>
                <a:off x="4383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15" name="Line 275"/>
              <p:cNvSpPr>
                <a:spLocks noChangeShapeType="1"/>
              </p:cNvSpPr>
              <p:nvPr/>
            </p:nvSpPr>
            <p:spPr bwMode="auto">
              <a:xfrm flipH="1">
                <a:off x="4379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16" name="Line 276"/>
              <p:cNvSpPr>
                <a:spLocks noChangeShapeType="1"/>
              </p:cNvSpPr>
              <p:nvPr/>
            </p:nvSpPr>
            <p:spPr bwMode="auto">
              <a:xfrm>
                <a:off x="4393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17" name="Line 277"/>
              <p:cNvSpPr>
                <a:spLocks noChangeShapeType="1"/>
              </p:cNvSpPr>
              <p:nvPr/>
            </p:nvSpPr>
            <p:spPr bwMode="auto">
              <a:xfrm flipH="1">
                <a:off x="4389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18" name="Line 278"/>
              <p:cNvSpPr>
                <a:spLocks noChangeShapeType="1"/>
              </p:cNvSpPr>
              <p:nvPr/>
            </p:nvSpPr>
            <p:spPr bwMode="auto">
              <a:xfrm>
                <a:off x="4401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19" name="Line 279"/>
              <p:cNvSpPr>
                <a:spLocks noChangeShapeType="1"/>
              </p:cNvSpPr>
              <p:nvPr/>
            </p:nvSpPr>
            <p:spPr bwMode="auto">
              <a:xfrm flipH="1">
                <a:off x="4397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20" name="Line 280"/>
              <p:cNvSpPr>
                <a:spLocks noChangeShapeType="1"/>
              </p:cNvSpPr>
              <p:nvPr/>
            </p:nvSpPr>
            <p:spPr bwMode="auto">
              <a:xfrm>
                <a:off x="4409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21" name="Line 281"/>
              <p:cNvSpPr>
                <a:spLocks noChangeShapeType="1"/>
              </p:cNvSpPr>
              <p:nvPr/>
            </p:nvSpPr>
            <p:spPr bwMode="auto">
              <a:xfrm flipH="1">
                <a:off x="4405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22" name="Line 282"/>
              <p:cNvSpPr>
                <a:spLocks noChangeShapeType="1"/>
              </p:cNvSpPr>
              <p:nvPr/>
            </p:nvSpPr>
            <p:spPr bwMode="auto">
              <a:xfrm>
                <a:off x="4417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23" name="Line 283"/>
              <p:cNvSpPr>
                <a:spLocks noChangeShapeType="1"/>
              </p:cNvSpPr>
              <p:nvPr/>
            </p:nvSpPr>
            <p:spPr bwMode="auto">
              <a:xfrm flipH="1">
                <a:off x="4413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24" name="Line 284"/>
              <p:cNvSpPr>
                <a:spLocks noChangeShapeType="1"/>
              </p:cNvSpPr>
              <p:nvPr/>
            </p:nvSpPr>
            <p:spPr bwMode="auto">
              <a:xfrm>
                <a:off x="4425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25" name="Line 285"/>
              <p:cNvSpPr>
                <a:spLocks noChangeShapeType="1"/>
              </p:cNvSpPr>
              <p:nvPr/>
            </p:nvSpPr>
            <p:spPr bwMode="auto">
              <a:xfrm flipH="1">
                <a:off x="442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26" name="Line 286"/>
              <p:cNvSpPr>
                <a:spLocks noChangeShapeType="1"/>
              </p:cNvSpPr>
              <p:nvPr/>
            </p:nvSpPr>
            <p:spPr bwMode="auto">
              <a:xfrm>
                <a:off x="4433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27" name="Line 287"/>
              <p:cNvSpPr>
                <a:spLocks noChangeShapeType="1"/>
              </p:cNvSpPr>
              <p:nvPr/>
            </p:nvSpPr>
            <p:spPr bwMode="auto">
              <a:xfrm flipH="1">
                <a:off x="4429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28" name="Line 288"/>
              <p:cNvSpPr>
                <a:spLocks noChangeShapeType="1"/>
              </p:cNvSpPr>
              <p:nvPr/>
            </p:nvSpPr>
            <p:spPr bwMode="auto">
              <a:xfrm>
                <a:off x="4443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29" name="Line 289"/>
              <p:cNvSpPr>
                <a:spLocks noChangeShapeType="1"/>
              </p:cNvSpPr>
              <p:nvPr/>
            </p:nvSpPr>
            <p:spPr bwMode="auto">
              <a:xfrm flipH="1">
                <a:off x="4439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30" name="Line 290"/>
              <p:cNvSpPr>
                <a:spLocks noChangeShapeType="1"/>
              </p:cNvSpPr>
              <p:nvPr/>
            </p:nvSpPr>
            <p:spPr bwMode="auto">
              <a:xfrm>
                <a:off x="4451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31" name="Line 291"/>
              <p:cNvSpPr>
                <a:spLocks noChangeShapeType="1"/>
              </p:cNvSpPr>
              <p:nvPr/>
            </p:nvSpPr>
            <p:spPr bwMode="auto">
              <a:xfrm flipH="1">
                <a:off x="4447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32" name="Line 292"/>
              <p:cNvSpPr>
                <a:spLocks noChangeShapeType="1"/>
              </p:cNvSpPr>
              <p:nvPr/>
            </p:nvSpPr>
            <p:spPr bwMode="auto">
              <a:xfrm>
                <a:off x="4459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33" name="Line 293"/>
              <p:cNvSpPr>
                <a:spLocks noChangeShapeType="1"/>
              </p:cNvSpPr>
              <p:nvPr/>
            </p:nvSpPr>
            <p:spPr bwMode="auto">
              <a:xfrm flipH="1">
                <a:off x="4455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34" name="Line 294"/>
              <p:cNvSpPr>
                <a:spLocks noChangeShapeType="1"/>
              </p:cNvSpPr>
              <p:nvPr/>
            </p:nvSpPr>
            <p:spPr bwMode="auto">
              <a:xfrm>
                <a:off x="4467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35" name="Line 295"/>
              <p:cNvSpPr>
                <a:spLocks noChangeShapeType="1"/>
              </p:cNvSpPr>
              <p:nvPr/>
            </p:nvSpPr>
            <p:spPr bwMode="auto">
              <a:xfrm flipH="1">
                <a:off x="4463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36" name="Line 296"/>
              <p:cNvSpPr>
                <a:spLocks noChangeShapeType="1"/>
              </p:cNvSpPr>
              <p:nvPr/>
            </p:nvSpPr>
            <p:spPr bwMode="auto">
              <a:xfrm>
                <a:off x="4475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37" name="Line 297"/>
              <p:cNvSpPr>
                <a:spLocks noChangeShapeType="1"/>
              </p:cNvSpPr>
              <p:nvPr/>
            </p:nvSpPr>
            <p:spPr bwMode="auto">
              <a:xfrm flipH="1">
                <a:off x="447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38" name="Line 298"/>
              <p:cNvSpPr>
                <a:spLocks noChangeShapeType="1"/>
              </p:cNvSpPr>
              <p:nvPr/>
            </p:nvSpPr>
            <p:spPr bwMode="auto">
              <a:xfrm>
                <a:off x="4485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39" name="Line 299"/>
              <p:cNvSpPr>
                <a:spLocks noChangeShapeType="1"/>
              </p:cNvSpPr>
              <p:nvPr/>
            </p:nvSpPr>
            <p:spPr bwMode="auto">
              <a:xfrm flipH="1">
                <a:off x="448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40" name="Line 300"/>
              <p:cNvSpPr>
                <a:spLocks noChangeShapeType="1"/>
              </p:cNvSpPr>
              <p:nvPr/>
            </p:nvSpPr>
            <p:spPr bwMode="auto">
              <a:xfrm>
                <a:off x="4493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41" name="Line 301"/>
              <p:cNvSpPr>
                <a:spLocks noChangeShapeType="1"/>
              </p:cNvSpPr>
              <p:nvPr/>
            </p:nvSpPr>
            <p:spPr bwMode="auto">
              <a:xfrm flipH="1">
                <a:off x="4489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42" name="Line 302"/>
              <p:cNvSpPr>
                <a:spLocks noChangeShapeType="1"/>
              </p:cNvSpPr>
              <p:nvPr/>
            </p:nvSpPr>
            <p:spPr bwMode="auto">
              <a:xfrm>
                <a:off x="450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43" name="Line 303"/>
              <p:cNvSpPr>
                <a:spLocks noChangeShapeType="1"/>
              </p:cNvSpPr>
              <p:nvPr/>
            </p:nvSpPr>
            <p:spPr bwMode="auto">
              <a:xfrm flipH="1">
                <a:off x="4497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3344" name="Line 304"/>
            <p:cNvSpPr>
              <a:spLocks noChangeShapeType="1"/>
            </p:cNvSpPr>
            <p:nvPr/>
          </p:nvSpPr>
          <p:spPr bwMode="auto">
            <a:xfrm flipH="1">
              <a:off x="2545" y="826"/>
              <a:ext cx="0" cy="10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345" name="Line 305"/>
            <p:cNvSpPr>
              <a:spLocks noChangeShapeType="1"/>
            </p:cNvSpPr>
            <p:nvPr/>
          </p:nvSpPr>
          <p:spPr bwMode="auto">
            <a:xfrm flipH="1">
              <a:off x="2545" y="2393"/>
              <a:ext cx="0" cy="9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346" name="Line 306"/>
            <p:cNvSpPr>
              <a:spLocks noChangeShapeType="1"/>
            </p:cNvSpPr>
            <p:nvPr/>
          </p:nvSpPr>
          <p:spPr bwMode="auto">
            <a:xfrm flipH="1">
              <a:off x="3596" y="821"/>
              <a:ext cx="0" cy="10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347" name="Line 307"/>
            <p:cNvSpPr>
              <a:spLocks noChangeShapeType="1"/>
            </p:cNvSpPr>
            <p:nvPr/>
          </p:nvSpPr>
          <p:spPr bwMode="auto">
            <a:xfrm flipH="1">
              <a:off x="3596" y="2388"/>
              <a:ext cx="0" cy="9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348" name="Line 308"/>
            <p:cNvSpPr>
              <a:spLocks noChangeShapeType="1"/>
            </p:cNvSpPr>
            <p:nvPr/>
          </p:nvSpPr>
          <p:spPr bwMode="auto">
            <a:xfrm flipH="1">
              <a:off x="4648" y="821"/>
              <a:ext cx="0" cy="10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349" name="Line 309"/>
            <p:cNvSpPr>
              <a:spLocks noChangeShapeType="1"/>
            </p:cNvSpPr>
            <p:nvPr/>
          </p:nvSpPr>
          <p:spPr bwMode="auto">
            <a:xfrm flipH="1">
              <a:off x="4648" y="2388"/>
              <a:ext cx="0" cy="9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430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4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ChangeArrowheads="1"/>
          </p:cNvSpPr>
          <p:nvPr/>
        </p:nvSpPr>
        <p:spPr bwMode="auto">
          <a:xfrm>
            <a:off x="152400" y="1066800"/>
            <a:ext cx="8839200" cy="449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091" name="Rectangle 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277938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849438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344738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840038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2972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7544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2116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6688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6000" b="1" i="1">
                <a:solidFill>
                  <a:schemeClr val="bg1"/>
                </a:solidFill>
                <a:latin typeface="Franklin Gothic Medium" pitchFamily="34" charset="0"/>
              </a:rPr>
              <a:t>Parallel</a:t>
            </a:r>
          </a:p>
        </p:txBody>
      </p:sp>
      <p:grpSp>
        <p:nvGrpSpPr>
          <p:cNvPr id="345092" name="Group 4"/>
          <p:cNvGrpSpPr>
            <a:grpSpLocks/>
          </p:cNvGrpSpPr>
          <p:nvPr/>
        </p:nvGrpSpPr>
        <p:grpSpPr bwMode="auto">
          <a:xfrm rot="-5400000">
            <a:off x="754063" y="2206625"/>
            <a:ext cx="1408112" cy="153988"/>
            <a:chOff x="2007" y="947"/>
            <a:chExt cx="1209" cy="113"/>
          </a:xfrm>
        </p:grpSpPr>
        <p:sp>
          <p:nvSpPr>
            <p:cNvPr id="345093" name="Rectangle 5"/>
            <p:cNvSpPr>
              <a:spLocks noChangeArrowheads="1"/>
            </p:cNvSpPr>
            <p:nvPr/>
          </p:nvSpPr>
          <p:spPr bwMode="auto">
            <a:xfrm rot="5400000">
              <a:off x="2551" y="403"/>
              <a:ext cx="113" cy="120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094" name="Rectangle 6"/>
            <p:cNvSpPr>
              <a:spLocks noChangeArrowheads="1"/>
            </p:cNvSpPr>
            <p:nvPr/>
          </p:nvSpPr>
          <p:spPr bwMode="auto">
            <a:xfrm>
              <a:off x="3072" y="947"/>
              <a:ext cx="144" cy="1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5095" name="Group 7"/>
          <p:cNvGrpSpPr>
            <a:grpSpLocks/>
          </p:cNvGrpSpPr>
          <p:nvPr/>
        </p:nvGrpSpPr>
        <p:grpSpPr bwMode="auto">
          <a:xfrm rot="-5400000">
            <a:off x="1531938" y="1563687"/>
            <a:ext cx="223838" cy="144463"/>
            <a:chOff x="1824" y="1086"/>
            <a:chExt cx="192" cy="105"/>
          </a:xfrm>
        </p:grpSpPr>
        <p:sp>
          <p:nvSpPr>
            <p:cNvPr id="345096" name="Rectangle 8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097" name="Rectangle 9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5098" name="Group 10"/>
          <p:cNvGrpSpPr>
            <a:grpSpLocks/>
          </p:cNvGrpSpPr>
          <p:nvPr/>
        </p:nvGrpSpPr>
        <p:grpSpPr bwMode="auto">
          <a:xfrm rot="-5400000">
            <a:off x="1531938" y="3016250"/>
            <a:ext cx="223837" cy="144463"/>
            <a:chOff x="1824" y="1086"/>
            <a:chExt cx="192" cy="105"/>
          </a:xfrm>
        </p:grpSpPr>
        <p:sp>
          <p:nvSpPr>
            <p:cNvPr id="345099" name="Rectangle 11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100" name="Rectangle 12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5101" name="Rectangle 13"/>
          <p:cNvSpPr>
            <a:spLocks noChangeArrowheads="1"/>
          </p:cNvSpPr>
          <p:nvPr/>
        </p:nvSpPr>
        <p:spPr bwMode="auto">
          <a:xfrm rot="-5400000">
            <a:off x="1443037" y="2655888"/>
            <a:ext cx="169863" cy="3762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102" name="Oval 14"/>
          <p:cNvSpPr>
            <a:spLocks noChangeArrowheads="1"/>
          </p:cNvSpPr>
          <p:nvPr/>
        </p:nvSpPr>
        <p:spPr bwMode="auto">
          <a:xfrm rot="-5400000">
            <a:off x="1414462" y="2778126"/>
            <a:ext cx="112713" cy="1317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103" name="Rectangle 15"/>
          <p:cNvSpPr>
            <a:spLocks noChangeArrowheads="1"/>
          </p:cNvSpPr>
          <p:nvPr/>
        </p:nvSpPr>
        <p:spPr bwMode="auto">
          <a:xfrm rot="-5400000">
            <a:off x="1443038" y="1698625"/>
            <a:ext cx="169862" cy="3762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104" name="Rectangle 16"/>
          <p:cNvSpPr>
            <a:spLocks noChangeArrowheads="1"/>
          </p:cNvSpPr>
          <p:nvPr/>
        </p:nvSpPr>
        <p:spPr bwMode="auto">
          <a:xfrm rot="-5400000">
            <a:off x="1015207" y="2226469"/>
            <a:ext cx="1676400" cy="274637"/>
          </a:xfrm>
          <a:prstGeom prst="rect">
            <a:avLst/>
          </a:pr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5105" name="Group 17"/>
          <p:cNvGrpSpPr>
            <a:grpSpLocks/>
          </p:cNvGrpSpPr>
          <p:nvPr/>
        </p:nvGrpSpPr>
        <p:grpSpPr bwMode="auto">
          <a:xfrm>
            <a:off x="1382713" y="3355975"/>
            <a:ext cx="619125" cy="2122488"/>
            <a:chOff x="729" y="1473"/>
            <a:chExt cx="390" cy="1337"/>
          </a:xfrm>
        </p:grpSpPr>
        <p:grpSp>
          <p:nvGrpSpPr>
            <p:cNvPr id="345106" name="Group 18"/>
            <p:cNvGrpSpPr>
              <a:grpSpLocks/>
            </p:cNvGrpSpPr>
            <p:nvPr/>
          </p:nvGrpSpPr>
          <p:grpSpPr bwMode="auto">
            <a:xfrm>
              <a:off x="729" y="1586"/>
              <a:ext cx="343" cy="583"/>
              <a:chOff x="732" y="1985"/>
              <a:chExt cx="343" cy="583"/>
            </a:xfrm>
          </p:grpSpPr>
          <p:sp>
            <p:nvSpPr>
              <p:cNvPr id="345107" name="AutoShape 19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524"/>
              </a:xfrm>
              <a:prstGeom prst="roundRect">
                <a:avLst>
                  <a:gd name="adj" fmla="val 9204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5108" name="AutoShape 20"/>
              <p:cNvSpPr>
                <a:spLocks noChangeArrowheads="1"/>
              </p:cNvSpPr>
              <p:nvPr/>
            </p:nvSpPr>
            <p:spPr bwMode="auto">
              <a:xfrm rot="10800000">
                <a:off x="864" y="1985"/>
                <a:ext cx="82" cy="27"/>
              </a:xfrm>
              <a:custGeom>
                <a:avLst/>
                <a:gdLst>
                  <a:gd name="G0" fmla="+- 2699 0 0"/>
                  <a:gd name="G1" fmla="+- 21600 0 2699"/>
                  <a:gd name="G2" fmla="*/ 2699 1 2"/>
                  <a:gd name="G3" fmla="+- 21600 0 G2"/>
                  <a:gd name="G4" fmla="+/ 2699 21600 2"/>
                  <a:gd name="G5" fmla="+/ G1 0 2"/>
                  <a:gd name="G6" fmla="*/ 21600 21600 2699"/>
                  <a:gd name="G7" fmla="*/ G6 1 2"/>
                  <a:gd name="G8" fmla="+- 21600 0 G7"/>
                  <a:gd name="G9" fmla="*/ 21600 1 2"/>
                  <a:gd name="G10" fmla="+- 2699 0 G9"/>
                  <a:gd name="G11" fmla="?: G10 G8 0"/>
                  <a:gd name="G12" fmla="?: G10 G7 21600"/>
                  <a:gd name="T0" fmla="*/ 20250 w 21600"/>
                  <a:gd name="T1" fmla="*/ 10800 h 21600"/>
                  <a:gd name="T2" fmla="*/ 10800 w 21600"/>
                  <a:gd name="T3" fmla="*/ 21600 h 21600"/>
                  <a:gd name="T4" fmla="*/ 1350 w 21600"/>
                  <a:gd name="T5" fmla="*/ 10800 h 21600"/>
                  <a:gd name="T6" fmla="*/ 10800 w 21600"/>
                  <a:gd name="T7" fmla="*/ 0 h 21600"/>
                  <a:gd name="T8" fmla="*/ 3150 w 21600"/>
                  <a:gd name="T9" fmla="*/ 3150 h 21600"/>
                  <a:gd name="T10" fmla="*/ 18450 w 21600"/>
                  <a:gd name="T11" fmla="*/ 1845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699" y="21600"/>
                    </a:lnTo>
                    <a:lnTo>
                      <a:pt x="189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5109" name="AutoShape 21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181"/>
              </a:xfrm>
              <a:prstGeom prst="roundRect">
                <a:avLst>
                  <a:gd name="adj" fmla="val 1491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5110" name="Rectangle 22"/>
              <p:cNvSpPr>
                <a:spLocks noChangeArrowheads="1"/>
              </p:cNvSpPr>
              <p:nvPr/>
            </p:nvSpPr>
            <p:spPr bwMode="auto">
              <a:xfrm>
                <a:off x="736" y="2160"/>
                <a:ext cx="337" cy="13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5111" name="Text Box 23"/>
              <p:cNvSpPr txBox="1">
                <a:spLocks noChangeArrowheads="1"/>
              </p:cNvSpPr>
              <p:nvPr/>
            </p:nvSpPr>
            <p:spPr bwMode="auto">
              <a:xfrm rot="-5400000">
                <a:off x="584" y="2267"/>
                <a:ext cx="44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000" b="1" i="1">
                    <a:solidFill>
                      <a:srgbClr val="FFCC00"/>
                    </a:solidFill>
                  </a:rPr>
                  <a:t>Duracell</a:t>
                </a:r>
              </a:p>
            </p:txBody>
          </p:sp>
        </p:grpSp>
        <p:grpSp>
          <p:nvGrpSpPr>
            <p:cNvPr id="345112" name="Group 24"/>
            <p:cNvGrpSpPr>
              <a:grpSpLocks/>
            </p:cNvGrpSpPr>
            <p:nvPr/>
          </p:nvGrpSpPr>
          <p:grpSpPr bwMode="auto">
            <a:xfrm>
              <a:off x="729" y="2142"/>
              <a:ext cx="343" cy="583"/>
              <a:chOff x="732" y="1985"/>
              <a:chExt cx="343" cy="583"/>
            </a:xfrm>
          </p:grpSpPr>
          <p:sp>
            <p:nvSpPr>
              <p:cNvPr id="345113" name="AutoShape 25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524"/>
              </a:xfrm>
              <a:prstGeom prst="roundRect">
                <a:avLst>
                  <a:gd name="adj" fmla="val 9204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5114" name="AutoShape 26"/>
              <p:cNvSpPr>
                <a:spLocks noChangeArrowheads="1"/>
              </p:cNvSpPr>
              <p:nvPr/>
            </p:nvSpPr>
            <p:spPr bwMode="auto">
              <a:xfrm rot="10800000">
                <a:off x="864" y="1985"/>
                <a:ext cx="82" cy="27"/>
              </a:xfrm>
              <a:custGeom>
                <a:avLst/>
                <a:gdLst>
                  <a:gd name="G0" fmla="+- 2699 0 0"/>
                  <a:gd name="G1" fmla="+- 21600 0 2699"/>
                  <a:gd name="G2" fmla="*/ 2699 1 2"/>
                  <a:gd name="G3" fmla="+- 21600 0 G2"/>
                  <a:gd name="G4" fmla="+/ 2699 21600 2"/>
                  <a:gd name="G5" fmla="+/ G1 0 2"/>
                  <a:gd name="G6" fmla="*/ 21600 21600 2699"/>
                  <a:gd name="G7" fmla="*/ G6 1 2"/>
                  <a:gd name="G8" fmla="+- 21600 0 G7"/>
                  <a:gd name="G9" fmla="*/ 21600 1 2"/>
                  <a:gd name="G10" fmla="+- 2699 0 G9"/>
                  <a:gd name="G11" fmla="?: G10 G8 0"/>
                  <a:gd name="G12" fmla="?: G10 G7 21600"/>
                  <a:gd name="T0" fmla="*/ 20250 w 21600"/>
                  <a:gd name="T1" fmla="*/ 10800 h 21600"/>
                  <a:gd name="T2" fmla="*/ 10800 w 21600"/>
                  <a:gd name="T3" fmla="*/ 21600 h 21600"/>
                  <a:gd name="T4" fmla="*/ 1350 w 21600"/>
                  <a:gd name="T5" fmla="*/ 10800 h 21600"/>
                  <a:gd name="T6" fmla="*/ 10800 w 21600"/>
                  <a:gd name="T7" fmla="*/ 0 h 21600"/>
                  <a:gd name="T8" fmla="*/ 3150 w 21600"/>
                  <a:gd name="T9" fmla="*/ 3150 h 21600"/>
                  <a:gd name="T10" fmla="*/ 18450 w 21600"/>
                  <a:gd name="T11" fmla="*/ 1845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699" y="21600"/>
                    </a:lnTo>
                    <a:lnTo>
                      <a:pt x="189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5115" name="AutoShape 27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181"/>
              </a:xfrm>
              <a:prstGeom prst="roundRect">
                <a:avLst>
                  <a:gd name="adj" fmla="val 1491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5116" name="Rectangle 28"/>
              <p:cNvSpPr>
                <a:spLocks noChangeArrowheads="1"/>
              </p:cNvSpPr>
              <p:nvPr/>
            </p:nvSpPr>
            <p:spPr bwMode="auto">
              <a:xfrm>
                <a:off x="736" y="2160"/>
                <a:ext cx="337" cy="13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5117" name="Text Box 29"/>
              <p:cNvSpPr txBox="1">
                <a:spLocks noChangeArrowheads="1"/>
              </p:cNvSpPr>
              <p:nvPr/>
            </p:nvSpPr>
            <p:spPr bwMode="auto">
              <a:xfrm rot="-5400000">
                <a:off x="584" y="2267"/>
                <a:ext cx="44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000" b="1" i="1">
                    <a:solidFill>
                      <a:srgbClr val="FFCC00"/>
                    </a:solidFill>
                  </a:rPr>
                  <a:t>Duracell</a:t>
                </a:r>
              </a:p>
            </p:txBody>
          </p:sp>
        </p:grpSp>
        <p:sp>
          <p:nvSpPr>
            <p:cNvPr id="345118" name="Line 30"/>
            <p:cNvSpPr>
              <a:spLocks noChangeShapeType="1"/>
            </p:cNvSpPr>
            <p:nvPr/>
          </p:nvSpPr>
          <p:spPr bwMode="auto">
            <a:xfrm flipH="1">
              <a:off x="1111" y="1567"/>
              <a:ext cx="0" cy="1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5119" name="Group 31"/>
            <p:cNvGrpSpPr>
              <a:grpSpLocks/>
            </p:cNvGrpSpPr>
            <p:nvPr/>
          </p:nvGrpSpPr>
          <p:grpSpPr bwMode="auto">
            <a:xfrm>
              <a:off x="812" y="1473"/>
              <a:ext cx="192" cy="105"/>
              <a:chOff x="1824" y="1086"/>
              <a:chExt cx="192" cy="105"/>
            </a:xfrm>
          </p:grpSpPr>
          <p:sp>
            <p:nvSpPr>
              <p:cNvPr id="345120" name="Rectangle 32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5121" name="Rectangle 33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5122" name="Group 34"/>
            <p:cNvGrpSpPr>
              <a:grpSpLocks/>
            </p:cNvGrpSpPr>
            <p:nvPr/>
          </p:nvGrpSpPr>
          <p:grpSpPr bwMode="auto">
            <a:xfrm rot="10800000">
              <a:off x="812" y="2705"/>
              <a:ext cx="192" cy="105"/>
              <a:chOff x="1824" y="1086"/>
              <a:chExt cx="192" cy="105"/>
            </a:xfrm>
          </p:grpSpPr>
          <p:sp>
            <p:nvSpPr>
              <p:cNvPr id="345123" name="Rectangle 35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5124" name="Rectangle 36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5125" name="Line 37"/>
            <p:cNvSpPr>
              <a:spLocks noChangeShapeType="1"/>
            </p:cNvSpPr>
            <p:nvPr/>
          </p:nvSpPr>
          <p:spPr bwMode="auto">
            <a:xfrm flipH="1">
              <a:off x="729" y="2709"/>
              <a:ext cx="3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126" name="Line 38"/>
            <p:cNvSpPr>
              <a:spLocks noChangeShapeType="1"/>
            </p:cNvSpPr>
            <p:nvPr/>
          </p:nvSpPr>
          <p:spPr bwMode="auto">
            <a:xfrm flipH="1">
              <a:off x="733" y="1573"/>
              <a:ext cx="38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5127" name="Line 39"/>
          <p:cNvSpPr>
            <a:spLocks noChangeShapeType="1"/>
          </p:cNvSpPr>
          <p:nvPr/>
        </p:nvSpPr>
        <p:spPr bwMode="auto">
          <a:xfrm flipH="1">
            <a:off x="1679575" y="1311275"/>
            <a:ext cx="5699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5128" name="Group 40"/>
          <p:cNvGrpSpPr>
            <a:grpSpLocks/>
          </p:cNvGrpSpPr>
          <p:nvPr/>
        </p:nvGrpSpPr>
        <p:grpSpPr bwMode="auto">
          <a:xfrm rot="5400000">
            <a:off x="3910807" y="3826669"/>
            <a:ext cx="304800" cy="166687"/>
            <a:chOff x="1824" y="1086"/>
            <a:chExt cx="192" cy="105"/>
          </a:xfrm>
        </p:grpSpPr>
        <p:sp>
          <p:nvSpPr>
            <p:cNvPr id="345129" name="Rectangle 41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130" name="Rectangle 42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5131" name="Group 43"/>
          <p:cNvGrpSpPr>
            <a:grpSpLocks/>
          </p:cNvGrpSpPr>
          <p:nvPr/>
        </p:nvGrpSpPr>
        <p:grpSpPr bwMode="auto">
          <a:xfrm rot="5400000">
            <a:off x="3910807" y="2690019"/>
            <a:ext cx="304800" cy="166687"/>
            <a:chOff x="1824" y="1086"/>
            <a:chExt cx="192" cy="105"/>
          </a:xfrm>
        </p:grpSpPr>
        <p:sp>
          <p:nvSpPr>
            <p:cNvPr id="345132" name="Rectangle 44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133" name="Rectangle 45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5134" name="Rectangle 46"/>
          <p:cNvSpPr>
            <a:spLocks noChangeArrowheads="1"/>
          </p:cNvSpPr>
          <p:nvPr/>
        </p:nvSpPr>
        <p:spPr bwMode="auto">
          <a:xfrm rot="5400000">
            <a:off x="3086100" y="3168650"/>
            <a:ext cx="1468438" cy="319088"/>
          </a:xfrm>
          <a:prstGeom prst="rect">
            <a:avLst/>
          </a:pr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135" name="Rectangle 47"/>
          <p:cNvSpPr>
            <a:spLocks noChangeArrowheads="1"/>
          </p:cNvSpPr>
          <p:nvPr/>
        </p:nvSpPr>
        <p:spPr bwMode="auto">
          <a:xfrm rot="5400000">
            <a:off x="4071937" y="3249613"/>
            <a:ext cx="530225" cy="1587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136" name="Oval 48"/>
          <p:cNvSpPr>
            <a:spLocks noChangeArrowheads="1"/>
          </p:cNvSpPr>
          <p:nvPr/>
        </p:nvSpPr>
        <p:spPr bwMode="auto">
          <a:xfrm rot="5400000">
            <a:off x="4269582" y="2980531"/>
            <a:ext cx="793750" cy="6969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137" name="Line 49"/>
          <p:cNvSpPr>
            <a:spLocks noChangeShapeType="1"/>
          </p:cNvSpPr>
          <p:nvPr/>
        </p:nvSpPr>
        <p:spPr bwMode="auto">
          <a:xfrm rot="5400000" flipH="1" flipV="1">
            <a:off x="4408488" y="2994025"/>
            <a:ext cx="8255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38" name="Line 50"/>
          <p:cNvSpPr>
            <a:spLocks noChangeShapeType="1"/>
          </p:cNvSpPr>
          <p:nvPr/>
        </p:nvSpPr>
        <p:spPr bwMode="auto">
          <a:xfrm rot="5400000" flipV="1">
            <a:off x="4410076" y="3297237"/>
            <a:ext cx="8255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39" name="Line 51"/>
          <p:cNvSpPr>
            <a:spLocks noChangeShapeType="1"/>
          </p:cNvSpPr>
          <p:nvPr/>
        </p:nvSpPr>
        <p:spPr bwMode="auto">
          <a:xfrm rot="5400000">
            <a:off x="4640263" y="31496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40" name="Line 52"/>
          <p:cNvSpPr>
            <a:spLocks noChangeShapeType="1"/>
          </p:cNvSpPr>
          <p:nvPr/>
        </p:nvSpPr>
        <p:spPr bwMode="auto">
          <a:xfrm rot="5400000" flipH="1">
            <a:off x="4640263" y="31432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41" name="Line 53"/>
          <p:cNvSpPr>
            <a:spLocks noChangeShapeType="1"/>
          </p:cNvSpPr>
          <p:nvPr/>
        </p:nvSpPr>
        <p:spPr bwMode="auto">
          <a:xfrm rot="5400000">
            <a:off x="4639469" y="3159919"/>
            <a:ext cx="63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42" name="Line 54"/>
          <p:cNvSpPr>
            <a:spLocks noChangeShapeType="1"/>
          </p:cNvSpPr>
          <p:nvPr/>
        </p:nvSpPr>
        <p:spPr bwMode="auto">
          <a:xfrm rot="5400000" flipH="1">
            <a:off x="4640263" y="31559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43" name="Line 55"/>
          <p:cNvSpPr>
            <a:spLocks noChangeShapeType="1"/>
          </p:cNvSpPr>
          <p:nvPr/>
        </p:nvSpPr>
        <p:spPr bwMode="auto">
          <a:xfrm rot="5400000">
            <a:off x="4640263" y="31750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44" name="Line 56"/>
          <p:cNvSpPr>
            <a:spLocks noChangeShapeType="1"/>
          </p:cNvSpPr>
          <p:nvPr/>
        </p:nvSpPr>
        <p:spPr bwMode="auto">
          <a:xfrm rot="5400000" flipH="1">
            <a:off x="4640263" y="31686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45" name="Line 57"/>
          <p:cNvSpPr>
            <a:spLocks noChangeShapeType="1"/>
          </p:cNvSpPr>
          <p:nvPr/>
        </p:nvSpPr>
        <p:spPr bwMode="auto">
          <a:xfrm rot="5400000">
            <a:off x="4640263" y="31908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46" name="Line 58"/>
          <p:cNvSpPr>
            <a:spLocks noChangeShapeType="1"/>
          </p:cNvSpPr>
          <p:nvPr/>
        </p:nvSpPr>
        <p:spPr bwMode="auto">
          <a:xfrm rot="5400000" flipH="1">
            <a:off x="4640263" y="31845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47" name="Line 59"/>
          <p:cNvSpPr>
            <a:spLocks noChangeShapeType="1"/>
          </p:cNvSpPr>
          <p:nvPr/>
        </p:nvSpPr>
        <p:spPr bwMode="auto">
          <a:xfrm rot="5400000">
            <a:off x="4639469" y="3201194"/>
            <a:ext cx="63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48" name="Line 60"/>
          <p:cNvSpPr>
            <a:spLocks noChangeShapeType="1"/>
          </p:cNvSpPr>
          <p:nvPr/>
        </p:nvSpPr>
        <p:spPr bwMode="auto">
          <a:xfrm rot="5400000" flipH="1">
            <a:off x="4640263" y="31972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49" name="Line 61"/>
          <p:cNvSpPr>
            <a:spLocks noChangeShapeType="1"/>
          </p:cNvSpPr>
          <p:nvPr/>
        </p:nvSpPr>
        <p:spPr bwMode="auto">
          <a:xfrm rot="5400000">
            <a:off x="4640263" y="32162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50" name="Line 62"/>
          <p:cNvSpPr>
            <a:spLocks noChangeShapeType="1"/>
          </p:cNvSpPr>
          <p:nvPr/>
        </p:nvSpPr>
        <p:spPr bwMode="auto">
          <a:xfrm rot="5400000" flipH="1">
            <a:off x="4640263" y="32099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51" name="Line 63"/>
          <p:cNvSpPr>
            <a:spLocks noChangeShapeType="1"/>
          </p:cNvSpPr>
          <p:nvPr/>
        </p:nvSpPr>
        <p:spPr bwMode="auto">
          <a:xfrm rot="5400000">
            <a:off x="4641850" y="32289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52" name="Line 64"/>
          <p:cNvSpPr>
            <a:spLocks noChangeShapeType="1"/>
          </p:cNvSpPr>
          <p:nvPr/>
        </p:nvSpPr>
        <p:spPr bwMode="auto">
          <a:xfrm rot="5400000" flipH="1">
            <a:off x="4641850" y="32226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53" name="Line 65"/>
          <p:cNvSpPr>
            <a:spLocks noChangeShapeType="1"/>
          </p:cNvSpPr>
          <p:nvPr/>
        </p:nvSpPr>
        <p:spPr bwMode="auto">
          <a:xfrm rot="5400000">
            <a:off x="4639469" y="3239294"/>
            <a:ext cx="63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54" name="Line 66"/>
          <p:cNvSpPr>
            <a:spLocks noChangeShapeType="1"/>
          </p:cNvSpPr>
          <p:nvPr/>
        </p:nvSpPr>
        <p:spPr bwMode="auto">
          <a:xfrm rot="5400000" flipH="1">
            <a:off x="4641850" y="32353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55" name="Line 67"/>
          <p:cNvSpPr>
            <a:spLocks noChangeShapeType="1"/>
          </p:cNvSpPr>
          <p:nvPr/>
        </p:nvSpPr>
        <p:spPr bwMode="auto">
          <a:xfrm rot="5400000">
            <a:off x="4641850" y="32543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56" name="Line 68"/>
          <p:cNvSpPr>
            <a:spLocks noChangeShapeType="1"/>
          </p:cNvSpPr>
          <p:nvPr/>
        </p:nvSpPr>
        <p:spPr bwMode="auto">
          <a:xfrm rot="5400000" flipH="1">
            <a:off x="4641850" y="32480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57" name="Line 69"/>
          <p:cNvSpPr>
            <a:spLocks noChangeShapeType="1"/>
          </p:cNvSpPr>
          <p:nvPr/>
        </p:nvSpPr>
        <p:spPr bwMode="auto">
          <a:xfrm rot="5400000">
            <a:off x="4641850" y="32702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58" name="Line 70"/>
          <p:cNvSpPr>
            <a:spLocks noChangeShapeType="1"/>
          </p:cNvSpPr>
          <p:nvPr/>
        </p:nvSpPr>
        <p:spPr bwMode="auto">
          <a:xfrm rot="5400000" flipH="1">
            <a:off x="4641850" y="32639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59" name="Line 71"/>
          <p:cNvSpPr>
            <a:spLocks noChangeShapeType="1"/>
          </p:cNvSpPr>
          <p:nvPr/>
        </p:nvSpPr>
        <p:spPr bwMode="auto">
          <a:xfrm rot="5400000">
            <a:off x="4639469" y="3280569"/>
            <a:ext cx="63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60" name="Line 72"/>
          <p:cNvSpPr>
            <a:spLocks noChangeShapeType="1"/>
          </p:cNvSpPr>
          <p:nvPr/>
        </p:nvSpPr>
        <p:spPr bwMode="auto">
          <a:xfrm rot="5400000" flipH="1">
            <a:off x="4641850" y="32766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61" name="Line 73"/>
          <p:cNvSpPr>
            <a:spLocks noChangeShapeType="1"/>
          </p:cNvSpPr>
          <p:nvPr/>
        </p:nvSpPr>
        <p:spPr bwMode="auto">
          <a:xfrm rot="5400000">
            <a:off x="4641850" y="32956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62" name="Line 74"/>
          <p:cNvSpPr>
            <a:spLocks noChangeShapeType="1"/>
          </p:cNvSpPr>
          <p:nvPr/>
        </p:nvSpPr>
        <p:spPr bwMode="auto">
          <a:xfrm rot="5400000" flipH="1">
            <a:off x="4641850" y="32893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63" name="Line 75"/>
          <p:cNvSpPr>
            <a:spLocks noChangeShapeType="1"/>
          </p:cNvSpPr>
          <p:nvPr/>
        </p:nvSpPr>
        <p:spPr bwMode="auto">
          <a:xfrm rot="5400000">
            <a:off x="4640263" y="33115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64" name="Line 76"/>
          <p:cNvSpPr>
            <a:spLocks noChangeShapeType="1"/>
          </p:cNvSpPr>
          <p:nvPr/>
        </p:nvSpPr>
        <p:spPr bwMode="auto">
          <a:xfrm rot="5400000" flipH="1">
            <a:off x="4640263" y="33051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65" name="Line 77"/>
          <p:cNvSpPr>
            <a:spLocks noChangeShapeType="1"/>
          </p:cNvSpPr>
          <p:nvPr/>
        </p:nvSpPr>
        <p:spPr bwMode="auto">
          <a:xfrm rot="5400000">
            <a:off x="4639469" y="3321844"/>
            <a:ext cx="63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66" name="Line 78"/>
          <p:cNvSpPr>
            <a:spLocks noChangeShapeType="1"/>
          </p:cNvSpPr>
          <p:nvPr/>
        </p:nvSpPr>
        <p:spPr bwMode="auto">
          <a:xfrm rot="5400000" flipH="1">
            <a:off x="4640263" y="33178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67" name="Line 79"/>
          <p:cNvSpPr>
            <a:spLocks noChangeShapeType="1"/>
          </p:cNvSpPr>
          <p:nvPr/>
        </p:nvSpPr>
        <p:spPr bwMode="auto">
          <a:xfrm rot="5400000">
            <a:off x="4640263" y="33369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68" name="Line 80"/>
          <p:cNvSpPr>
            <a:spLocks noChangeShapeType="1"/>
          </p:cNvSpPr>
          <p:nvPr/>
        </p:nvSpPr>
        <p:spPr bwMode="auto">
          <a:xfrm rot="5400000" flipH="1">
            <a:off x="4640263" y="33305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69" name="Line 81"/>
          <p:cNvSpPr>
            <a:spLocks noChangeShapeType="1"/>
          </p:cNvSpPr>
          <p:nvPr/>
        </p:nvSpPr>
        <p:spPr bwMode="auto">
          <a:xfrm rot="5400000">
            <a:off x="4640263" y="3352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70" name="Line 82"/>
          <p:cNvSpPr>
            <a:spLocks noChangeShapeType="1"/>
          </p:cNvSpPr>
          <p:nvPr/>
        </p:nvSpPr>
        <p:spPr bwMode="auto">
          <a:xfrm rot="5400000" flipH="1">
            <a:off x="4640263" y="33464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71" name="Line 83"/>
          <p:cNvSpPr>
            <a:spLocks noChangeShapeType="1"/>
          </p:cNvSpPr>
          <p:nvPr/>
        </p:nvSpPr>
        <p:spPr bwMode="auto">
          <a:xfrm rot="5400000">
            <a:off x="4639469" y="3363119"/>
            <a:ext cx="63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72" name="Line 84"/>
          <p:cNvSpPr>
            <a:spLocks noChangeShapeType="1"/>
          </p:cNvSpPr>
          <p:nvPr/>
        </p:nvSpPr>
        <p:spPr bwMode="auto">
          <a:xfrm rot="5400000" flipH="1">
            <a:off x="4640263" y="33591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73" name="Line 85"/>
          <p:cNvSpPr>
            <a:spLocks noChangeShapeType="1"/>
          </p:cNvSpPr>
          <p:nvPr/>
        </p:nvSpPr>
        <p:spPr bwMode="auto">
          <a:xfrm rot="5400000">
            <a:off x="4640263" y="33782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74" name="Line 86"/>
          <p:cNvSpPr>
            <a:spLocks noChangeShapeType="1"/>
          </p:cNvSpPr>
          <p:nvPr/>
        </p:nvSpPr>
        <p:spPr bwMode="auto">
          <a:xfrm rot="5400000" flipH="1">
            <a:off x="4640263" y="33718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75" name="Line 87"/>
          <p:cNvSpPr>
            <a:spLocks noChangeShapeType="1"/>
          </p:cNvSpPr>
          <p:nvPr/>
        </p:nvSpPr>
        <p:spPr bwMode="auto">
          <a:xfrm rot="5400000">
            <a:off x="4641850" y="33909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76" name="Line 88"/>
          <p:cNvSpPr>
            <a:spLocks noChangeShapeType="1"/>
          </p:cNvSpPr>
          <p:nvPr/>
        </p:nvSpPr>
        <p:spPr bwMode="auto">
          <a:xfrm rot="5400000" flipH="1">
            <a:off x="4641850" y="33845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77" name="Line 89"/>
          <p:cNvSpPr>
            <a:spLocks noChangeShapeType="1"/>
          </p:cNvSpPr>
          <p:nvPr/>
        </p:nvSpPr>
        <p:spPr bwMode="auto">
          <a:xfrm rot="5400000">
            <a:off x="4639469" y="3401219"/>
            <a:ext cx="63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78" name="Line 90"/>
          <p:cNvSpPr>
            <a:spLocks noChangeShapeType="1"/>
          </p:cNvSpPr>
          <p:nvPr/>
        </p:nvSpPr>
        <p:spPr bwMode="auto">
          <a:xfrm rot="5400000" flipH="1">
            <a:off x="4641850" y="33972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79" name="Line 91"/>
          <p:cNvSpPr>
            <a:spLocks noChangeShapeType="1"/>
          </p:cNvSpPr>
          <p:nvPr/>
        </p:nvSpPr>
        <p:spPr bwMode="auto">
          <a:xfrm rot="5400000">
            <a:off x="4641850" y="34163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80" name="Line 92"/>
          <p:cNvSpPr>
            <a:spLocks noChangeShapeType="1"/>
          </p:cNvSpPr>
          <p:nvPr/>
        </p:nvSpPr>
        <p:spPr bwMode="auto">
          <a:xfrm rot="5400000" flipH="1">
            <a:off x="4641850" y="34099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81" name="Line 93"/>
          <p:cNvSpPr>
            <a:spLocks noChangeShapeType="1"/>
          </p:cNvSpPr>
          <p:nvPr/>
        </p:nvSpPr>
        <p:spPr bwMode="auto">
          <a:xfrm rot="5400000">
            <a:off x="4641850" y="34321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82" name="Line 94"/>
          <p:cNvSpPr>
            <a:spLocks noChangeShapeType="1"/>
          </p:cNvSpPr>
          <p:nvPr/>
        </p:nvSpPr>
        <p:spPr bwMode="auto">
          <a:xfrm rot="5400000" flipH="1">
            <a:off x="4641850" y="34258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83" name="Line 95"/>
          <p:cNvSpPr>
            <a:spLocks noChangeShapeType="1"/>
          </p:cNvSpPr>
          <p:nvPr/>
        </p:nvSpPr>
        <p:spPr bwMode="auto">
          <a:xfrm rot="5400000">
            <a:off x="4639469" y="3442494"/>
            <a:ext cx="63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84" name="Line 96"/>
          <p:cNvSpPr>
            <a:spLocks noChangeShapeType="1"/>
          </p:cNvSpPr>
          <p:nvPr/>
        </p:nvSpPr>
        <p:spPr bwMode="auto">
          <a:xfrm rot="5400000" flipH="1">
            <a:off x="4641850" y="34385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85" name="Line 97"/>
          <p:cNvSpPr>
            <a:spLocks noChangeShapeType="1"/>
          </p:cNvSpPr>
          <p:nvPr/>
        </p:nvSpPr>
        <p:spPr bwMode="auto">
          <a:xfrm rot="5400000">
            <a:off x="4641850" y="34575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86" name="Line 98"/>
          <p:cNvSpPr>
            <a:spLocks noChangeShapeType="1"/>
          </p:cNvSpPr>
          <p:nvPr/>
        </p:nvSpPr>
        <p:spPr bwMode="auto">
          <a:xfrm rot="5400000" flipH="1">
            <a:off x="4641850" y="34512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87" name="Line 99"/>
          <p:cNvSpPr>
            <a:spLocks noChangeShapeType="1"/>
          </p:cNvSpPr>
          <p:nvPr/>
        </p:nvSpPr>
        <p:spPr bwMode="auto">
          <a:xfrm rot="5400000">
            <a:off x="4639469" y="3467894"/>
            <a:ext cx="63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88" name="Line 100"/>
          <p:cNvSpPr>
            <a:spLocks noChangeShapeType="1"/>
          </p:cNvSpPr>
          <p:nvPr/>
        </p:nvSpPr>
        <p:spPr bwMode="auto">
          <a:xfrm rot="5400000" flipH="1">
            <a:off x="4641850" y="34639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89" name="Line 101"/>
          <p:cNvSpPr>
            <a:spLocks noChangeShapeType="1"/>
          </p:cNvSpPr>
          <p:nvPr/>
        </p:nvSpPr>
        <p:spPr bwMode="auto">
          <a:xfrm rot="5400000">
            <a:off x="4641850" y="34829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90" name="Line 102"/>
          <p:cNvSpPr>
            <a:spLocks noChangeShapeType="1"/>
          </p:cNvSpPr>
          <p:nvPr/>
        </p:nvSpPr>
        <p:spPr bwMode="auto">
          <a:xfrm rot="5400000" flipH="1">
            <a:off x="4641850" y="34766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91" name="Line 103"/>
          <p:cNvSpPr>
            <a:spLocks noChangeShapeType="1"/>
          </p:cNvSpPr>
          <p:nvPr/>
        </p:nvSpPr>
        <p:spPr bwMode="auto">
          <a:xfrm rot="5400000">
            <a:off x="4641850" y="34988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92" name="Line 104"/>
          <p:cNvSpPr>
            <a:spLocks noChangeShapeType="1"/>
          </p:cNvSpPr>
          <p:nvPr/>
        </p:nvSpPr>
        <p:spPr bwMode="auto">
          <a:xfrm rot="5400000" flipH="1">
            <a:off x="4641850" y="34925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93" name="Line 105"/>
          <p:cNvSpPr>
            <a:spLocks noChangeShapeType="1"/>
          </p:cNvSpPr>
          <p:nvPr/>
        </p:nvSpPr>
        <p:spPr bwMode="auto">
          <a:xfrm rot="5400000">
            <a:off x="4639469" y="3509169"/>
            <a:ext cx="63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94" name="Line 106"/>
          <p:cNvSpPr>
            <a:spLocks noChangeShapeType="1"/>
          </p:cNvSpPr>
          <p:nvPr/>
        </p:nvSpPr>
        <p:spPr bwMode="auto">
          <a:xfrm rot="5400000" flipH="1">
            <a:off x="4641850" y="35052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95" name="Line 107"/>
          <p:cNvSpPr>
            <a:spLocks noChangeShapeType="1"/>
          </p:cNvSpPr>
          <p:nvPr/>
        </p:nvSpPr>
        <p:spPr bwMode="auto">
          <a:xfrm rot="5400000">
            <a:off x="4641850" y="35242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96" name="Line 108"/>
          <p:cNvSpPr>
            <a:spLocks noChangeShapeType="1"/>
          </p:cNvSpPr>
          <p:nvPr/>
        </p:nvSpPr>
        <p:spPr bwMode="auto">
          <a:xfrm rot="5400000" flipH="1">
            <a:off x="4641850" y="35179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97" name="Line 109"/>
          <p:cNvSpPr>
            <a:spLocks noChangeShapeType="1"/>
          </p:cNvSpPr>
          <p:nvPr/>
        </p:nvSpPr>
        <p:spPr bwMode="auto">
          <a:xfrm flipH="1">
            <a:off x="1536700" y="5360988"/>
            <a:ext cx="584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98" name="Line 110"/>
          <p:cNvSpPr>
            <a:spLocks noChangeShapeType="1"/>
          </p:cNvSpPr>
          <p:nvPr/>
        </p:nvSpPr>
        <p:spPr bwMode="auto">
          <a:xfrm flipH="1">
            <a:off x="1679575" y="2976563"/>
            <a:ext cx="0" cy="3794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99" name="Line 111"/>
          <p:cNvSpPr>
            <a:spLocks noChangeShapeType="1"/>
          </p:cNvSpPr>
          <p:nvPr/>
        </p:nvSpPr>
        <p:spPr bwMode="auto">
          <a:xfrm flipH="1">
            <a:off x="1687513" y="1303338"/>
            <a:ext cx="0" cy="3794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5200" name="Group 112"/>
          <p:cNvGrpSpPr>
            <a:grpSpLocks/>
          </p:cNvGrpSpPr>
          <p:nvPr/>
        </p:nvGrpSpPr>
        <p:grpSpPr bwMode="auto">
          <a:xfrm rot="5400000">
            <a:off x="5591969" y="3826669"/>
            <a:ext cx="304800" cy="166688"/>
            <a:chOff x="1824" y="1086"/>
            <a:chExt cx="192" cy="105"/>
          </a:xfrm>
        </p:grpSpPr>
        <p:sp>
          <p:nvSpPr>
            <p:cNvPr id="345201" name="Rectangle 113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202" name="Rectangle 114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5203" name="Group 115"/>
          <p:cNvGrpSpPr>
            <a:grpSpLocks/>
          </p:cNvGrpSpPr>
          <p:nvPr/>
        </p:nvGrpSpPr>
        <p:grpSpPr bwMode="auto">
          <a:xfrm rot="5400000">
            <a:off x="5591969" y="2690019"/>
            <a:ext cx="304800" cy="166688"/>
            <a:chOff x="1824" y="1086"/>
            <a:chExt cx="192" cy="105"/>
          </a:xfrm>
        </p:grpSpPr>
        <p:sp>
          <p:nvSpPr>
            <p:cNvPr id="345204" name="Rectangle 116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205" name="Rectangle 117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5206" name="Rectangle 118"/>
          <p:cNvSpPr>
            <a:spLocks noChangeArrowheads="1"/>
          </p:cNvSpPr>
          <p:nvPr/>
        </p:nvSpPr>
        <p:spPr bwMode="auto">
          <a:xfrm rot="5400000">
            <a:off x="4767263" y="3168650"/>
            <a:ext cx="1468438" cy="319087"/>
          </a:xfrm>
          <a:prstGeom prst="rect">
            <a:avLst/>
          </a:pr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207" name="Rectangle 119"/>
          <p:cNvSpPr>
            <a:spLocks noChangeArrowheads="1"/>
          </p:cNvSpPr>
          <p:nvPr/>
        </p:nvSpPr>
        <p:spPr bwMode="auto">
          <a:xfrm rot="5400000">
            <a:off x="5753100" y="3249613"/>
            <a:ext cx="530225" cy="1587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208" name="Oval 120"/>
          <p:cNvSpPr>
            <a:spLocks noChangeArrowheads="1"/>
          </p:cNvSpPr>
          <p:nvPr/>
        </p:nvSpPr>
        <p:spPr bwMode="auto">
          <a:xfrm rot="5400000">
            <a:off x="5950744" y="2980532"/>
            <a:ext cx="793750" cy="69691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209" name="Line 121"/>
          <p:cNvSpPr>
            <a:spLocks noChangeShapeType="1"/>
          </p:cNvSpPr>
          <p:nvPr/>
        </p:nvSpPr>
        <p:spPr bwMode="auto">
          <a:xfrm rot="5400000" flipH="1" flipV="1">
            <a:off x="6089651" y="2994025"/>
            <a:ext cx="8255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10" name="Line 122"/>
          <p:cNvSpPr>
            <a:spLocks noChangeShapeType="1"/>
          </p:cNvSpPr>
          <p:nvPr/>
        </p:nvSpPr>
        <p:spPr bwMode="auto">
          <a:xfrm rot="5400000" flipV="1">
            <a:off x="6091238" y="3297237"/>
            <a:ext cx="8255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11" name="Line 123"/>
          <p:cNvSpPr>
            <a:spLocks noChangeShapeType="1"/>
          </p:cNvSpPr>
          <p:nvPr/>
        </p:nvSpPr>
        <p:spPr bwMode="auto">
          <a:xfrm rot="5400000">
            <a:off x="6321425" y="31496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12" name="Line 124"/>
          <p:cNvSpPr>
            <a:spLocks noChangeShapeType="1"/>
          </p:cNvSpPr>
          <p:nvPr/>
        </p:nvSpPr>
        <p:spPr bwMode="auto">
          <a:xfrm rot="5400000" flipH="1">
            <a:off x="6321425" y="31432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13" name="Line 125"/>
          <p:cNvSpPr>
            <a:spLocks noChangeShapeType="1"/>
          </p:cNvSpPr>
          <p:nvPr/>
        </p:nvSpPr>
        <p:spPr bwMode="auto">
          <a:xfrm rot="5400000">
            <a:off x="6320632" y="3159918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14" name="Line 126"/>
          <p:cNvSpPr>
            <a:spLocks noChangeShapeType="1"/>
          </p:cNvSpPr>
          <p:nvPr/>
        </p:nvSpPr>
        <p:spPr bwMode="auto">
          <a:xfrm rot="5400000" flipH="1">
            <a:off x="6321425" y="31559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15" name="Line 127"/>
          <p:cNvSpPr>
            <a:spLocks noChangeShapeType="1"/>
          </p:cNvSpPr>
          <p:nvPr/>
        </p:nvSpPr>
        <p:spPr bwMode="auto">
          <a:xfrm rot="5400000">
            <a:off x="6321425" y="31750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16" name="Line 128"/>
          <p:cNvSpPr>
            <a:spLocks noChangeShapeType="1"/>
          </p:cNvSpPr>
          <p:nvPr/>
        </p:nvSpPr>
        <p:spPr bwMode="auto">
          <a:xfrm rot="5400000" flipH="1">
            <a:off x="6321425" y="31686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17" name="Line 129"/>
          <p:cNvSpPr>
            <a:spLocks noChangeShapeType="1"/>
          </p:cNvSpPr>
          <p:nvPr/>
        </p:nvSpPr>
        <p:spPr bwMode="auto">
          <a:xfrm rot="5400000">
            <a:off x="6321425" y="31908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18" name="Line 130"/>
          <p:cNvSpPr>
            <a:spLocks noChangeShapeType="1"/>
          </p:cNvSpPr>
          <p:nvPr/>
        </p:nvSpPr>
        <p:spPr bwMode="auto">
          <a:xfrm rot="5400000" flipH="1">
            <a:off x="6321425" y="31845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19" name="Line 131"/>
          <p:cNvSpPr>
            <a:spLocks noChangeShapeType="1"/>
          </p:cNvSpPr>
          <p:nvPr/>
        </p:nvSpPr>
        <p:spPr bwMode="auto">
          <a:xfrm rot="5400000">
            <a:off x="6320632" y="3201193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20" name="Line 132"/>
          <p:cNvSpPr>
            <a:spLocks noChangeShapeType="1"/>
          </p:cNvSpPr>
          <p:nvPr/>
        </p:nvSpPr>
        <p:spPr bwMode="auto">
          <a:xfrm rot="5400000" flipH="1">
            <a:off x="6321425" y="31972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21" name="Line 133"/>
          <p:cNvSpPr>
            <a:spLocks noChangeShapeType="1"/>
          </p:cNvSpPr>
          <p:nvPr/>
        </p:nvSpPr>
        <p:spPr bwMode="auto">
          <a:xfrm rot="5400000">
            <a:off x="6321425" y="32162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22" name="Line 134"/>
          <p:cNvSpPr>
            <a:spLocks noChangeShapeType="1"/>
          </p:cNvSpPr>
          <p:nvPr/>
        </p:nvSpPr>
        <p:spPr bwMode="auto">
          <a:xfrm rot="5400000" flipH="1">
            <a:off x="6321425" y="32099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23" name="Line 135"/>
          <p:cNvSpPr>
            <a:spLocks noChangeShapeType="1"/>
          </p:cNvSpPr>
          <p:nvPr/>
        </p:nvSpPr>
        <p:spPr bwMode="auto">
          <a:xfrm rot="5400000">
            <a:off x="6323013" y="32289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24" name="Line 136"/>
          <p:cNvSpPr>
            <a:spLocks noChangeShapeType="1"/>
          </p:cNvSpPr>
          <p:nvPr/>
        </p:nvSpPr>
        <p:spPr bwMode="auto">
          <a:xfrm rot="5400000" flipH="1">
            <a:off x="6323013" y="32226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25" name="Line 137"/>
          <p:cNvSpPr>
            <a:spLocks noChangeShapeType="1"/>
          </p:cNvSpPr>
          <p:nvPr/>
        </p:nvSpPr>
        <p:spPr bwMode="auto">
          <a:xfrm rot="5400000">
            <a:off x="6320632" y="3239293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26" name="Line 138"/>
          <p:cNvSpPr>
            <a:spLocks noChangeShapeType="1"/>
          </p:cNvSpPr>
          <p:nvPr/>
        </p:nvSpPr>
        <p:spPr bwMode="auto">
          <a:xfrm rot="5400000" flipH="1">
            <a:off x="6323013" y="32353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27" name="Line 139"/>
          <p:cNvSpPr>
            <a:spLocks noChangeShapeType="1"/>
          </p:cNvSpPr>
          <p:nvPr/>
        </p:nvSpPr>
        <p:spPr bwMode="auto">
          <a:xfrm rot="5400000">
            <a:off x="6323013" y="32543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28" name="Line 140"/>
          <p:cNvSpPr>
            <a:spLocks noChangeShapeType="1"/>
          </p:cNvSpPr>
          <p:nvPr/>
        </p:nvSpPr>
        <p:spPr bwMode="auto">
          <a:xfrm rot="5400000" flipH="1">
            <a:off x="6323013" y="32480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29" name="Line 141"/>
          <p:cNvSpPr>
            <a:spLocks noChangeShapeType="1"/>
          </p:cNvSpPr>
          <p:nvPr/>
        </p:nvSpPr>
        <p:spPr bwMode="auto">
          <a:xfrm rot="5400000">
            <a:off x="6323013" y="32702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30" name="Line 142"/>
          <p:cNvSpPr>
            <a:spLocks noChangeShapeType="1"/>
          </p:cNvSpPr>
          <p:nvPr/>
        </p:nvSpPr>
        <p:spPr bwMode="auto">
          <a:xfrm rot="5400000" flipH="1">
            <a:off x="6323013" y="32639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31" name="Line 143"/>
          <p:cNvSpPr>
            <a:spLocks noChangeShapeType="1"/>
          </p:cNvSpPr>
          <p:nvPr/>
        </p:nvSpPr>
        <p:spPr bwMode="auto">
          <a:xfrm rot="5400000">
            <a:off x="6320632" y="3280568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32" name="Line 144"/>
          <p:cNvSpPr>
            <a:spLocks noChangeShapeType="1"/>
          </p:cNvSpPr>
          <p:nvPr/>
        </p:nvSpPr>
        <p:spPr bwMode="auto">
          <a:xfrm rot="5400000" flipH="1">
            <a:off x="6323013" y="32766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33" name="Line 145"/>
          <p:cNvSpPr>
            <a:spLocks noChangeShapeType="1"/>
          </p:cNvSpPr>
          <p:nvPr/>
        </p:nvSpPr>
        <p:spPr bwMode="auto">
          <a:xfrm rot="5400000">
            <a:off x="6323013" y="32956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34" name="Line 146"/>
          <p:cNvSpPr>
            <a:spLocks noChangeShapeType="1"/>
          </p:cNvSpPr>
          <p:nvPr/>
        </p:nvSpPr>
        <p:spPr bwMode="auto">
          <a:xfrm rot="5400000" flipH="1">
            <a:off x="6323013" y="32893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35" name="Line 147"/>
          <p:cNvSpPr>
            <a:spLocks noChangeShapeType="1"/>
          </p:cNvSpPr>
          <p:nvPr/>
        </p:nvSpPr>
        <p:spPr bwMode="auto">
          <a:xfrm rot="5400000">
            <a:off x="6321425" y="33115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36" name="Line 148"/>
          <p:cNvSpPr>
            <a:spLocks noChangeShapeType="1"/>
          </p:cNvSpPr>
          <p:nvPr/>
        </p:nvSpPr>
        <p:spPr bwMode="auto">
          <a:xfrm rot="5400000" flipH="1">
            <a:off x="6321425" y="33051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37" name="Line 149"/>
          <p:cNvSpPr>
            <a:spLocks noChangeShapeType="1"/>
          </p:cNvSpPr>
          <p:nvPr/>
        </p:nvSpPr>
        <p:spPr bwMode="auto">
          <a:xfrm rot="5400000">
            <a:off x="6320632" y="3321843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38" name="Line 150"/>
          <p:cNvSpPr>
            <a:spLocks noChangeShapeType="1"/>
          </p:cNvSpPr>
          <p:nvPr/>
        </p:nvSpPr>
        <p:spPr bwMode="auto">
          <a:xfrm rot="5400000" flipH="1">
            <a:off x="6321425" y="33178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39" name="Line 151"/>
          <p:cNvSpPr>
            <a:spLocks noChangeShapeType="1"/>
          </p:cNvSpPr>
          <p:nvPr/>
        </p:nvSpPr>
        <p:spPr bwMode="auto">
          <a:xfrm rot="5400000">
            <a:off x="6321425" y="33369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40" name="Line 152"/>
          <p:cNvSpPr>
            <a:spLocks noChangeShapeType="1"/>
          </p:cNvSpPr>
          <p:nvPr/>
        </p:nvSpPr>
        <p:spPr bwMode="auto">
          <a:xfrm rot="5400000" flipH="1">
            <a:off x="6321425" y="33305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41" name="Line 153"/>
          <p:cNvSpPr>
            <a:spLocks noChangeShapeType="1"/>
          </p:cNvSpPr>
          <p:nvPr/>
        </p:nvSpPr>
        <p:spPr bwMode="auto">
          <a:xfrm rot="5400000">
            <a:off x="6321425" y="3352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42" name="Line 154"/>
          <p:cNvSpPr>
            <a:spLocks noChangeShapeType="1"/>
          </p:cNvSpPr>
          <p:nvPr/>
        </p:nvSpPr>
        <p:spPr bwMode="auto">
          <a:xfrm rot="5400000" flipH="1">
            <a:off x="6321425" y="33464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43" name="Line 155"/>
          <p:cNvSpPr>
            <a:spLocks noChangeShapeType="1"/>
          </p:cNvSpPr>
          <p:nvPr/>
        </p:nvSpPr>
        <p:spPr bwMode="auto">
          <a:xfrm rot="5400000">
            <a:off x="6320632" y="3363118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44" name="Line 156"/>
          <p:cNvSpPr>
            <a:spLocks noChangeShapeType="1"/>
          </p:cNvSpPr>
          <p:nvPr/>
        </p:nvSpPr>
        <p:spPr bwMode="auto">
          <a:xfrm rot="5400000" flipH="1">
            <a:off x="6321425" y="33591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45" name="Line 157"/>
          <p:cNvSpPr>
            <a:spLocks noChangeShapeType="1"/>
          </p:cNvSpPr>
          <p:nvPr/>
        </p:nvSpPr>
        <p:spPr bwMode="auto">
          <a:xfrm rot="5400000">
            <a:off x="6321425" y="33782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46" name="Line 158"/>
          <p:cNvSpPr>
            <a:spLocks noChangeShapeType="1"/>
          </p:cNvSpPr>
          <p:nvPr/>
        </p:nvSpPr>
        <p:spPr bwMode="auto">
          <a:xfrm rot="5400000" flipH="1">
            <a:off x="6321425" y="33718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47" name="Line 159"/>
          <p:cNvSpPr>
            <a:spLocks noChangeShapeType="1"/>
          </p:cNvSpPr>
          <p:nvPr/>
        </p:nvSpPr>
        <p:spPr bwMode="auto">
          <a:xfrm rot="5400000">
            <a:off x="6323013" y="33909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48" name="Line 160"/>
          <p:cNvSpPr>
            <a:spLocks noChangeShapeType="1"/>
          </p:cNvSpPr>
          <p:nvPr/>
        </p:nvSpPr>
        <p:spPr bwMode="auto">
          <a:xfrm rot="5400000" flipH="1">
            <a:off x="6323013" y="33845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49" name="Line 161"/>
          <p:cNvSpPr>
            <a:spLocks noChangeShapeType="1"/>
          </p:cNvSpPr>
          <p:nvPr/>
        </p:nvSpPr>
        <p:spPr bwMode="auto">
          <a:xfrm rot="5400000">
            <a:off x="6320632" y="3401218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50" name="Line 162"/>
          <p:cNvSpPr>
            <a:spLocks noChangeShapeType="1"/>
          </p:cNvSpPr>
          <p:nvPr/>
        </p:nvSpPr>
        <p:spPr bwMode="auto">
          <a:xfrm rot="5400000" flipH="1">
            <a:off x="6323013" y="33972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51" name="Line 163"/>
          <p:cNvSpPr>
            <a:spLocks noChangeShapeType="1"/>
          </p:cNvSpPr>
          <p:nvPr/>
        </p:nvSpPr>
        <p:spPr bwMode="auto">
          <a:xfrm rot="5400000">
            <a:off x="6323013" y="34163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52" name="Line 164"/>
          <p:cNvSpPr>
            <a:spLocks noChangeShapeType="1"/>
          </p:cNvSpPr>
          <p:nvPr/>
        </p:nvSpPr>
        <p:spPr bwMode="auto">
          <a:xfrm rot="5400000" flipH="1">
            <a:off x="6323013" y="34099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53" name="Line 165"/>
          <p:cNvSpPr>
            <a:spLocks noChangeShapeType="1"/>
          </p:cNvSpPr>
          <p:nvPr/>
        </p:nvSpPr>
        <p:spPr bwMode="auto">
          <a:xfrm rot="5400000">
            <a:off x="6323013" y="34321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54" name="Line 166"/>
          <p:cNvSpPr>
            <a:spLocks noChangeShapeType="1"/>
          </p:cNvSpPr>
          <p:nvPr/>
        </p:nvSpPr>
        <p:spPr bwMode="auto">
          <a:xfrm rot="5400000" flipH="1">
            <a:off x="6323013" y="34258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55" name="Line 167"/>
          <p:cNvSpPr>
            <a:spLocks noChangeShapeType="1"/>
          </p:cNvSpPr>
          <p:nvPr/>
        </p:nvSpPr>
        <p:spPr bwMode="auto">
          <a:xfrm rot="5400000">
            <a:off x="6320632" y="3442493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56" name="Line 168"/>
          <p:cNvSpPr>
            <a:spLocks noChangeShapeType="1"/>
          </p:cNvSpPr>
          <p:nvPr/>
        </p:nvSpPr>
        <p:spPr bwMode="auto">
          <a:xfrm rot="5400000" flipH="1">
            <a:off x="6323013" y="34385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57" name="Line 169"/>
          <p:cNvSpPr>
            <a:spLocks noChangeShapeType="1"/>
          </p:cNvSpPr>
          <p:nvPr/>
        </p:nvSpPr>
        <p:spPr bwMode="auto">
          <a:xfrm rot="5400000">
            <a:off x="6323013" y="34575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58" name="Line 170"/>
          <p:cNvSpPr>
            <a:spLocks noChangeShapeType="1"/>
          </p:cNvSpPr>
          <p:nvPr/>
        </p:nvSpPr>
        <p:spPr bwMode="auto">
          <a:xfrm rot="5400000" flipH="1">
            <a:off x="6323013" y="34512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59" name="Line 171"/>
          <p:cNvSpPr>
            <a:spLocks noChangeShapeType="1"/>
          </p:cNvSpPr>
          <p:nvPr/>
        </p:nvSpPr>
        <p:spPr bwMode="auto">
          <a:xfrm rot="5400000">
            <a:off x="6320632" y="3467893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60" name="Line 172"/>
          <p:cNvSpPr>
            <a:spLocks noChangeShapeType="1"/>
          </p:cNvSpPr>
          <p:nvPr/>
        </p:nvSpPr>
        <p:spPr bwMode="auto">
          <a:xfrm rot="5400000" flipH="1">
            <a:off x="6323013" y="34639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61" name="Line 173"/>
          <p:cNvSpPr>
            <a:spLocks noChangeShapeType="1"/>
          </p:cNvSpPr>
          <p:nvPr/>
        </p:nvSpPr>
        <p:spPr bwMode="auto">
          <a:xfrm rot="5400000">
            <a:off x="6323013" y="34829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62" name="Line 174"/>
          <p:cNvSpPr>
            <a:spLocks noChangeShapeType="1"/>
          </p:cNvSpPr>
          <p:nvPr/>
        </p:nvSpPr>
        <p:spPr bwMode="auto">
          <a:xfrm rot="5400000" flipH="1">
            <a:off x="6323013" y="34766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63" name="Line 175"/>
          <p:cNvSpPr>
            <a:spLocks noChangeShapeType="1"/>
          </p:cNvSpPr>
          <p:nvPr/>
        </p:nvSpPr>
        <p:spPr bwMode="auto">
          <a:xfrm rot="5400000">
            <a:off x="6323013" y="34988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64" name="Line 176"/>
          <p:cNvSpPr>
            <a:spLocks noChangeShapeType="1"/>
          </p:cNvSpPr>
          <p:nvPr/>
        </p:nvSpPr>
        <p:spPr bwMode="auto">
          <a:xfrm rot="5400000" flipH="1">
            <a:off x="6323013" y="34925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65" name="Line 177"/>
          <p:cNvSpPr>
            <a:spLocks noChangeShapeType="1"/>
          </p:cNvSpPr>
          <p:nvPr/>
        </p:nvSpPr>
        <p:spPr bwMode="auto">
          <a:xfrm rot="5400000">
            <a:off x="6320632" y="3509168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66" name="Line 178"/>
          <p:cNvSpPr>
            <a:spLocks noChangeShapeType="1"/>
          </p:cNvSpPr>
          <p:nvPr/>
        </p:nvSpPr>
        <p:spPr bwMode="auto">
          <a:xfrm rot="5400000" flipH="1">
            <a:off x="6323013" y="35052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67" name="Line 179"/>
          <p:cNvSpPr>
            <a:spLocks noChangeShapeType="1"/>
          </p:cNvSpPr>
          <p:nvPr/>
        </p:nvSpPr>
        <p:spPr bwMode="auto">
          <a:xfrm rot="5400000">
            <a:off x="6323013" y="35242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68" name="Line 180"/>
          <p:cNvSpPr>
            <a:spLocks noChangeShapeType="1"/>
          </p:cNvSpPr>
          <p:nvPr/>
        </p:nvSpPr>
        <p:spPr bwMode="auto">
          <a:xfrm rot="5400000" flipH="1">
            <a:off x="6323013" y="35179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5269" name="Group 181"/>
          <p:cNvGrpSpPr>
            <a:grpSpLocks/>
          </p:cNvGrpSpPr>
          <p:nvPr/>
        </p:nvGrpSpPr>
        <p:grpSpPr bwMode="auto">
          <a:xfrm rot="5400000">
            <a:off x="7262019" y="3826669"/>
            <a:ext cx="304800" cy="166688"/>
            <a:chOff x="1824" y="1086"/>
            <a:chExt cx="192" cy="105"/>
          </a:xfrm>
        </p:grpSpPr>
        <p:sp>
          <p:nvSpPr>
            <p:cNvPr id="345270" name="Rectangle 182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271" name="Rectangle 183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5272" name="Group 184"/>
          <p:cNvGrpSpPr>
            <a:grpSpLocks/>
          </p:cNvGrpSpPr>
          <p:nvPr/>
        </p:nvGrpSpPr>
        <p:grpSpPr bwMode="auto">
          <a:xfrm rot="5400000">
            <a:off x="7262019" y="2690019"/>
            <a:ext cx="304800" cy="166688"/>
            <a:chOff x="1824" y="1086"/>
            <a:chExt cx="192" cy="105"/>
          </a:xfrm>
        </p:grpSpPr>
        <p:sp>
          <p:nvSpPr>
            <p:cNvPr id="345273" name="Rectangle 185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274" name="Rectangle 186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5275" name="Rectangle 187"/>
          <p:cNvSpPr>
            <a:spLocks noChangeArrowheads="1"/>
          </p:cNvSpPr>
          <p:nvPr/>
        </p:nvSpPr>
        <p:spPr bwMode="auto">
          <a:xfrm rot="5400000">
            <a:off x="6437313" y="3168650"/>
            <a:ext cx="1468438" cy="319087"/>
          </a:xfrm>
          <a:prstGeom prst="rect">
            <a:avLst/>
          </a:pr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276" name="Rectangle 188"/>
          <p:cNvSpPr>
            <a:spLocks noChangeArrowheads="1"/>
          </p:cNvSpPr>
          <p:nvPr/>
        </p:nvSpPr>
        <p:spPr bwMode="auto">
          <a:xfrm rot="5400000">
            <a:off x="7423150" y="3249613"/>
            <a:ext cx="530225" cy="1587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277" name="Oval 189"/>
          <p:cNvSpPr>
            <a:spLocks noChangeArrowheads="1"/>
          </p:cNvSpPr>
          <p:nvPr/>
        </p:nvSpPr>
        <p:spPr bwMode="auto">
          <a:xfrm rot="5400000">
            <a:off x="7620794" y="2980532"/>
            <a:ext cx="793750" cy="69691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278" name="Line 190"/>
          <p:cNvSpPr>
            <a:spLocks noChangeShapeType="1"/>
          </p:cNvSpPr>
          <p:nvPr/>
        </p:nvSpPr>
        <p:spPr bwMode="auto">
          <a:xfrm rot="5400000" flipH="1" flipV="1">
            <a:off x="7759701" y="2994025"/>
            <a:ext cx="8255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79" name="Line 191"/>
          <p:cNvSpPr>
            <a:spLocks noChangeShapeType="1"/>
          </p:cNvSpPr>
          <p:nvPr/>
        </p:nvSpPr>
        <p:spPr bwMode="auto">
          <a:xfrm rot="5400000" flipV="1">
            <a:off x="7761288" y="3297237"/>
            <a:ext cx="8255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80" name="Line 192"/>
          <p:cNvSpPr>
            <a:spLocks noChangeShapeType="1"/>
          </p:cNvSpPr>
          <p:nvPr/>
        </p:nvSpPr>
        <p:spPr bwMode="auto">
          <a:xfrm rot="5400000">
            <a:off x="7991475" y="31496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81" name="Line 193"/>
          <p:cNvSpPr>
            <a:spLocks noChangeShapeType="1"/>
          </p:cNvSpPr>
          <p:nvPr/>
        </p:nvSpPr>
        <p:spPr bwMode="auto">
          <a:xfrm rot="5400000" flipH="1">
            <a:off x="7991475" y="31432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82" name="Line 194"/>
          <p:cNvSpPr>
            <a:spLocks noChangeShapeType="1"/>
          </p:cNvSpPr>
          <p:nvPr/>
        </p:nvSpPr>
        <p:spPr bwMode="auto">
          <a:xfrm rot="5400000">
            <a:off x="7990682" y="3159918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83" name="Line 195"/>
          <p:cNvSpPr>
            <a:spLocks noChangeShapeType="1"/>
          </p:cNvSpPr>
          <p:nvPr/>
        </p:nvSpPr>
        <p:spPr bwMode="auto">
          <a:xfrm rot="5400000" flipH="1">
            <a:off x="7991475" y="31559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84" name="Line 196"/>
          <p:cNvSpPr>
            <a:spLocks noChangeShapeType="1"/>
          </p:cNvSpPr>
          <p:nvPr/>
        </p:nvSpPr>
        <p:spPr bwMode="auto">
          <a:xfrm rot="5400000">
            <a:off x="7991475" y="31750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85" name="Line 197"/>
          <p:cNvSpPr>
            <a:spLocks noChangeShapeType="1"/>
          </p:cNvSpPr>
          <p:nvPr/>
        </p:nvSpPr>
        <p:spPr bwMode="auto">
          <a:xfrm rot="5400000" flipH="1">
            <a:off x="7991475" y="31686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86" name="Line 198"/>
          <p:cNvSpPr>
            <a:spLocks noChangeShapeType="1"/>
          </p:cNvSpPr>
          <p:nvPr/>
        </p:nvSpPr>
        <p:spPr bwMode="auto">
          <a:xfrm rot="5400000">
            <a:off x="7991475" y="31908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87" name="Line 199"/>
          <p:cNvSpPr>
            <a:spLocks noChangeShapeType="1"/>
          </p:cNvSpPr>
          <p:nvPr/>
        </p:nvSpPr>
        <p:spPr bwMode="auto">
          <a:xfrm rot="5400000" flipH="1">
            <a:off x="7991475" y="31845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88" name="Line 200"/>
          <p:cNvSpPr>
            <a:spLocks noChangeShapeType="1"/>
          </p:cNvSpPr>
          <p:nvPr/>
        </p:nvSpPr>
        <p:spPr bwMode="auto">
          <a:xfrm rot="5400000">
            <a:off x="7990682" y="3201193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89" name="Line 201"/>
          <p:cNvSpPr>
            <a:spLocks noChangeShapeType="1"/>
          </p:cNvSpPr>
          <p:nvPr/>
        </p:nvSpPr>
        <p:spPr bwMode="auto">
          <a:xfrm rot="5400000" flipH="1">
            <a:off x="7991475" y="31972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90" name="Line 202"/>
          <p:cNvSpPr>
            <a:spLocks noChangeShapeType="1"/>
          </p:cNvSpPr>
          <p:nvPr/>
        </p:nvSpPr>
        <p:spPr bwMode="auto">
          <a:xfrm rot="5400000">
            <a:off x="7991475" y="32162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91" name="Line 203"/>
          <p:cNvSpPr>
            <a:spLocks noChangeShapeType="1"/>
          </p:cNvSpPr>
          <p:nvPr/>
        </p:nvSpPr>
        <p:spPr bwMode="auto">
          <a:xfrm rot="5400000" flipH="1">
            <a:off x="7991475" y="32099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92" name="Line 204"/>
          <p:cNvSpPr>
            <a:spLocks noChangeShapeType="1"/>
          </p:cNvSpPr>
          <p:nvPr/>
        </p:nvSpPr>
        <p:spPr bwMode="auto">
          <a:xfrm rot="5400000">
            <a:off x="7993063" y="32289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93" name="Line 205"/>
          <p:cNvSpPr>
            <a:spLocks noChangeShapeType="1"/>
          </p:cNvSpPr>
          <p:nvPr/>
        </p:nvSpPr>
        <p:spPr bwMode="auto">
          <a:xfrm rot="5400000" flipH="1">
            <a:off x="7993063" y="32226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94" name="Line 206"/>
          <p:cNvSpPr>
            <a:spLocks noChangeShapeType="1"/>
          </p:cNvSpPr>
          <p:nvPr/>
        </p:nvSpPr>
        <p:spPr bwMode="auto">
          <a:xfrm rot="5400000">
            <a:off x="7990682" y="3239293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95" name="Line 207"/>
          <p:cNvSpPr>
            <a:spLocks noChangeShapeType="1"/>
          </p:cNvSpPr>
          <p:nvPr/>
        </p:nvSpPr>
        <p:spPr bwMode="auto">
          <a:xfrm rot="5400000" flipH="1">
            <a:off x="7993063" y="32353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96" name="Line 208"/>
          <p:cNvSpPr>
            <a:spLocks noChangeShapeType="1"/>
          </p:cNvSpPr>
          <p:nvPr/>
        </p:nvSpPr>
        <p:spPr bwMode="auto">
          <a:xfrm rot="5400000">
            <a:off x="7993063" y="32543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97" name="Line 209"/>
          <p:cNvSpPr>
            <a:spLocks noChangeShapeType="1"/>
          </p:cNvSpPr>
          <p:nvPr/>
        </p:nvSpPr>
        <p:spPr bwMode="auto">
          <a:xfrm rot="5400000" flipH="1">
            <a:off x="7993063" y="32480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98" name="Line 210"/>
          <p:cNvSpPr>
            <a:spLocks noChangeShapeType="1"/>
          </p:cNvSpPr>
          <p:nvPr/>
        </p:nvSpPr>
        <p:spPr bwMode="auto">
          <a:xfrm rot="5400000">
            <a:off x="7993063" y="32702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299" name="Line 211"/>
          <p:cNvSpPr>
            <a:spLocks noChangeShapeType="1"/>
          </p:cNvSpPr>
          <p:nvPr/>
        </p:nvSpPr>
        <p:spPr bwMode="auto">
          <a:xfrm rot="5400000" flipH="1">
            <a:off x="7993063" y="32639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00" name="Line 212"/>
          <p:cNvSpPr>
            <a:spLocks noChangeShapeType="1"/>
          </p:cNvSpPr>
          <p:nvPr/>
        </p:nvSpPr>
        <p:spPr bwMode="auto">
          <a:xfrm rot="5400000">
            <a:off x="7990682" y="3280568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01" name="Line 213"/>
          <p:cNvSpPr>
            <a:spLocks noChangeShapeType="1"/>
          </p:cNvSpPr>
          <p:nvPr/>
        </p:nvSpPr>
        <p:spPr bwMode="auto">
          <a:xfrm rot="5400000" flipH="1">
            <a:off x="7993063" y="32766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02" name="Line 214"/>
          <p:cNvSpPr>
            <a:spLocks noChangeShapeType="1"/>
          </p:cNvSpPr>
          <p:nvPr/>
        </p:nvSpPr>
        <p:spPr bwMode="auto">
          <a:xfrm rot="5400000">
            <a:off x="7993063" y="32956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03" name="Line 215"/>
          <p:cNvSpPr>
            <a:spLocks noChangeShapeType="1"/>
          </p:cNvSpPr>
          <p:nvPr/>
        </p:nvSpPr>
        <p:spPr bwMode="auto">
          <a:xfrm rot="5400000" flipH="1">
            <a:off x="7993063" y="32893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04" name="Line 216"/>
          <p:cNvSpPr>
            <a:spLocks noChangeShapeType="1"/>
          </p:cNvSpPr>
          <p:nvPr/>
        </p:nvSpPr>
        <p:spPr bwMode="auto">
          <a:xfrm rot="5400000">
            <a:off x="7991475" y="33115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05" name="Line 217"/>
          <p:cNvSpPr>
            <a:spLocks noChangeShapeType="1"/>
          </p:cNvSpPr>
          <p:nvPr/>
        </p:nvSpPr>
        <p:spPr bwMode="auto">
          <a:xfrm rot="5400000" flipH="1">
            <a:off x="7991475" y="33051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06" name="Line 218"/>
          <p:cNvSpPr>
            <a:spLocks noChangeShapeType="1"/>
          </p:cNvSpPr>
          <p:nvPr/>
        </p:nvSpPr>
        <p:spPr bwMode="auto">
          <a:xfrm rot="5400000">
            <a:off x="7990682" y="3321843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07" name="Line 219"/>
          <p:cNvSpPr>
            <a:spLocks noChangeShapeType="1"/>
          </p:cNvSpPr>
          <p:nvPr/>
        </p:nvSpPr>
        <p:spPr bwMode="auto">
          <a:xfrm rot="5400000" flipH="1">
            <a:off x="7991475" y="33178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08" name="Line 220"/>
          <p:cNvSpPr>
            <a:spLocks noChangeShapeType="1"/>
          </p:cNvSpPr>
          <p:nvPr/>
        </p:nvSpPr>
        <p:spPr bwMode="auto">
          <a:xfrm rot="5400000">
            <a:off x="7991475" y="33369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09" name="Line 221"/>
          <p:cNvSpPr>
            <a:spLocks noChangeShapeType="1"/>
          </p:cNvSpPr>
          <p:nvPr/>
        </p:nvSpPr>
        <p:spPr bwMode="auto">
          <a:xfrm rot="5400000" flipH="1">
            <a:off x="7991475" y="33305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10" name="Line 222"/>
          <p:cNvSpPr>
            <a:spLocks noChangeShapeType="1"/>
          </p:cNvSpPr>
          <p:nvPr/>
        </p:nvSpPr>
        <p:spPr bwMode="auto">
          <a:xfrm rot="5400000">
            <a:off x="7991475" y="3352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11" name="Line 223"/>
          <p:cNvSpPr>
            <a:spLocks noChangeShapeType="1"/>
          </p:cNvSpPr>
          <p:nvPr/>
        </p:nvSpPr>
        <p:spPr bwMode="auto">
          <a:xfrm rot="5400000" flipH="1">
            <a:off x="7991475" y="33464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12" name="Line 224"/>
          <p:cNvSpPr>
            <a:spLocks noChangeShapeType="1"/>
          </p:cNvSpPr>
          <p:nvPr/>
        </p:nvSpPr>
        <p:spPr bwMode="auto">
          <a:xfrm rot="5400000">
            <a:off x="7990682" y="3363118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13" name="Line 225"/>
          <p:cNvSpPr>
            <a:spLocks noChangeShapeType="1"/>
          </p:cNvSpPr>
          <p:nvPr/>
        </p:nvSpPr>
        <p:spPr bwMode="auto">
          <a:xfrm rot="5400000" flipH="1">
            <a:off x="7991475" y="33591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14" name="Line 226"/>
          <p:cNvSpPr>
            <a:spLocks noChangeShapeType="1"/>
          </p:cNvSpPr>
          <p:nvPr/>
        </p:nvSpPr>
        <p:spPr bwMode="auto">
          <a:xfrm rot="5400000">
            <a:off x="7991475" y="33782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15" name="Line 227"/>
          <p:cNvSpPr>
            <a:spLocks noChangeShapeType="1"/>
          </p:cNvSpPr>
          <p:nvPr/>
        </p:nvSpPr>
        <p:spPr bwMode="auto">
          <a:xfrm rot="5400000" flipH="1">
            <a:off x="7991475" y="33718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16" name="Line 228"/>
          <p:cNvSpPr>
            <a:spLocks noChangeShapeType="1"/>
          </p:cNvSpPr>
          <p:nvPr/>
        </p:nvSpPr>
        <p:spPr bwMode="auto">
          <a:xfrm rot="5400000">
            <a:off x="7993063" y="33909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17" name="Line 229"/>
          <p:cNvSpPr>
            <a:spLocks noChangeShapeType="1"/>
          </p:cNvSpPr>
          <p:nvPr/>
        </p:nvSpPr>
        <p:spPr bwMode="auto">
          <a:xfrm rot="5400000" flipH="1">
            <a:off x="7993063" y="33845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18" name="Line 230"/>
          <p:cNvSpPr>
            <a:spLocks noChangeShapeType="1"/>
          </p:cNvSpPr>
          <p:nvPr/>
        </p:nvSpPr>
        <p:spPr bwMode="auto">
          <a:xfrm rot="5400000">
            <a:off x="7990682" y="3401218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19" name="Line 231"/>
          <p:cNvSpPr>
            <a:spLocks noChangeShapeType="1"/>
          </p:cNvSpPr>
          <p:nvPr/>
        </p:nvSpPr>
        <p:spPr bwMode="auto">
          <a:xfrm rot="5400000" flipH="1">
            <a:off x="7993063" y="33972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20" name="Line 232"/>
          <p:cNvSpPr>
            <a:spLocks noChangeShapeType="1"/>
          </p:cNvSpPr>
          <p:nvPr/>
        </p:nvSpPr>
        <p:spPr bwMode="auto">
          <a:xfrm rot="5400000">
            <a:off x="7993063" y="34163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21" name="Line 233"/>
          <p:cNvSpPr>
            <a:spLocks noChangeShapeType="1"/>
          </p:cNvSpPr>
          <p:nvPr/>
        </p:nvSpPr>
        <p:spPr bwMode="auto">
          <a:xfrm rot="5400000" flipH="1">
            <a:off x="7993063" y="34099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22" name="Line 234"/>
          <p:cNvSpPr>
            <a:spLocks noChangeShapeType="1"/>
          </p:cNvSpPr>
          <p:nvPr/>
        </p:nvSpPr>
        <p:spPr bwMode="auto">
          <a:xfrm rot="5400000">
            <a:off x="7993063" y="34321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23" name="Line 235"/>
          <p:cNvSpPr>
            <a:spLocks noChangeShapeType="1"/>
          </p:cNvSpPr>
          <p:nvPr/>
        </p:nvSpPr>
        <p:spPr bwMode="auto">
          <a:xfrm rot="5400000" flipH="1">
            <a:off x="7993063" y="34258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24" name="Line 236"/>
          <p:cNvSpPr>
            <a:spLocks noChangeShapeType="1"/>
          </p:cNvSpPr>
          <p:nvPr/>
        </p:nvSpPr>
        <p:spPr bwMode="auto">
          <a:xfrm rot="5400000">
            <a:off x="7990682" y="3442493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25" name="Line 237"/>
          <p:cNvSpPr>
            <a:spLocks noChangeShapeType="1"/>
          </p:cNvSpPr>
          <p:nvPr/>
        </p:nvSpPr>
        <p:spPr bwMode="auto">
          <a:xfrm rot="5400000" flipH="1">
            <a:off x="7993063" y="34385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26" name="Line 238"/>
          <p:cNvSpPr>
            <a:spLocks noChangeShapeType="1"/>
          </p:cNvSpPr>
          <p:nvPr/>
        </p:nvSpPr>
        <p:spPr bwMode="auto">
          <a:xfrm rot="5400000">
            <a:off x="7993063" y="34575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27" name="Line 239"/>
          <p:cNvSpPr>
            <a:spLocks noChangeShapeType="1"/>
          </p:cNvSpPr>
          <p:nvPr/>
        </p:nvSpPr>
        <p:spPr bwMode="auto">
          <a:xfrm rot="5400000" flipH="1">
            <a:off x="7993063" y="34512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28" name="Line 240"/>
          <p:cNvSpPr>
            <a:spLocks noChangeShapeType="1"/>
          </p:cNvSpPr>
          <p:nvPr/>
        </p:nvSpPr>
        <p:spPr bwMode="auto">
          <a:xfrm rot="5400000">
            <a:off x="7990682" y="3467893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29" name="Line 241"/>
          <p:cNvSpPr>
            <a:spLocks noChangeShapeType="1"/>
          </p:cNvSpPr>
          <p:nvPr/>
        </p:nvSpPr>
        <p:spPr bwMode="auto">
          <a:xfrm rot="5400000" flipH="1">
            <a:off x="7993063" y="34639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30" name="Line 242"/>
          <p:cNvSpPr>
            <a:spLocks noChangeShapeType="1"/>
          </p:cNvSpPr>
          <p:nvPr/>
        </p:nvSpPr>
        <p:spPr bwMode="auto">
          <a:xfrm rot="5400000">
            <a:off x="7993063" y="34829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31" name="Line 243"/>
          <p:cNvSpPr>
            <a:spLocks noChangeShapeType="1"/>
          </p:cNvSpPr>
          <p:nvPr/>
        </p:nvSpPr>
        <p:spPr bwMode="auto">
          <a:xfrm rot="5400000" flipH="1">
            <a:off x="7993063" y="34766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32" name="Line 244"/>
          <p:cNvSpPr>
            <a:spLocks noChangeShapeType="1"/>
          </p:cNvSpPr>
          <p:nvPr/>
        </p:nvSpPr>
        <p:spPr bwMode="auto">
          <a:xfrm rot="5400000">
            <a:off x="7993063" y="34988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33" name="Line 245"/>
          <p:cNvSpPr>
            <a:spLocks noChangeShapeType="1"/>
          </p:cNvSpPr>
          <p:nvPr/>
        </p:nvSpPr>
        <p:spPr bwMode="auto">
          <a:xfrm rot="5400000" flipH="1">
            <a:off x="7993063" y="34925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34" name="Line 246"/>
          <p:cNvSpPr>
            <a:spLocks noChangeShapeType="1"/>
          </p:cNvSpPr>
          <p:nvPr/>
        </p:nvSpPr>
        <p:spPr bwMode="auto">
          <a:xfrm rot="5400000">
            <a:off x="7990682" y="3509168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35" name="Line 247"/>
          <p:cNvSpPr>
            <a:spLocks noChangeShapeType="1"/>
          </p:cNvSpPr>
          <p:nvPr/>
        </p:nvSpPr>
        <p:spPr bwMode="auto">
          <a:xfrm rot="5400000" flipH="1">
            <a:off x="7993063" y="35052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36" name="Line 248"/>
          <p:cNvSpPr>
            <a:spLocks noChangeShapeType="1"/>
          </p:cNvSpPr>
          <p:nvPr/>
        </p:nvSpPr>
        <p:spPr bwMode="auto">
          <a:xfrm rot="5400000">
            <a:off x="7993063" y="35242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37" name="Line 249"/>
          <p:cNvSpPr>
            <a:spLocks noChangeShapeType="1"/>
          </p:cNvSpPr>
          <p:nvPr/>
        </p:nvSpPr>
        <p:spPr bwMode="auto">
          <a:xfrm rot="5400000" flipH="1">
            <a:off x="7993063" y="35179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38" name="Line 250"/>
          <p:cNvSpPr>
            <a:spLocks noChangeShapeType="1"/>
          </p:cNvSpPr>
          <p:nvPr/>
        </p:nvSpPr>
        <p:spPr bwMode="auto">
          <a:xfrm flipH="1">
            <a:off x="4040188" y="1311275"/>
            <a:ext cx="0" cy="1589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39" name="Line 251"/>
          <p:cNvSpPr>
            <a:spLocks noChangeShapeType="1"/>
          </p:cNvSpPr>
          <p:nvPr/>
        </p:nvSpPr>
        <p:spPr bwMode="auto">
          <a:xfrm flipH="1">
            <a:off x="4040188" y="3798888"/>
            <a:ext cx="0" cy="1562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40" name="Line 252"/>
          <p:cNvSpPr>
            <a:spLocks noChangeShapeType="1"/>
          </p:cNvSpPr>
          <p:nvPr/>
        </p:nvSpPr>
        <p:spPr bwMode="auto">
          <a:xfrm flipH="1">
            <a:off x="5708650" y="1303338"/>
            <a:ext cx="0" cy="1589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41" name="Line 253"/>
          <p:cNvSpPr>
            <a:spLocks noChangeShapeType="1"/>
          </p:cNvSpPr>
          <p:nvPr/>
        </p:nvSpPr>
        <p:spPr bwMode="auto">
          <a:xfrm flipH="1">
            <a:off x="5708650" y="3790950"/>
            <a:ext cx="0" cy="1562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42" name="Line 254"/>
          <p:cNvSpPr>
            <a:spLocks noChangeShapeType="1"/>
          </p:cNvSpPr>
          <p:nvPr/>
        </p:nvSpPr>
        <p:spPr bwMode="auto">
          <a:xfrm flipH="1">
            <a:off x="7378700" y="1303338"/>
            <a:ext cx="0" cy="1589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43" name="Line 255"/>
          <p:cNvSpPr>
            <a:spLocks noChangeShapeType="1"/>
          </p:cNvSpPr>
          <p:nvPr/>
        </p:nvSpPr>
        <p:spPr bwMode="auto">
          <a:xfrm flipH="1">
            <a:off x="7378700" y="3790950"/>
            <a:ext cx="0" cy="1562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344" name="AutoShape 256"/>
          <p:cNvSpPr>
            <a:spLocks noChangeArrowheads="1"/>
          </p:cNvSpPr>
          <p:nvPr/>
        </p:nvSpPr>
        <p:spPr bwMode="auto">
          <a:xfrm rot="16200000">
            <a:off x="3779838" y="3190875"/>
            <a:ext cx="679450" cy="276225"/>
          </a:xfrm>
          <a:custGeom>
            <a:avLst/>
            <a:gdLst>
              <a:gd name="G0" fmla="+- 2775 0 0"/>
              <a:gd name="G1" fmla="+- 21600 0 2775"/>
              <a:gd name="G2" fmla="*/ 2775 1 2"/>
              <a:gd name="G3" fmla="+- 21600 0 G2"/>
              <a:gd name="G4" fmla="+/ 2775 21600 2"/>
              <a:gd name="G5" fmla="+/ G1 0 2"/>
              <a:gd name="G6" fmla="*/ 21600 21600 2775"/>
              <a:gd name="G7" fmla="*/ G6 1 2"/>
              <a:gd name="G8" fmla="+- 21600 0 G7"/>
              <a:gd name="G9" fmla="*/ 21600 1 2"/>
              <a:gd name="G10" fmla="+- 2775 0 G9"/>
              <a:gd name="G11" fmla="?: G10 G8 0"/>
              <a:gd name="G12" fmla="?: G10 G7 21600"/>
              <a:gd name="T0" fmla="*/ 20212 w 21600"/>
              <a:gd name="T1" fmla="*/ 10800 h 21600"/>
              <a:gd name="T2" fmla="*/ 10800 w 21600"/>
              <a:gd name="T3" fmla="*/ 21600 h 21600"/>
              <a:gd name="T4" fmla="*/ 1388 w 21600"/>
              <a:gd name="T5" fmla="*/ 10800 h 21600"/>
              <a:gd name="T6" fmla="*/ 10800 w 21600"/>
              <a:gd name="T7" fmla="*/ 0 h 21600"/>
              <a:gd name="T8" fmla="*/ 3188 w 21600"/>
              <a:gd name="T9" fmla="*/ 3188 h 21600"/>
              <a:gd name="T10" fmla="*/ 18412 w 21600"/>
              <a:gd name="T11" fmla="*/ 184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775" y="21600"/>
                </a:lnTo>
                <a:lnTo>
                  <a:pt x="1882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345" name="AutoShape 257"/>
          <p:cNvSpPr>
            <a:spLocks noChangeArrowheads="1"/>
          </p:cNvSpPr>
          <p:nvPr/>
        </p:nvSpPr>
        <p:spPr bwMode="auto">
          <a:xfrm rot="16200000">
            <a:off x="5461001" y="3190875"/>
            <a:ext cx="679450" cy="276225"/>
          </a:xfrm>
          <a:custGeom>
            <a:avLst/>
            <a:gdLst>
              <a:gd name="G0" fmla="+- 2775 0 0"/>
              <a:gd name="G1" fmla="+- 21600 0 2775"/>
              <a:gd name="G2" fmla="*/ 2775 1 2"/>
              <a:gd name="G3" fmla="+- 21600 0 G2"/>
              <a:gd name="G4" fmla="+/ 2775 21600 2"/>
              <a:gd name="G5" fmla="+/ G1 0 2"/>
              <a:gd name="G6" fmla="*/ 21600 21600 2775"/>
              <a:gd name="G7" fmla="*/ G6 1 2"/>
              <a:gd name="G8" fmla="+- 21600 0 G7"/>
              <a:gd name="G9" fmla="*/ 21600 1 2"/>
              <a:gd name="G10" fmla="+- 2775 0 G9"/>
              <a:gd name="G11" fmla="?: G10 G8 0"/>
              <a:gd name="G12" fmla="?: G10 G7 21600"/>
              <a:gd name="T0" fmla="*/ 20212 w 21600"/>
              <a:gd name="T1" fmla="*/ 10800 h 21600"/>
              <a:gd name="T2" fmla="*/ 10800 w 21600"/>
              <a:gd name="T3" fmla="*/ 21600 h 21600"/>
              <a:gd name="T4" fmla="*/ 1388 w 21600"/>
              <a:gd name="T5" fmla="*/ 10800 h 21600"/>
              <a:gd name="T6" fmla="*/ 10800 w 21600"/>
              <a:gd name="T7" fmla="*/ 0 h 21600"/>
              <a:gd name="T8" fmla="*/ 3188 w 21600"/>
              <a:gd name="T9" fmla="*/ 3188 h 21600"/>
              <a:gd name="T10" fmla="*/ 18412 w 21600"/>
              <a:gd name="T11" fmla="*/ 184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775" y="21600"/>
                </a:lnTo>
                <a:lnTo>
                  <a:pt x="1882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346" name="AutoShape 258"/>
          <p:cNvSpPr>
            <a:spLocks noChangeArrowheads="1"/>
          </p:cNvSpPr>
          <p:nvPr/>
        </p:nvSpPr>
        <p:spPr bwMode="auto">
          <a:xfrm rot="16200000">
            <a:off x="7131051" y="3190875"/>
            <a:ext cx="679450" cy="276225"/>
          </a:xfrm>
          <a:custGeom>
            <a:avLst/>
            <a:gdLst>
              <a:gd name="G0" fmla="+- 2775 0 0"/>
              <a:gd name="G1" fmla="+- 21600 0 2775"/>
              <a:gd name="G2" fmla="*/ 2775 1 2"/>
              <a:gd name="G3" fmla="+- 21600 0 G2"/>
              <a:gd name="G4" fmla="+/ 2775 21600 2"/>
              <a:gd name="G5" fmla="+/ G1 0 2"/>
              <a:gd name="G6" fmla="*/ 21600 21600 2775"/>
              <a:gd name="G7" fmla="*/ G6 1 2"/>
              <a:gd name="G8" fmla="+- 21600 0 G7"/>
              <a:gd name="G9" fmla="*/ 21600 1 2"/>
              <a:gd name="G10" fmla="+- 2775 0 G9"/>
              <a:gd name="G11" fmla="?: G10 G8 0"/>
              <a:gd name="G12" fmla="?: G10 G7 21600"/>
              <a:gd name="T0" fmla="*/ 20212 w 21600"/>
              <a:gd name="T1" fmla="*/ 10800 h 21600"/>
              <a:gd name="T2" fmla="*/ 10800 w 21600"/>
              <a:gd name="T3" fmla="*/ 21600 h 21600"/>
              <a:gd name="T4" fmla="*/ 1388 w 21600"/>
              <a:gd name="T5" fmla="*/ 10800 h 21600"/>
              <a:gd name="T6" fmla="*/ 10800 w 21600"/>
              <a:gd name="T7" fmla="*/ 0 h 21600"/>
              <a:gd name="T8" fmla="*/ 3188 w 21600"/>
              <a:gd name="T9" fmla="*/ 3188 h 21600"/>
              <a:gd name="T10" fmla="*/ 18412 w 21600"/>
              <a:gd name="T11" fmla="*/ 184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775" y="21600"/>
                </a:lnTo>
                <a:lnTo>
                  <a:pt x="1882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ChangeArrowheads="1"/>
          </p:cNvSpPr>
          <p:nvPr/>
        </p:nvSpPr>
        <p:spPr bwMode="auto">
          <a:xfrm>
            <a:off x="152400" y="1066800"/>
            <a:ext cx="8839200" cy="449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7139" name="Rectangle 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277938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849438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344738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840038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2972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7544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2116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6688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6000" b="1" i="1">
                <a:solidFill>
                  <a:schemeClr val="bg1"/>
                </a:solidFill>
                <a:latin typeface="Franklin Gothic Medium" pitchFamily="34" charset="0"/>
              </a:rPr>
              <a:t>Parallel</a:t>
            </a:r>
          </a:p>
        </p:txBody>
      </p:sp>
      <p:grpSp>
        <p:nvGrpSpPr>
          <p:cNvPr id="347140" name="Group 4"/>
          <p:cNvGrpSpPr>
            <a:grpSpLocks/>
          </p:cNvGrpSpPr>
          <p:nvPr/>
        </p:nvGrpSpPr>
        <p:grpSpPr bwMode="auto">
          <a:xfrm rot="-5400000">
            <a:off x="729457" y="1940719"/>
            <a:ext cx="1676400" cy="846137"/>
            <a:chOff x="1824" y="1016"/>
            <a:chExt cx="1440" cy="618"/>
          </a:xfrm>
        </p:grpSpPr>
        <p:grpSp>
          <p:nvGrpSpPr>
            <p:cNvPr id="347141" name="Group 5"/>
            <p:cNvGrpSpPr>
              <a:grpSpLocks/>
            </p:cNvGrpSpPr>
            <p:nvPr/>
          </p:nvGrpSpPr>
          <p:grpSpPr bwMode="auto">
            <a:xfrm rot="-1292279">
              <a:off x="2007" y="1016"/>
              <a:ext cx="1209" cy="113"/>
              <a:chOff x="2007" y="947"/>
              <a:chExt cx="1209" cy="113"/>
            </a:xfrm>
          </p:grpSpPr>
          <p:sp>
            <p:nvSpPr>
              <p:cNvPr id="347142" name="Rectangle 6"/>
              <p:cNvSpPr>
                <a:spLocks noChangeArrowheads="1"/>
              </p:cNvSpPr>
              <p:nvPr/>
            </p:nvSpPr>
            <p:spPr bwMode="auto">
              <a:xfrm rot="5400000">
                <a:off x="2551" y="403"/>
                <a:ext cx="113" cy="1201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7143" name="Rectangle 7"/>
              <p:cNvSpPr>
                <a:spLocks noChangeArrowheads="1"/>
              </p:cNvSpPr>
              <p:nvPr/>
            </p:nvSpPr>
            <p:spPr bwMode="auto">
              <a:xfrm>
                <a:off x="3072" y="947"/>
                <a:ext cx="144" cy="11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7144" name="Group 8"/>
            <p:cNvGrpSpPr>
              <a:grpSpLocks/>
            </p:cNvGrpSpPr>
            <p:nvPr/>
          </p:nvGrpSpPr>
          <p:grpSpPr bwMode="auto">
            <a:xfrm>
              <a:off x="3072" y="1328"/>
              <a:ext cx="192" cy="105"/>
              <a:chOff x="1824" y="1086"/>
              <a:chExt cx="192" cy="105"/>
            </a:xfrm>
          </p:grpSpPr>
          <p:sp>
            <p:nvSpPr>
              <p:cNvPr id="347145" name="Rectangle 9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7146" name="Rectangle 10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7147" name="Group 11"/>
            <p:cNvGrpSpPr>
              <a:grpSpLocks/>
            </p:cNvGrpSpPr>
            <p:nvPr/>
          </p:nvGrpSpPr>
          <p:grpSpPr bwMode="auto">
            <a:xfrm>
              <a:off x="1824" y="1328"/>
              <a:ext cx="192" cy="105"/>
              <a:chOff x="1824" y="1086"/>
              <a:chExt cx="192" cy="105"/>
            </a:xfrm>
          </p:grpSpPr>
          <p:sp>
            <p:nvSpPr>
              <p:cNvPr id="347148" name="Rectangle 12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7149" name="Rectangle 13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7150" name="Rectangle 14"/>
            <p:cNvSpPr>
              <a:spLocks noChangeArrowheads="1"/>
            </p:cNvSpPr>
            <p:nvPr/>
          </p:nvSpPr>
          <p:spPr bwMode="auto">
            <a:xfrm>
              <a:off x="2057" y="1159"/>
              <a:ext cx="146" cy="27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151" name="Oval 15"/>
            <p:cNvSpPr>
              <a:spLocks noChangeArrowheads="1"/>
            </p:cNvSpPr>
            <p:nvPr/>
          </p:nvSpPr>
          <p:spPr bwMode="auto">
            <a:xfrm>
              <a:off x="2082" y="120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152" name="Rectangle 16"/>
            <p:cNvSpPr>
              <a:spLocks noChangeArrowheads="1"/>
            </p:cNvSpPr>
            <p:nvPr/>
          </p:nvSpPr>
          <p:spPr bwMode="auto">
            <a:xfrm>
              <a:off x="2880" y="1159"/>
              <a:ext cx="146" cy="27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153" name="Rectangle 17"/>
            <p:cNvSpPr>
              <a:spLocks noChangeArrowheads="1"/>
            </p:cNvSpPr>
            <p:nvPr/>
          </p:nvSpPr>
          <p:spPr bwMode="auto">
            <a:xfrm>
              <a:off x="1824" y="1433"/>
              <a:ext cx="1440" cy="201"/>
            </a:xfrm>
            <a:prstGeom prst="rect">
              <a:avLst/>
            </a:prstGeom>
            <a:solidFill>
              <a:srgbClr val="C0C0C0"/>
            </a:solidFill>
            <a:ln w="349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7154" name="Group 18"/>
          <p:cNvGrpSpPr>
            <a:grpSpLocks/>
          </p:cNvGrpSpPr>
          <p:nvPr/>
        </p:nvGrpSpPr>
        <p:grpSpPr bwMode="auto">
          <a:xfrm>
            <a:off x="1382713" y="3355975"/>
            <a:ext cx="619125" cy="2122488"/>
            <a:chOff x="729" y="1473"/>
            <a:chExt cx="390" cy="1337"/>
          </a:xfrm>
        </p:grpSpPr>
        <p:grpSp>
          <p:nvGrpSpPr>
            <p:cNvPr id="347155" name="Group 19"/>
            <p:cNvGrpSpPr>
              <a:grpSpLocks/>
            </p:cNvGrpSpPr>
            <p:nvPr/>
          </p:nvGrpSpPr>
          <p:grpSpPr bwMode="auto">
            <a:xfrm>
              <a:off x="729" y="1586"/>
              <a:ext cx="343" cy="583"/>
              <a:chOff x="732" y="1985"/>
              <a:chExt cx="343" cy="583"/>
            </a:xfrm>
          </p:grpSpPr>
          <p:sp>
            <p:nvSpPr>
              <p:cNvPr id="347156" name="AutoShape 20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524"/>
              </a:xfrm>
              <a:prstGeom prst="roundRect">
                <a:avLst>
                  <a:gd name="adj" fmla="val 9204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7157" name="AutoShape 21"/>
              <p:cNvSpPr>
                <a:spLocks noChangeArrowheads="1"/>
              </p:cNvSpPr>
              <p:nvPr/>
            </p:nvSpPr>
            <p:spPr bwMode="auto">
              <a:xfrm rot="10800000">
                <a:off x="864" y="1985"/>
                <a:ext cx="82" cy="27"/>
              </a:xfrm>
              <a:custGeom>
                <a:avLst/>
                <a:gdLst>
                  <a:gd name="G0" fmla="+- 2699 0 0"/>
                  <a:gd name="G1" fmla="+- 21600 0 2699"/>
                  <a:gd name="G2" fmla="*/ 2699 1 2"/>
                  <a:gd name="G3" fmla="+- 21600 0 G2"/>
                  <a:gd name="G4" fmla="+/ 2699 21600 2"/>
                  <a:gd name="G5" fmla="+/ G1 0 2"/>
                  <a:gd name="G6" fmla="*/ 21600 21600 2699"/>
                  <a:gd name="G7" fmla="*/ G6 1 2"/>
                  <a:gd name="G8" fmla="+- 21600 0 G7"/>
                  <a:gd name="G9" fmla="*/ 21600 1 2"/>
                  <a:gd name="G10" fmla="+- 2699 0 G9"/>
                  <a:gd name="G11" fmla="?: G10 G8 0"/>
                  <a:gd name="G12" fmla="?: G10 G7 21600"/>
                  <a:gd name="T0" fmla="*/ 20250 w 21600"/>
                  <a:gd name="T1" fmla="*/ 10800 h 21600"/>
                  <a:gd name="T2" fmla="*/ 10800 w 21600"/>
                  <a:gd name="T3" fmla="*/ 21600 h 21600"/>
                  <a:gd name="T4" fmla="*/ 1350 w 21600"/>
                  <a:gd name="T5" fmla="*/ 10800 h 21600"/>
                  <a:gd name="T6" fmla="*/ 10800 w 21600"/>
                  <a:gd name="T7" fmla="*/ 0 h 21600"/>
                  <a:gd name="T8" fmla="*/ 3150 w 21600"/>
                  <a:gd name="T9" fmla="*/ 3150 h 21600"/>
                  <a:gd name="T10" fmla="*/ 18450 w 21600"/>
                  <a:gd name="T11" fmla="*/ 1845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699" y="21600"/>
                    </a:lnTo>
                    <a:lnTo>
                      <a:pt x="189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7158" name="AutoShape 22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181"/>
              </a:xfrm>
              <a:prstGeom prst="roundRect">
                <a:avLst>
                  <a:gd name="adj" fmla="val 1491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7159" name="Rectangle 23"/>
              <p:cNvSpPr>
                <a:spLocks noChangeArrowheads="1"/>
              </p:cNvSpPr>
              <p:nvPr/>
            </p:nvSpPr>
            <p:spPr bwMode="auto">
              <a:xfrm>
                <a:off x="736" y="2160"/>
                <a:ext cx="337" cy="13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7160" name="Text Box 24"/>
              <p:cNvSpPr txBox="1">
                <a:spLocks noChangeArrowheads="1"/>
              </p:cNvSpPr>
              <p:nvPr/>
            </p:nvSpPr>
            <p:spPr bwMode="auto">
              <a:xfrm rot="-5400000">
                <a:off x="584" y="2267"/>
                <a:ext cx="44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000" b="1" i="1">
                    <a:solidFill>
                      <a:srgbClr val="FFCC00"/>
                    </a:solidFill>
                  </a:rPr>
                  <a:t>Duracell</a:t>
                </a:r>
              </a:p>
            </p:txBody>
          </p:sp>
        </p:grpSp>
        <p:grpSp>
          <p:nvGrpSpPr>
            <p:cNvPr id="347161" name="Group 25"/>
            <p:cNvGrpSpPr>
              <a:grpSpLocks/>
            </p:cNvGrpSpPr>
            <p:nvPr/>
          </p:nvGrpSpPr>
          <p:grpSpPr bwMode="auto">
            <a:xfrm>
              <a:off x="729" y="2142"/>
              <a:ext cx="343" cy="583"/>
              <a:chOff x="732" y="1985"/>
              <a:chExt cx="343" cy="583"/>
            </a:xfrm>
          </p:grpSpPr>
          <p:sp>
            <p:nvSpPr>
              <p:cNvPr id="347162" name="AutoShape 26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524"/>
              </a:xfrm>
              <a:prstGeom prst="roundRect">
                <a:avLst>
                  <a:gd name="adj" fmla="val 9204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7163" name="AutoShape 27"/>
              <p:cNvSpPr>
                <a:spLocks noChangeArrowheads="1"/>
              </p:cNvSpPr>
              <p:nvPr/>
            </p:nvSpPr>
            <p:spPr bwMode="auto">
              <a:xfrm rot="10800000">
                <a:off x="864" y="1985"/>
                <a:ext cx="82" cy="27"/>
              </a:xfrm>
              <a:custGeom>
                <a:avLst/>
                <a:gdLst>
                  <a:gd name="G0" fmla="+- 2699 0 0"/>
                  <a:gd name="G1" fmla="+- 21600 0 2699"/>
                  <a:gd name="G2" fmla="*/ 2699 1 2"/>
                  <a:gd name="G3" fmla="+- 21600 0 G2"/>
                  <a:gd name="G4" fmla="+/ 2699 21600 2"/>
                  <a:gd name="G5" fmla="+/ G1 0 2"/>
                  <a:gd name="G6" fmla="*/ 21600 21600 2699"/>
                  <a:gd name="G7" fmla="*/ G6 1 2"/>
                  <a:gd name="G8" fmla="+- 21600 0 G7"/>
                  <a:gd name="G9" fmla="*/ 21600 1 2"/>
                  <a:gd name="G10" fmla="+- 2699 0 G9"/>
                  <a:gd name="G11" fmla="?: G10 G8 0"/>
                  <a:gd name="G12" fmla="?: G10 G7 21600"/>
                  <a:gd name="T0" fmla="*/ 20250 w 21600"/>
                  <a:gd name="T1" fmla="*/ 10800 h 21600"/>
                  <a:gd name="T2" fmla="*/ 10800 w 21600"/>
                  <a:gd name="T3" fmla="*/ 21600 h 21600"/>
                  <a:gd name="T4" fmla="*/ 1350 w 21600"/>
                  <a:gd name="T5" fmla="*/ 10800 h 21600"/>
                  <a:gd name="T6" fmla="*/ 10800 w 21600"/>
                  <a:gd name="T7" fmla="*/ 0 h 21600"/>
                  <a:gd name="T8" fmla="*/ 3150 w 21600"/>
                  <a:gd name="T9" fmla="*/ 3150 h 21600"/>
                  <a:gd name="T10" fmla="*/ 18450 w 21600"/>
                  <a:gd name="T11" fmla="*/ 1845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699" y="21600"/>
                    </a:lnTo>
                    <a:lnTo>
                      <a:pt x="189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7164" name="AutoShape 28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181"/>
              </a:xfrm>
              <a:prstGeom prst="roundRect">
                <a:avLst>
                  <a:gd name="adj" fmla="val 1491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7165" name="Rectangle 29"/>
              <p:cNvSpPr>
                <a:spLocks noChangeArrowheads="1"/>
              </p:cNvSpPr>
              <p:nvPr/>
            </p:nvSpPr>
            <p:spPr bwMode="auto">
              <a:xfrm>
                <a:off x="736" y="2160"/>
                <a:ext cx="337" cy="13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7166" name="Text Box 30"/>
              <p:cNvSpPr txBox="1">
                <a:spLocks noChangeArrowheads="1"/>
              </p:cNvSpPr>
              <p:nvPr/>
            </p:nvSpPr>
            <p:spPr bwMode="auto">
              <a:xfrm rot="-5400000">
                <a:off x="584" y="2267"/>
                <a:ext cx="44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000" b="1" i="1">
                    <a:solidFill>
                      <a:srgbClr val="FFCC00"/>
                    </a:solidFill>
                  </a:rPr>
                  <a:t>Duracell</a:t>
                </a:r>
              </a:p>
            </p:txBody>
          </p:sp>
        </p:grpSp>
        <p:sp>
          <p:nvSpPr>
            <p:cNvPr id="347167" name="Line 31"/>
            <p:cNvSpPr>
              <a:spLocks noChangeShapeType="1"/>
            </p:cNvSpPr>
            <p:nvPr/>
          </p:nvSpPr>
          <p:spPr bwMode="auto">
            <a:xfrm flipH="1">
              <a:off x="1111" y="1567"/>
              <a:ext cx="0" cy="1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7168" name="Group 32"/>
            <p:cNvGrpSpPr>
              <a:grpSpLocks/>
            </p:cNvGrpSpPr>
            <p:nvPr/>
          </p:nvGrpSpPr>
          <p:grpSpPr bwMode="auto">
            <a:xfrm>
              <a:off x="812" y="1473"/>
              <a:ext cx="192" cy="105"/>
              <a:chOff x="1824" y="1086"/>
              <a:chExt cx="192" cy="105"/>
            </a:xfrm>
          </p:grpSpPr>
          <p:sp>
            <p:nvSpPr>
              <p:cNvPr id="347169" name="Rectangle 33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7170" name="Rectangle 34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7171" name="Group 35"/>
            <p:cNvGrpSpPr>
              <a:grpSpLocks/>
            </p:cNvGrpSpPr>
            <p:nvPr/>
          </p:nvGrpSpPr>
          <p:grpSpPr bwMode="auto">
            <a:xfrm rot="10800000">
              <a:off x="812" y="2705"/>
              <a:ext cx="192" cy="105"/>
              <a:chOff x="1824" y="1086"/>
              <a:chExt cx="192" cy="105"/>
            </a:xfrm>
          </p:grpSpPr>
          <p:sp>
            <p:nvSpPr>
              <p:cNvPr id="347172" name="Rectangle 36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7173" name="Rectangle 37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7174" name="Line 38"/>
            <p:cNvSpPr>
              <a:spLocks noChangeShapeType="1"/>
            </p:cNvSpPr>
            <p:nvPr/>
          </p:nvSpPr>
          <p:spPr bwMode="auto">
            <a:xfrm flipH="1">
              <a:off x="729" y="2709"/>
              <a:ext cx="3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175" name="Line 39"/>
            <p:cNvSpPr>
              <a:spLocks noChangeShapeType="1"/>
            </p:cNvSpPr>
            <p:nvPr/>
          </p:nvSpPr>
          <p:spPr bwMode="auto">
            <a:xfrm flipH="1">
              <a:off x="733" y="1573"/>
              <a:ext cx="38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7176" name="Line 40"/>
          <p:cNvSpPr>
            <a:spLocks noChangeShapeType="1"/>
          </p:cNvSpPr>
          <p:nvPr/>
        </p:nvSpPr>
        <p:spPr bwMode="auto">
          <a:xfrm flipH="1">
            <a:off x="1679575" y="1311275"/>
            <a:ext cx="5699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7177" name="Group 41"/>
          <p:cNvGrpSpPr>
            <a:grpSpLocks/>
          </p:cNvGrpSpPr>
          <p:nvPr/>
        </p:nvGrpSpPr>
        <p:grpSpPr bwMode="auto">
          <a:xfrm rot="5400000">
            <a:off x="3603625" y="2651125"/>
            <a:ext cx="1468438" cy="1354138"/>
            <a:chOff x="3915" y="781"/>
            <a:chExt cx="925" cy="853"/>
          </a:xfrm>
        </p:grpSpPr>
        <p:grpSp>
          <p:nvGrpSpPr>
            <p:cNvPr id="347178" name="Group 42"/>
            <p:cNvGrpSpPr>
              <a:grpSpLocks/>
            </p:cNvGrpSpPr>
            <p:nvPr/>
          </p:nvGrpSpPr>
          <p:grpSpPr bwMode="auto">
            <a:xfrm>
              <a:off x="4648" y="1328"/>
              <a:ext cx="192" cy="105"/>
              <a:chOff x="1824" y="1086"/>
              <a:chExt cx="192" cy="105"/>
            </a:xfrm>
          </p:grpSpPr>
          <p:sp>
            <p:nvSpPr>
              <p:cNvPr id="347179" name="Rectangle 43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7180" name="Rectangle 44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7181" name="Group 45"/>
            <p:cNvGrpSpPr>
              <a:grpSpLocks/>
            </p:cNvGrpSpPr>
            <p:nvPr/>
          </p:nvGrpSpPr>
          <p:grpSpPr bwMode="auto">
            <a:xfrm>
              <a:off x="3932" y="1328"/>
              <a:ext cx="192" cy="105"/>
              <a:chOff x="1824" y="1086"/>
              <a:chExt cx="192" cy="105"/>
            </a:xfrm>
          </p:grpSpPr>
          <p:sp>
            <p:nvSpPr>
              <p:cNvPr id="347182" name="Rectangle 46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7183" name="Rectangle 47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7184" name="Rectangle 48"/>
            <p:cNvSpPr>
              <a:spLocks noChangeArrowheads="1"/>
            </p:cNvSpPr>
            <p:nvPr/>
          </p:nvSpPr>
          <p:spPr bwMode="auto">
            <a:xfrm>
              <a:off x="3915" y="1433"/>
              <a:ext cx="925" cy="201"/>
            </a:xfrm>
            <a:prstGeom prst="rect">
              <a:avLst/>
            </a:prstGeom>
            <a:solidFill>
              <a:srgbClr val="C0C0C0"/>
            </a:solidFill>
            <a:ln w="349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185" name="AutoShape 49"/>
            <p:cNvSpPr>
              <a:spLocks noChangeArrowheads="1"/>
            </p:cNvSpPr>
            <p:nvPr/>
          </p:nvSpPr>
          <p:spPr bwMode="auto">
            <a:xfrm rot="10800000">
              <a:off x="4164" y="1259"/>
              <a:ext cx="428" cy="174"/>
            </a:xfrm>
            <a:custGeom>
              <a:avLst/>
              <a:gdLst>
                <a:gd name="G0" fmla="+- 2775 0 0"/>
                <a:gd name="G1" fmla="+- 21600 0 2775"/>
                <a:gd name="G2" fmla="*/ 2775 1 2"/>
                <a:gd name="G3" fmla="+- 21600 0 G2"/>
                <a:gd name="G4" fmla="+/ 2775 21600 2"/>
                <a:gd name="G5" fmla="+/ G1 0 2"/>
                <a:gd name="G6" fmla="*/ 21600 21600 2775"/>
                <a:gd name="G7" fmla="*/ G6 1 2"/>
                <a:gd name="G8" fmla="+- 21600 0 G7"/>
                <a:gd name="G9" fmla="*/ 21600 1 2"/>
                <a:gd name="G10" fmla="+- 2775 0 G9"/>
                <a:gd name="G11" fmla="?: G10 G8 0"/>
                <a:gd name="G12" fmla="?: G10 G7 21600"/>
                <a:gd name="T0" fmla="*/ 20212 w 21600"/>
                <a:gd name="T1" fmla="*/ 10800 h 21600"/>
                <a:gd name="T2" fmla="*/ 10800 w 21600"/>
                <a:gd name="T3" fmla="*/ 21600 h 21600"/>
                <a:gd name="T4" fmla="*/ 1388 w 21600"/>
                <a:gd name="T5" fmla="*/ 10800 h 21600"/>
                <a:gd name="T6" fmla="*/ 10800 w 21600"/>
                <a:gd name="T7" fmla="*/ 0 h 21600"/>
                <a:gd name="T8" fmla="*/ 3188 w 21600"/>
                <a:gd name="T9" fmla="*/ 3188 h 21600"/>
                <a:gd name="T10" fmla="*/ 18412 w 21600"/>
                <a:gd name="T11" fmla="*/ 184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775" y="21600"/>
                  </a:lnTo>
                  <a:lnTo>
                    <a:pt x="18825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0C0C0"/>
            </a:solidFill>
            <a:ln w="349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186" name="Rectangle 50"/>
            <p:cNvSpPr>
              <a:spLocks noChangeArrowheads="1"/>
            </p:cNvSpPr>
            <p:nvPr/>
          </p:nvSpPr>
          <p:spPr bwMode="auto">
            <a:xfrm>
              <a:off x="4211" y="1159"/>
              <a:ext cx="334" cy="1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187" name="Oval 51"/>
            <p:cNvSpPr>
              <a:spLocks noChangeArrowheads="1"/>
            </p:cNvSpPr>
            <p:nvPr/>
          </p:nvSpPr>
          <p:spPr bwMode="auto">
            <a:xfrm>
              <a:off x="4128" y="781"/>
              <a:ext cx="500" cy="43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188" name="Line 52"/>
            <p:cNvSpPr>
              <a:spLocks noChangeShapeType="1"/>
            </p:cNvSpPr>
            <p:nvPr/>
          </p:nvSpPr>
          <p:spPr bwMode="auto">
            <a:xfrm flipH="1" flipV="1">
              <a:off x="4262" y="1017"/>
              <a:ext cx="52" cy="2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189" name="Line 53"/>
            <p:cNvSpPr>
              <a:spLocks noChangeShapeType="1"/>
            </p:cNvSpPr>
            <p:nvPr/>
          </p:nvSpPr>
          <p:spPr bwMode="auto">
            <a:xfrm flipV="1">
              <a:off x="4453" y="1016"/>
              <a:ext cx="52" cy="2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190" name="Line 54"/>
            <p:cNvSpPr>
              <a:spLocks noChangeShapeType="1"/>
            </p:cNvSpPr>
            <p:nvPr/>
          </p:nvSpPr>
          <p:spPr bwMode="auto">
            <a:xfrm>
              <a:off x="4265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191" name="Line 55"/>
            <p:cNvSpPr>
              <a:spLocks noChangeShapeType="1"/>
            </p:cNvSpPr>
            <p:nvPr/>
          </p:nvSpPr>
          <p:spPr bwMode="auto">
            <a:xfrm flipH="1">
              <a:off x="4261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192" name="Line 56"/>
            <p:cNvSpPr>
              <a:spLocks noChangeShapeType="1"/>
            </p:cNvSpPr>
            <p:nvPr/>
          </p:nvSpPr>
          <p:spPr bwMode="auto">
            <a:xfrm>
              <a:off x="4273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193" name="Line 57"/>
            <p:cNvSpPr>
              <a:spLocks noChangeShapeType="1"/>
            </p:cNvSpPr>
            <p:nvPr/>
          </p:nvSpPr>
          <p:spPr bwMode="auto">
            <a:xfrm flipH="1">
              <a:off x="4269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194" name="Line 58"/>
            <p:cNvSpPr>
              <a:spLocks noChangeShapeType="1"/>
            </p:cNvSpPr>
            <p:nvPr/>
          </p:nvSpPr>
          <p:spPr bwMode="auto">
            <a:xfrm>
              <a:off x="4281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195" name="Line 59"/>
            <p:cNvSpPr>
              <a:spLocks noChangeShapeType="1"/>
            </p:cNvSpPr>
            <p:nvPr/>
          </p:nvSpPr>
          <p:spPr bwMode="auto">
            <a:xfrm flipH="1">
              <a:off x="427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196" name="Line 60"/>
            <p:cNvSpPr>
              <a:spLocks noChangeShapeType="1"/>
            </p:cNvSpPr>
            <p:nvPr/>
          </p:nvSpPr>
          <p:spPr bwMode="auto">
            <a:xfrm>
              <a:off x="4291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197" name="Line 61"/>
            <p:cNvSpPr>
              <a:spLocks noChangeShapeType="1"/>
            </p:cNvSpPr>
            <p:nvPr/>
          </p:nvSpPr>
          <p:spPr bwMode="auto">
            <a:xfrm flipH="1">
              <a:off x="428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198" name="Line 62"/>
            <p:cNvSpPr>
              <a:spLocks noChangeShapeType="1"/>
            </p:cNvSpPr>
            <p:nvPr/>
          </p:nvSpPr>
          <p:spPr bwMode="auto">
            <a:xfrm>
              <a:off x="4299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199" name="Line 63"/>
            <p:cNvSpPr>
              <a:spLocks noChangeShapeType="1"/>
            </p:cNvSpPr>
            <p:nvPr/>
          </p:nvSpPr>
          <p:spPr bwMode="auto">
            <a:xfrm flipH="1">
              <a:off x="4295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00" name="Line 64"/>
            <p:cNvSpPr>
              <a:spLocks noChangeShapeType="1"/>
            </p:cNvSpPr>
            <p:nvPr/>
          </p:nvSpPr>
          <p:spPr bwMode="auto">
            <a:xfrm>
              <a:off x="430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01" name="Line 65"/>
            <p:cNvSpPr>
              <a:spLocks noChangeShapeType="1"/>
            </p:cNvSpPr>
            <p:nvPr/>
          </p:nvSpPr>
          <p:spPr bwMode="auto">
            <a:xfrm flipH="1">
              <a:off x="4303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02" name="Line 66"/>
            <p:cNvSpPr>
              <a:spLocks noChangeShapeType="1"/>
            </p:cNvSpPr>
            <p:nvPr/>
          </p:nvSpPr>
          <p:spPr bwMode="auto">
            <a:xfrm>
              <a:off x="431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03" name="Line 67"/>
            <p:cNvSpPr>
              <a:spLocks noChangeShapeType="1"/>
            </p:cNvSpPr>
            <p:nvPr/>
          </p:nvSpPr>
          <p:spPr bwMode="auto">
            <a:xfrm flipH="1">
              <a:off x="431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04" name="Line 68"/>
            <p:cNvSpPr>
              <a:spLocks noChangeShapeType="1"/>
            </p:cNvSpPr>
            <p:nvPr/>
          </p:nvSpPr>
          <p:spPr bwMode="auto">
            <a:xfrm>
              <a:off x="4323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05" name="Line 69"/>
            <p:cNvSpPr>
              <a:spLocks noChangeShapeType="1"/>
            </p:cNvSpPr>
            <p:nvPr/>
          </p:nvSpPr>
          <p:spPr bwMode="auto">
            <a:xfrm flipH="1">
              <a:off x="431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06" name="Line 70"/>
            <p:cNvSpPr>
              <a:spLocks noChangeShapeType="1"/>
            </p:cNvSpPr>
            <p:nvPr/>
          </p:nvSpPr>
          <p:spPr bwMode="auto">
            <a:xfrm>
              <a:off x="433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07" name="Line 71"/>
            <p:cNvSpPr>
              <a:spLocks noChangeShapeType="1"/>
            </p:cNvSpPr>
            <p:nvPr/>
          </p:nvSpPr>
          <p:spPr bwMode="auto">
            <a:xfrm flipH="1">
              <a:off x="432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08" name="Line 72"/>
            <p:cNvSpPr>
              <a:spLocks noChangeShapeType="1"/>
            </p:cNvSpPr>
            <p:nvPr/>
          </p:nvSpPr>
          <p:spPr bwMode="auto">
            <a:xfrm>
              <a:off x="434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09" name="Line 73"/>
            <p:cNvSpPr>
              <a:spLocks noChangeShapeType="1"/>
            </p:cNvSpPr>
            <p:nvPr/>
          </p:nvSpPr>
          <p:spPr bwMode="auto">
            <a:xfrm flipH="1">
              <a:off x="433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10" name="Line 74"/>
            <p:cNvSpPr>
              <a:spLocks noChangeShapeType="1"/>
            </p:cNvSpPr>
            <p:nvPr/>
          </p:nvSpPr>
          <p:spPr bwMode="auto">
            <a:xfrm>
              <a:off x="4349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11" name="Line 75"/>
            <p:cNvSpPr>
              <a:spLocks noChangeShapeType="1"/>
            </p:cNvSpPr>
            <p:nvPr/>
          </p:nvSpPr>
          <p:spPr bwMode="auto">
            <a:xfrm flipH="1">
              <a:off x="434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12" name="Line 76"/>
            <p:cNvSpPr>
              <a:spLocks noChangeShapeType="1"/>
            </p:cNvSpPr>
            <p:nvPr/>
          </p:nvSpPr>
          <p:spPr bwMode="auto">
            <a:xfrm>
              <a:off x="435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13" name="Line 77"/>
            <p:cNvSpPr>
              <a:spLocks noChangeShapeType="1"/>
            </p:cNvSpPr>
            <p:nvPr/>
          </p:nvSpPr>
          <p:spPr bwMode="auto">
            <a:xfrm flipH="1">
              <a:off x="435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14" name="Line 78"/>
            <p:cNvSpPr>
              <a:spLocks noChangeShapeType="1"/>
            </p:cNvSpPr>
            <p:nvPr/>
          </p:nvSpPr>
          <p:spPr bwMode="auto">
            <a:xfrm>
              <a:off x="436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15" name="Line 79"/>
            <p:cNvSpPr>
              <a:spLocks noChangeShapeType="1"/>
            </p:cNvSpPr>
            <p:nvPr/>
          </p:nvSpPr>
          <p:spPr bwMode="auto">
            <a:xfrm flipH="1">
              <a:off x="4363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16" name="Line 80"/>
            <p:cNvSpPr>
              <a:spLocks noChangeShapeType="1"/>
            </p:cNvSpPr>
            <p:nvPr/>
          </p:nvSpPr>
          <p:spPr bwMode="auto">
            <a:xfrm>
              <a:off x="4375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17" name="Line 81"/>
            <p:cNvSpPr>
              <a:spLocks noChangeShapeType="1"/>
            </p:cNvSpPr>
            <p:nvPr/>
          </p:nvSpPr>
          <p:spPr bwMode="auto">
            <a:xfrm flipH="1">
              <a:off x="4371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18" name="Line 82"/>
            <p:cNvSpPr>
              <a:spLocks noChangeShapeType="1"/>
            </p:cNvSpPr>
            <p:nvPr/>
          </p:nvSpPr>
          <p:spPr bwMode="auto">
            <a:xfrm>
              <a:off x="4383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19" name="Line 83"/>
            <p:cNvSpPr>
              <a:spLocks noChangeShapeType="1"/>
            </p:cNvSpPr>
            <p:nvPr/>
          </p:nvSpPr>
          <p:spPr bwMode="auto">
            <a:xfrm flipH="1">
              <a:off x="4379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20" name="Line 84"/>
            <p:cNvSpPr>
              <a:spLocks noChangeShapeType="1"/>
            </p:cNvSpPr>
            <p:nvPr/>
          </p:nvSpPr>
          <p:spPr bwMode="auto">
            <a:xfrm>
              <a:off x="4393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21" name="Line 85"/>
            <p:cNvSpPr>
              <a:spLocks noChangeShapeType="1"/>
            </p:cNvSpPr>
            <p:nvPr/>
          </p:nvSpPr>
          <p:spPr bwMode="auto">
            <a:xfrm flipH="1">
              <a:off x="4389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22" name="Line 86"/>
            <p:cNvSpPr>
              <a:spLocks noChangeShapeType="1"/>
            </p:cNvSpPr>
            <p:nvPr/>
          </p:nvSpPr>
          <p:spPr bwMode="auto">
            <a:xfrm>
              <a:off x="4401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23" name="Line 87"/>
            <p:cNvSpPr>
              <a:spLocks noChangeShapeType="1"/>
            </p:cNvSpPr>
            <p:nvPr/>
          </p:nvSpPr>
          <p:spPr bwMode="auto">
            <a:xfrm flipH="1">
              <a:off x="439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24" name="Line 88"/>
            <p:cNvSpPr>
              <a:spLocks noChangeShapeType="1"/>
            </p:cNvSpPr>
            <p:nvPr/>
          </p:nvSpPr>
          <p:spPr bwMode="auto">
            <a:xfrm>
              <a:off x="4409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25" name="Line 89"/>
            <p:cNvSpPr>
              <a:spLocks noChangeShapeType="1"/>
            </p:cNvSpPr>
            <p:nvPr/>
          </p:nvSpPr>
          <p:spPr bwMode="auto">
            <a:xfrm flipH="1">
              <a:off x="4405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26" name="Line 90"/>
            <p:cNvSpPr>
              <a:spLocks noChangeShapeType="1"/>
            </p:cNvSpPr>
            <p:nvPr/>
          </p:nvSpPr>
          <p:spPr bwMode="auto">
            <a:xfrm>
              <a:off x="441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27" name="Line 91"/>
            <p:cNvSpPr>
              <a:spLocks noChangeShapeType="1"/>
            </p:cNvSpPr>
            <p:nvPr/>
          </p:nvSpPr>
          <p:spPr bwMode="auto">
            <a:xfrm flipH="1">
              <a:off x="441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28" name="Line 92"/>
            <p:cNvSpPr>
              <a:spLocks noChangeShapeType="1"/>
            </p:cNvSpPr>
            <p:nvPr/>
          </p:nvSpPr>
          <p:spPr bwMode="auto">
            <a:xfrm>
              <a:off x="4425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29" name="Line 93"/>
            <p:cNvSpPr>
              <a:spLocks noChangeShapeType="1"/>
            </p:cNvSpPr>
            <p:nvPr/>
          </p:nvSpPr>
          <p:spPr bwMode="auto">
            <a:xfrm flipH="1">
              <a:off x="442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30" name="Line 94"/>
            <p:cNvSpPr>
              <a:spLocks noChangeShapeType="1"/>
            </p:cNvSpPr>
            <p:nvPr/>
          </p:nvSpPr>
          <p:spPr bwMode="auto">
            <a:xfrm>
              <a:off x="443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31" name="Line 95"/>
            <p:cNvSpPr>
              <a:spLocks noChangeShapeType="1"/>
            </p:cNvSpPr>
            <p:nvPr/>
          </p:nvSpPr>
          <p:spPr bwMode="auto">
            <a:xfrm flipH="1">
              <a:off x="442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32" name="Line 96"/>
            <p:cNvSpPr>
              <a:spLocks noChangeShapeType="1"/>
            </p:cNvSpPr>
            <p:nvPr/>
          </p:nvSpPr>
          <p:spPr bwMode="auto">
            <a:xfrm>
              <a:off x="444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33" name="Line 97"/>
            <p:cNvSpPr>
              <a:spLocks noChangeShapeType="1"/>
            </p:cNvSpPr>
            <p:nvPr/>
          </p:nvSpPr>
          <p:spPr bwMode="auto">
            <a:xfrm flipH="1">
              <a:off x="443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34" name="Line 98"/>
            <p:cNvSpPr>
              <a:spLocks noChangeShapeType="1"/>
            </p:cNvSpPr>
            <p:nvPr/>
          </p:nvSpPr>
          <p:spPr bwMode="auto">
            <a:xfrm>
              <a:off x="4451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35" name="Line 99"/>
            <p:cNvSpPr>
              <a:spLocks noChangeShapeType="1"/>
            </p:cNvSpPr>
            <p:nvPr/>
          </p:nvSpPr>
          <p:spPr bwMode="auto">
            <a:xfrm flipH="1">
              <a:off x="444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36" name="Line 100"/>
            <p:cNvSpPr>
              <a:spLocks noChangeShapeType="1"/>
            </p:cNvSpPr>
            <p:nvPr/>
          </p:nvSpPr>
          <p:spPr bwMode="auto">
            <a:xfrm>
              <a:off x="445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37" name="Line 101"/>
            <p:cNvSpPr>
              <a:spLocks noChangeShapeType="1"/>
            </p:cNvSpPr>
            <p:nvPr/>
          </p:nvSpPr>
          <p:spPr bwMode="auto">
            <a:xfrm flipH="1">
              <a:off x="445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38" name="Line 102"/>
            <p:cNvSpPr>
              <a:spLocks noChangeShapeType="1"/>
            </p:cNvSpPr>
            <p:nvPr/>
          </p:nvSpPr>
          <p:spPr bwMode="auto">
            <a:xfrm>
              <a:off x="4467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39" name="Line 103"/>
            <p:cNvSpPr>
              <a:spLocks noChangeShapeType="1"/>
            </p:cNvSpPr>
            <p:nvPr/>
          </p:nvSpPr>
          <p:spPr bwMode="auto">
            <a:xfrm flipH="1">
              <a:off x="446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40" name="Line 104"/>
            <p:cNvSpPr>
              <a:spLocks noChangeShapeType="1"/>
            </p:cNvSpPr>
            <p:nvPr/>
          </p:nvSpPr>
          <p:spPr bwMode="auto">
            <a:xfrm>
              <a:off x="447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41" name="Line 105"/>
            <p:cNvSpPr>
              <a:spLocks noChangeShapeType="1"/>
            </p:cNvSpPr>
            <p:nvPr/>
          </p:nvSpPr>
          <p:spPr bwMode="auto">
            <a:xfrm flipH="1">
              <a:off x="447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42" name="Line 106"/>
            <p:cNvSpPr>
              <a:spLocks noChangeShapeType="1"/>
            </p:cNvSpPr>
            <p:nvPr/>
          </p:nvSpPr>
          <p:spPr bwMode="auto">
            <a:xfrm>
              <a:off x="448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43" name="Line 107"/>
            <p:cNvSpPr>
              <a:spLocks noChangeShapeType="1"/>
            </p:cNvSpPr>
            <p:nvPr/>
          </p:nvSpPr>
          <p:spPr bwMode="auto">
            <a:xfrm flipH="1">
              <a:off x="448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44" name="Line 108"/>
            <p:cNvSpPr>
              <a:spLocks noChangeShapeType="1"/>
            </p:cNvSpPr>
            <p:nvPr/>
          </p:nvSpPr>
          <p:spPr bwMode="auto">
            <a:xfrm>
              <a:off x="4493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45" name="Line 109"/>
            <p:cNvSpPr>
              <a:spLocks noChangeShapeType="1"/>
            </p:cNvSpPr>
            <p:nvPr/>
          </p:nvSpPr>
          <p:spPr bwMode="auto">
            <a:xfrm flipH="1">
              <a:off x="448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46" name="Line 110"/>
            <p:cNvSpPr>
              <a:spLocks noChangeShapeType="1"/>
            </p:cNvSpPr>
            <p:nvPr/>
          </p:nvSpPr>
          <p:spPr bwMode="auto">
            <a:xfrm>
              <a:off x="450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47" name="Line 111"/>
            <p:cNvSpPr>
              <a:spLocks noChangeShapeType="1"/>
            </p:cNvSpPr>
            <p:nvPr/>
          </p:nvSpPr>
          <p:spPr bwMode="auto">
            <a:xfrm flipH="1">
              <a:off x="449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7248" name="Line 112"/>
          <p:cNvSpPr>
            <a:spLocks noChangeShapeType="1"/>
          </p:cNvSpPr>
          <p:nvPr/>
        </p:nvSpPr>
        <p:spPr bwMode="auto">
          <a:xfrm flipH="1">
            <a:off x="1536700" y="5360988"/>
            <a:ext cx="584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249" name="Line 113"/>
          <p:cNvSpPr>
            <a:spLocks noChangeShapeType="1"/>
          </p:cNvSpPr>
          <p:nvPr/>
        </p:nvSpPr>
        <p:spPr bwMode="auto">
          <a:xfrm flipH="1">
            <a:off x="1679575" y="2976563"/>
            <a:ext cx="0" cy="3794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250" name="Line 114"/>
          <p:cNvSpPr>
            <a:spLocks noChangeShapeType="1"/>
          </p:cNvSpPr>
          <p:nvPr/>
        </p:nvSpPr>
        <p:spPr bwMode="auto">
          <a:xfrm flipH="1">
            <a:off x="1687513" y="1303338"/>
            <a:ext cx="0" cy="3794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7251" name="Group 115"/>
          <p:cNvGrpSpPr>
            <a:grpSpLocks/>
          </p:cNvGrpSpPr>
          <p:nvPr/>
        </p:nvGrpSpPr>
        <p:grpSpPr bwMode="auto">
          <a:xfrm rot="5400000">
            <a:off x="5284788" y="2651125"/>
            <a:ext cx="1468438" cy="1354137"/>
            <a:chOff x="3915" y="781"/>
            <a:chExt cx="925" cy="853"/>
          </a:xfrm>
        </p:grpSpPr>
        <p:grpSp>
          <p:nvGrpSpPr>
            <p:cNvPr id="347252" name="Group 116"/>
            <p:cNvGrpSpPr>
              <a:grpSpLocks/>
            </p:cNvGrpSpPr>
            <p:nvPr/>
          </p:nvGrpSpPr>
          <p:grpSpPr bwMode="auto">
            <a:xfrm>
              <a:off x="4648" y="1328"/>
              <a:ext cx="192" cy="105"/>
              <a:chOff x="1824" y="1086"/>
              <a:chExt cx="192" cy="105"/>
            </a:xfrm>
          </p:grpSpPr>
          <p:sp>
            <p:nvSpPr>
              <p:cNvPr id="347253" name="Rectangle 117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7254" name="Rectangle 118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7255" name="Group 119"/>
            <p:cNvGrpSpPr>
              <a:grpSpLocks/>
            </p:cNvGrpSpPr>
            <p:nvPr/>
          </p:nvGrpSpPr>
          <p:grpSpPr bwMode="auto">
            <a:xfrm>
              <a:off x="3932" y="1328"/>
              <a:ext cx="192" cy="105"/>
              <a:chOff x="1824" y="1086"/>
              <a:chExt cx="192" cy="105"/>
            </a:xfrm>
          </p:grpSpPr>
          <p:sp>
            <p:nvSpPr>
              <p:cNvPr id="347256" name="Rectangle 120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7257" name="Rectangle 121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7258" name="Rectangle 122"/>
            <p:cNvSpPr>
              <a:spLocks noChangeArrowheads="1"/>
            </p:cNvSpPr>
            <p:nvPr/>
          </p:nvSpPr>
          <p:spPr bwMode="auto">
            <a:xfrm>
              <a:off x="3915" y="1433"/>
              <a:ext cx="925" cy="201"/>
            </a:xfrm>
            <a:prstGeom prst="rect">
              <a:avLst/>
            </a:prstGeom>
            <a:solidFill>
              <a:srgbClr val="C0C0C0"/>
            </a:solidFill>
            <a:ln w="349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259" name="AutoShape 123"/>
            <p:cNvSpPr>
              <a:spLocks noChangeArrowheads="1"/>
            </p:cNvSpPr>
            <p:nvPr/>
          </p:nvSpPr>
          <p:spPr bwMode="auto">
            <a:xfrm rot="10800000">
              <a:off x="4164" y="1259"/>
              <a:ext cx="428" cy="174"/>
            </a:xfrm>
            <a:custGeom>
              <a:avLst/>
              <a:gdLst>
                <a:gd name="G0" fmla="+- 2775 0 0"/>
                <a:gd name="G1" fmla="+- 21600 0 2775"/>
                <a:gd name="G2" fmla="*/ 2775 1 2"/>
                <a:gd name="G3" fmla="+- 21600 0 G2"/>
                <a:gd name="G4" fmla="+/ 2775 21600 2"/>
                <a:gd name="G5" fmla="+/ G1 0 2"/>
                <a:gd name="G6" fmla="*/ 21600 21600 2775"/>
                <a:gd name="G7" fmla="*/ G6 1 2"/>
                <a:gd name="G8" fmla="+- 21600 0 G7"/>
                <a:gd name="G9" fmla="*/ 21600 1 2"/>
                <a:gd name="G10" fmla="+- 2775 0 G9"/>
                <a:gd name="G11" fmla="?: G10 G8 0"/>
                <a:gd name="G12" fmla="?: G10 G7 21600"/>
                <a:gd name="T0" fmla="*/ 20212 w 21600"/>
                <a:gd name="T1" fmla="*/ 10800 h 21600"/>
                <a:gd name="T2" fmla="*/ 10800 w 21600"/>
                <a:gd name="T3" fmla="*/ 21600 h 21600"/>
                <a:gd name="T4" fmla="*/ 1388 w 21600"/>
                <a:gd name="T5" fmla="*/ 10800 h 21600"/>
                <a:gd name="T6" fmla="*/ 10800 w 21600"/>
                <a:gd name="T7" fmla="*/ 0 h 21600"/>
                <a:gd name="T8" fmla="*/ 3188 w 21600"/>
                <a:gd name="T9" fmla="*/ 3188 h 21600"/>
                <a:gd name="T10" fmla="*/ 18412 w 21600"/>
                <a:gd name="T11" fmla="*/ 184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775" y="21600"/>
                  </a:lnTo>
                  <a:lnTo>
                    <a:pt x="18825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0C0C0"/>
            </a:solidFill>
            <a:ln w="349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260" name="Rectangle 124"/>
            <p:cNvSpPr>
              <a:spLocks noChangeArrowheads="1"/>
            </p:cNvSpPr>
            <p:nvPr/>
          </p:nvSpPr>
          <p:spPr bwMode="auto">
            <a:xfrm>
              <a:off x="4211" y="1159"/>
              <a:ext cx="334" cy="1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261" name="Oval 125"/>
            <p:cNvSpPr>
              <a:spLocks noChangeArrowheads="1"/>
            </p:cNvSpPr>
            <p:nvPr/>
          </p:nvSpPr>
          <p:spPr bwMode="auto">
            <a:xfrm>
              <a:off x="4128" y="781"/>
              <a:ext cx="500" cy="43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262" name="Line 126"/>
            <p:cNvSpPr>
              <a:spLocks noChangeShapeType="1"/>
            </p:cNvSpPr>
            <p:nvPr/>
          </p:nvSpPr>
          <p:spPr bwMode="auto">
            <a:xfrm flipH="1" flipV="1">
              <a:off x="4262" y="1017"/>
              <a:ext cx="52" cy="2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63" name="Line 127"/>
            <p:cNvSpPr>
              <a:spLocks noChangeShapeType="1"/>
            </p:cNvSpPr>
            <p:nvPr/>
          </p:nvSpPr>
          <p:spPr bwMode="auto">
            <a:xfrm flipV="1">
              <a:off x="4453" y="1016"/>
              <a:ext cx="52" cy="2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64" name="Line 128"/>
            <p:cNvSpPr>
              <a:spLocks noChangeShapeType="1"/>
            </p:cNvSpPr>
            <p:nvPr/>
          </p:nvSpPr>
          <p:spPr bwMode="auto">
            <a:xfrm>
              <a:off x="4265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65" name="Line 129"/>
            <p:cNvSpPr>
              <a:spLocks noChangeShapeType="1"/>
            </p:cNvSpPr>
            <p:nvPr/>
          </p:nvSpPr>
          <p:spPr bwMode="auto">
            <a:xfrm flipH="1">
              <a:off x="4261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66" name="Line 130"/>
            <p:cNvSpPr>
              <a:spLocks noChangeShapeType="1"/>
            </p:cNvSpPr>
            <p:nvPr/>
          </p:nvSpPr>
          <p:spPr bwMode="auto">
            <a:xfrm>
              <a:off x="4273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67" name="Line 131"/>
            <p:cNvSpPr>
              <a:spLocks noChangeShapeType="1"/>
            </p:cNvSpPr>
            <p:nvPr/>
          </p:nvSpPr>
          <p:spPr bwMode="auto">
            <a:xfrm flipH="1">
              <a:off x="4269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68" name="Line 132"/>
            <p:cNvSpPr>
              <a:spLocks noChangeShapeType="1"/>
            </p:cNvSpPr>
            <p:nvPr/>
          </p:nvSpPr>
          <p:spPr bwMode="auto">
            <a:xfrm>
              <a:off x="4281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69" name="Line 133"/>
            <p:cNvSpPr>
              <a:spLocks noChangeShapeType="1"/>
            </p:cNvSpPr>
            <p:nvPr/>
          </p:nvSpPr>
          <p:spPr bwMode="auto">
            <a:xfrm flipH="1">
              <a:off x="427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70" name="Line 134"/>
            <p:cNvSpPr>
              <a:spLocks noChangeShapeType="1"/>
            </p:cNvSpPr>
            <p:nvPr/>
          </p:nvSpPr>
          <p:spPr bwMode="auto">
            <a:xfrm>
              <a:off x="4291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71" name="Line 135"/>
            <p:cNvSpPr>
              <a:spLocks noChangeShapeType="1"/>
            </p:cNvSpPr>
            <p:nvPr/>
          </p:nvSpPr>
          <p:spPr bwMode="auto">
            <a:xfrm flipH="1">
              <a:off x="428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72" name="Line 136"/>
            <p:cNvSpPr>
              <a:spLocks noChangeShapeType="1"/>
            </p:cNvSpPr>
            <p:nvPr/>
          </p:nvSpPr>
          <p:spPr bwMode="auto">
            <a:xfrm>
              <a:off x="4299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73" name="Line 137"/>
            <p:cNvSpPr>
              <a:spLocks noChangeShapeType="1"/>
            </p:cNvSpPr>
            <p:nvPr/>
          </p:nvSpPr>
          <p:spPr bwMode="auto">
            <a:xfrm flipH="1">
              <a:off x="4295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74" name="Line 138"/>
            <p:cNvSpPr>
              <a:spLocks noChangeShapeType="1"/>
            </p:cNvSpPr>
            <p:nvPr/>
          </p:nvSpPr>
          <p:spPr bwMode="auto">
            <a:xfrm>
              <a:off x="430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75" name="Line 139"/>
            <p:cNvSpPr>
              <a:spLocks noChangeShapeType="1"/>
            </p:cNvSpPr>
            <p:nvPr/>
          </p:nvSpPr>
          <p:spPr bwMode="auto">
            <a:xfrm flipH="1">
              <a:off x="4303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76" name="Line 140"/>
            <p:cNvSpPr>
              <a:spLocks noChangeShapeType="1"/>
            </p:cNvSpPr>
            <p:nvPr/>
          </p:nvSpPr>
          <p:spPr bwMode="auto">
            <a:xfrm>
              <a:off x="431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77" name="Line 141"/>
            <p:cNvSpPr>
              <a:spLocks noChangeShapeType="1"/>
            </p:cNvSpPr>
            <p:nvPr/>
          </p:nvSpPr>
          <p:spPr bwMode="auto">
            <a:xfrm flipH="1">
              <a:off x="431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78" name="Line 142"/>
            <p:cNvSpPr>
              <a:spLocks noChangeShapeType="1"/>
            </p:cNvSpPr>
            <p:nvPr/>
          </p:nvSpPr>
          <p:spPr bwMode="auto">
            <a:xfrm>
              <a:off x="4323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79" name="Line 143"/>
            <p:cNvSpPr>
              <a:spLocks noChangeShapeType="1"/>
            </p:cNvSpPr>
            <p:nvPr/>
          </p:nvSpPr>
          <p:spPr bwMode="auto">
            <a:xfrm flipH="1">
              <a:off x="431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80" name="Line 144"/>
            <p:cNvSpPr>
              <a:spLocks noChangeShapeType="1"/>
            </p:cNvSpPr>
            <p:nvPr/>
          </p:nvSpPr>
          <p:spPr bwMode="auto">
            <a:xfrm>
              <a:off x="433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81" name="Line 145"/>
            <p:cNvSpPr>
              <a:spLocks noChangeShapeType="1"/>
            </p:cNvSpPr>
            <p:nvPr/>
          </p:nvSpPr>
          <p:spPr bwMode="auto">
            <a:xfrm flipH="1">
              <a:off x="432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82" name="Line 146"/>
            <p:cNvSpPr>
              <a:spLocks noChangeShapeType="1"/>
            </p:cNvSpPr>
            <p:nvPr/>
          </p:nvSpPr>
          <p:spPr bwMode="auto">
            <a:xfrm>
              <a:off x="434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83" name="Line 147"/>
            <p:cNvSpPr>
              <a:spLocks noChangeShapeType="1"/>
            </p:cNvSpPr>
            <p:nvPr/>
          </p:nvSpPr>
          <p:spPr bwMode="auto">
            <a:xfrm flipH="1">
              <a:off x="433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84" name="Line 148"/>
            <p:cNvSpPr>
              <a:spLocks noChangeShapeType="1"/>
            </p:cNvSpPr>
            <p:nvPr/>
          </p:nvSpPr>
          <p:spPr bwMode="auto">
            <a:xfrm>
              <a:off x="4349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85" name="Line 149"/>
            <p:cNvSpPr>
              <a:spLocks noChangeShapeType="1"/>
            </p:cNvSpPr>
            <p:nvPr/>
          </p:nvSpPr>
          <p:spPr bwMode="auto">
            <a:xfrm flipH="1">
              <a:off x="434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86" name="Line 150"/>
            <p:cNvSpPr>
              <a:spLocks noChangeShapeType="1"/>
            </p:cNvSpPr>
            <p:nvPr/>
          </p:nvSpPr>
          <p:spPr bwMode="auto">
            <a:xfrm>
              <a:off x="435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87" name="Line 151"/>
            <p:cNvSpPr>
              <a:spLocks noChangeShapeType="1"/>
            </p:cNvSpPr>
            <p:nvPr/>
          </p:nvSpPr>
          <p:spPr bwMode="auto">
            <a:xfrm flipH="1">
              <a:off x="435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88" name="Line 152"/>
            <p:cNvSpPr>
              <a:spLocks noChangeShapeType="1"/>
            </p:cNvSpPr>
            <p:nvPr/>
          </p:nvSpPr>
          <p:spPr bwMode="auto">
            <a:xfrm>
              <a:off x="436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89" name="Line 153"/>
            <p:cNvSpPr>
              <a:spLocks noChangeShapeType="1"/>
            </p:cNvSpPr>
            <p:nvPr/>
          </p:nvSpPr>
          <p:spPr bwMode="auto">
            <a:xfrm flipH="1">
              <a:off x="4363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90" name="Line 154"/>
            <p:cNvSpPr>
              <a:spLocks noChangeShapeType="1"/>
            </p:cNvSpPr>
            <p:nvPr/>
          </p:nvSpPr>
          <p:spPr bwMode="auto">
            <a:xfrm>
              <a:off x="4375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91" name="Line 155"/>
            <p:cNvSpPr>
              <a:spLocks noChangeShapeType="1"/>
            </p:cNvSpPr>
            <p:nvPr/>
          </p:nvSpPr>
          <p:spPr bwMode="auto">
            <a:xfrm flipH="1">
              <a:off x="4371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92" name="Line 156"/>
            <p:cNvSpPr>
              <a:spLocks noChangeShapeType="1"/>
            </p:cNvSpPr>
            <p:nvPr/>
          </p:nvSpPr>
          <p:spPr bwMode="auto">
            <a:xfrm>
              <a:off x="4383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93" name="Line 157"/>
            <p:cNvSpPr>
              <a:spLocks noChangeShapeType="1"/>
            </p:cNvSpPr>
            <p:nvPr/>
          </p:nvSpPr>
          <p:spPr bwMode="auto">
            <a:xfrm flipH="1">
              <a:off x="4379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94" name="Line 158"/>
            <p:cNvSpPr>
              <a:spLocks noChangeShapeType="1"/>
            </p:cNvSpPr>
            <p:nvPr/>
          </p:nvSpPr>
          <p:spPr bwMode="auto">
            <a:xfrm>
              <a:off x="4393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95" name="Line 159"/>
            <p:cNvSpPr>
              <a:spLocks noChangeShapeType="1"/>
            </p:cNvSpPr>
            <p:nvPr/>
          </p:nvSpPr>
          <p:spPr bwMode="auto">
            <a:xfrm flipH="1">
              <a:off x="4389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96" name="Line 160"/>
            <p:cNvSpPr>
              <a:spLocks noChangeShapeType="1"/>
            </p:cNvSpPr>
            <p:nvPr/>
          </p:nvSpPr>
          <p:spPr bwMode="auto">
            <a:xfrm>
              <a:off x="4401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97" name="Line 161"/>
            <p:cNvSpPr>
              <a:spLocks noChangeShapeType="1"/>
            </p:cNvSpPr>
            <p:nvPr/>
          </p:nvSpPr>
          <p:spPr bwMode="auto">
            <a:xfrm flipH="1">
              <a:off x="439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98" name="Line 162"/>
            <p:cNvSpPr>
              <a:spLocks noChangeShapeType="1"/>
            </p:cNvSpPr>
            <p:nvPr/>
          </p:nvSpPr>
          <p:spPr bwMode="auto">
            <a:xfrm>
              <a:off x="4409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299" name="Line 163"/>
            <p:cNvSpPr>
              <a:spLocks noChangeShapeType="1"/>
            </p:cNvSpPr>
            <p:nvPr/>
          </p:nvSpPr>
          <p:spPr bwMode="auto">
            <a:xfrm flipH="1">
              <a:off x="4405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00" name="Line 164"/>
            <p:cNvSpPr>
              <a:spLocks noChangeShapeType="1"/>
            </p:cNvSpPr>
            <p:nvPr/>
          </p:nvSpPr>
          <p:spPr bwMode="auto">
            <a:xfrm>
              <a:off x="441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01" name="Line 165"/>
            <p:cNvSpPr>
              <a:spLocks noChangeShapeType="1"/>
            </p:cNvSpPr>
            <p:nvPr/>
          </p:nvSpPr>
          <p:spPr bwMode="auto">
            <a:xfrm flipH="1">
              <a:off x="441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02" name="Line 166"/>
            <p:cNvSpPr>
              <a:spLocks noChangeShapeType="1"/>
            </p:cNvSpPr>
            <p:nvPr/>
          </p:nvSpPr>
          <p:spPr bwMode="auto">
            <a:xfrm>
              <a:off x="4425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03" name="Line 167"/>
            <p:cNvSpPr>
              <a:spLocks noChangeShapeType="1"/>
            </p:cNvSpPr>
            <p:nvPr/>
          </p:nvSpPr>
          <p:spPr bwMode="auto">
            <a:xfrm flipH="1">
              <a:off x="442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04" name="Line 168"/>
            <p:cNvSpPr>
              <a:spLocks noChangeShapeType="1"/>
            </p:cNvSpPr>
            <p:nvPr/>
          </p:nvSpPr>
          <p:spPr bwMode="auto">
            <a:xfrm>
              <a:off x="443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05" name="Line 169"/>
            <p:cNvSpPr>
              <a:spLocks noChangeShapeType="1"/>
            </p:cNvSpPr>
            <p:nvPr/>
          </p:nvSpPr>
          <p:spPr bwMode="auto">
            <a:xfrm flipH="1">
              <a:off x="442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06" name="Line 170"/>
            <p:cNvSpPr>
              <a:spLocks noChangeShapeType="1"/>
            </p:cNvSpPr>
            <p:nvPr/>
          </p:nvSpPr>
          <p:spPr bwMode="auto">
            <a:xfrm>
              <a:off x="444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07" name="Line 171"/>
            <p:cNvSpPr>
              <a:spLocks noChangeShapeType="1"/>
            </p:cNvSpPr>
            <p:nvPr/>
          </p:nvSpPr>
          <p:spPr bwMode="auto">
            <a:xfrm flipH="1">
              <a:off x="443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08" name="Line 172"/>
            <p:cNvSpPr>
              <a:spLocks noChangeShapeType="1"/>
            </p:cNvSpPr>
            <p:nvPr/>
          </p:nvSpPr>
          <p:spPr bwMode="auto">
            <a:xfrm>
              <a:off x="4451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09" name="Line 173"/>
            <p:cNvSpPr>
              <a:spLocks noChangeShapeType="1"/>
            </p:cNvSpPr>
            <p:nvPr/>
          </p:nvSpPr>
          <p:spPr bwMode="auto">
            <a:xfrm flipH="1">
              <a:off x="444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10" name="Line 174"/>
            <p:cNvSpPr>
              <a:spLocks noChangeShapeType="1"/>
            </p:cNvSpPr>
            <p:nvPr/>
          </p:nvSpPr>
          <p:spPr bwMode="auto">
            <a:xfrm>
              <a:off x="445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11" name="Line 175"/>
            <p:cNvSpPr>
              <a:spLocks noChangeShapeType="1"/>
            </p:cNvSpPr>
            <p:nvPr/>
          </p:nvSpPr>
          <p:spPr bwMode="auto">
            <a:xfrm flipH="1">
              <a:off x="445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12" name="Line 176"/>
            <p:cNvSpPr>
              <a:spLocks noChangeShapeType="1"/>
            </p:cNvSpPr>
            <p:nvPr/>
          </p:nvSpPr>
          <p:spPr bwMode="auto">
            <a:xfrm>
              <a:off x="4467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13" name="Line 177"/>
            <p:cNvSpPr>
              <a:spLocks noChangeShapeType="1"/>
            </p:cNvSpPr>
            <p:nvPr/>
          </p:nvSpPr>
          <p:spPr bwMode="auto">
            <a:xfrm flipH="1">
              <a:off x="446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14" name="Line 178"/>
            <p:cNvSpPr>
              <a:spLocks noChangeShapeType="1"/>
            </p:cNvSpPr>
            <p:nvPr/>
          </p:nvSpPr>
          <p:spPr bwMode="auto">
            <a:xfrm>
              <a:off x="447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15" name="Line 179"/>
            <p:cNvSpPr>
              <a:spLocks noChangeShapeType="1"/>
            </p:cNvSpPr>
            <p:nvPr/>
          </p:nvSpPr>
          <p:spPr bwMode="auto">
            <a:xfrm flipH="1">
              <a:off x="447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16" name="Line 180"/>
            <p:cNvSpPr>
              <a:spLocks noChangeShapeType="1"/>
            </p:cNvSpPr>
            <p:nvPr/>
          </p:nvSpPr>
          <p:spPr bwMode="auto">
            <a:xfrm>
              <a:off x="448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17" name="Line 181"/>
            <p:cNvSpPr>
              <a:spLocks noChangeShapeType="1"/>
            </p:cNvSpPr>
            <p:nvPr/>
          </p:nvSpPr>
          <p:spPr bwMode="auto">
            <a:xfrm flipH="1">
              <a:off x="448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18" name="Line 182"/>
            <p:cNvSpPr>
              <a:spLocks noChangeShapeType="1"/>
            </p:cNvSpPr>
            <p:nvPr/>
          </p:nvSpPr>
          <p:spPr bwMode="auto">
            <a:xfrm>
              <a:off x="4493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19" name="Line 183"/>
            <p:cNvSpPr>
              <a:spLocks noChangeShapeType="1"/>
            </p:cNvSpPr>
            <p:nvPr/>
          </p:nvSpPr>
          <p:spPr bwMode="auto">
            <a:xfrm flipH="1">
              <a:off x="448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20" name="Line 184"/>
            <p:cNvSpPr>
              <a:spLocks noChangeShapeType="1"/>
            </p:cNvSpPr>
            <p:nvPr/>
          </p:nvSpPr>
          <p:spPr bwMode="auto">
            <a:xfrm>
              <a:off x="450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21" name="Line 185"/>
            <p:cNvSpPr>
              <a:spLocks noChangeShapeType="1"/>
            </p:cNvSpPr>
            <p:nvPr/>
          </p:nvSpPr>
          <p:spPr bwMode="auto">
            <a:xfrm flipH="1">
              <a:off x="449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7322" name="Group 186"/>
          <p:cNvGrpSpPr>
            <a:grpSpLocks/>
          </p:cNvGrpSpPr>
          <p:nvPr/>
        </p:nvGrpSpPr>
        <p:grpSpPr bwMode="auto">
          <a:xfrm rot="5400000">
            <a:off x="6954838" y="2651125"/>
            <a:ext cx="1468438" cy="1354137"/>
            <a:chOff x="3915" y="781"/>
            <a:chExt cx="925" cy="853"/>
          </a:xfrm>
        </p:grpSpPr>
        <p:grpSp>
          <p:nvGrpSpPr>
            <p:cNvPr id="347323" name="Group 187"/>
            <p:cNvGrpSpPr>
              <a:grpSpLocks/>
            </p:cNvGrpSpPr>
            <p:nvPr/>
          </p:nvGrpSpPr>
          <p:grpSpPr bwMode="auto">
            <a:xfrm>
              <a:off x="4648" y="1328"/>
              <a:ext cx="192" cy="105"/>
              <a:chOff x="1824" y="1086"/>
              <a:chExt cx="192" cy="105"/>
            </a:xfrm>
          </p:grpSpPr>
          <p:sp>
            <p:nvSpPr>
              <p:cNvPr id="347324" name="Rectangle 188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7325" name="Rectangle 189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7326" name="Group 190"/>
            <p:cNvGrpSpPr>
              <a:grpSpLocks/>
            </p:cNvGrpSpPr>
            <p:nvPr/>
          </p:nvGrpSpPr>
          <p:grpSpPr bwMode="auto">
            <a:xfrm>
              <a:off x="3932" y="1328"/>
              <a:ext cx="192" cy="105"/>
              <a:chOff x="1824" y="1086"/>
              <a:chExt cx="192" cy="105"/>
            </a:xfrm>
          </p:grpSpPr>
          <p:sp>
            <p:nvSpPr>
              <p:cNvPr id="347327" name="Rectangle 191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7328" name="Rectangle 192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7329" name="Rectangle 193"/>
            <p:cNvSpPr>
              <a:spLocks noChangeArrowheads="1"/>
            </p:cNvSpPr>
            <p:nvPr/>
          </p:nvSpPr>
          <p:spPr bwMode="auto">
            <a:xfrm>
              <a:off x="3915" y="1433"/>
              <a:ext cx="925" cy="201"/>
            </a:xfrm>
            <a:prstGeom prst="rect">
              <a:avLst/>
            </a:prstGeom>
            <a:solidFill>
              <a:srgbClr val="C0C0C0"/>
            </a:solidFill>
            <a:ln w="349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330" name="AutoShape 194"/>
            <p:cNvSpPr>
              <a:spLocks noChangeArrowheads="1"/>
            </p:cNvSpPr>
            <p:nvPr/>
          </p:nvSpPr>
          <p:spPr bwMode="auto">
            <a:xfrm rot="10800000">
              <a:off x="4164" y="1259"/>
              <a:ext cx="428" cy="174"/>
            </a:xfrm>
            <a:custGeom>
              <a:avLst/>
              <a:gdLst>
                <a:gd name="G0" fmla="+- 2775 0 0"/>
                <a:gd name="G1" fmla="+- 21600 0 2775"/>
                <a:gd name="G2" fmla="*/ 2775 1 2"/>
                <a:gd name="G3" fmla="+- 21600 0 G2"/>
                <a:gd name="G4" fmla="+/ 2775 21600 2"/>
                <a:gd name="G5" fmla="+/ G1 0 2"/>
                <a:gd name="G6" fmla="*/ 21600 21600 2775"/>
                <a:gd name="G7" fmla="*/ G6 1 2"/>
                <a:gd name="G8" fmla="+- 21600 0 G7"/>
                <a:gd name="G9" fmla="*/ 21600 1 2"/>
                <a:gd name="G10" fmla="+- 2775 0 G9"/>
                <a:gd name="G11" fmla="?: G10 G8 0"/>
                <a:gd name="G12" fmla="?: G10 G7 21600"/>
                <a:gd name="T0" fmla="*/ 20212 w 21600"/>
                <a:gd name="T1" fmla="*/ 10800 h 21600"/>
                <a:gd name="T2" fmla="*/ 10800 w 21600"/>
                <a:gd name="T3" fmla="*/ 21600 h 21600"/>
                <a:gd name="T4" fmla="*/ 1388 w 21600"/>
                <a:gd name="T5" fmla="*/ 10800 h 21600"/>
                <a:gd name="T6" fmla="*/ 10800 w 21600"/>
                <a:gd name="T7" fmla="*/ 0 h 21600"/>
                <a:gd name="T8" fmla="*/ 3188 w 21600"/>
                <a:gd name="T9" fmla="*/ 3188 h 21600"/>
                <a:gd name="T10" fmla="*/ 18412 w 21600"/>
                <a:gd name="T11" fmla="*/ 184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775" y="21600"/>
                  </a:lnTo>
                  <a:lnTo>
                    <a:pt x="18825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0C0C0"/>
            </a:solidFill>
            <a:ln w="349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331" name="Rectangle 195"/>
            <p:cNvSpPr>
              <a:spLocks noChangeArrowheads="1"/>
            </p:cNvSpPr>
            <p:nvPr/>
          </p:nvSpPr>
          <p:spPr bwMode="auto">
            <a:xfrm>
              <a:off x="4211" y="1159"/>
              <a:ext cx="334" cy="1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332" name="Oval 196"/>
            <p:cNvSpPr>
              <a:spLocks noChangeArrowheads="1"/>
            </p:cNvSpPr>
            <p:nvPr/>
          </p:nvSpPr>
          <p:spPr bwMode="auto">
            <a:xfrm>
              <a:off x="4128" y="781"/>
              <a:ext cx="500" cy="43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333" name="Line 197"/>
            <p:cNvSpPr>
              <a:spLocks noChangeShapeType="1"/>
            </p:cNvSpPr>
            <p:nvPr/>
          </p:nvSpPr>
          <p:spPr bwMode="auto">
            <a:xfrm flipH="1" flipV="1">
              <a:off x="4262" y="1017"/>
              <a:ext cx="52" cy="2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34" name="Line 198"/>
            <p:cNvSpPr>
              <a:spLocks noChangeShapeType="1"/>
            </p:cNvSpPr>
            <p:nvPr/>
          </p:nvSpPr>
          <p:spPr bwMode="auto">
            <a:xfrm flipV="1">
              <a:off x="4453" y="1016"/>
              <a:ext cx="52" cy="2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35" name="Line 199"/>
            <p:cNvSpPr>
              <a:spLocks noChangeShapeType="1"/>
            </p:cNvSpPr>
            <p:nvPr/>
          </p:nvSpPr>
          <p:spPr bwMode="auto">
            <a:xfrm>
              <a:off x="4265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36" name="Line 200"/>
            <p:cNvSpPr>
              <a:spLocks noChangeShapeType="1"/>
            </p:cNvSpPr>
            <p:nvPr/>
          </p:nvSpPr>
          <p:spPr bwMode="auto">
            <a:xfrm flipH="1">
              <a:off x="4261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37" name="Line 201"/>
            <p:cNvSpPr>
              <a:spLocks noChangeShapeType="1"/>
            </p:cNvSpPr>
            <p:nvPr/>
          </p:nvSpPr>
          <p:spPr bwMode="auto">
            <a:xfrm>
              <a:off x="4273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38" name="Line 202"/>
            <p:cNvSpPr>
              <a:spLocks noChangeShapeType="1"/>
            </p:cNvSpPr>
            <p:nvPr/>
          </p:nvSpPr>
          <p:spPr bwMode="auto">
            <a:xfrm flipH="1">
              <a:off x="4269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39" name="Line 203"/>
            <p:cNvSpPr>
              <a:spLocks noChangeShapeType="1"/>
            </p:cNvSpPr>
            <p:nvPr/>
          </p:nvSpPr>
          <p:spPr bwMode="auto">
            <a:xfrm>
              <a:off x="4281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40" name="Line 204"/>
            <p:cNvSpPr>
              <a:spLocks noChangeShapeType="1"/>
            </p:cNvSpPr>
            <p:nvPr/>
          </p:nvSpPr>
          <p:spPr bwMode="auto">
            <a:xfrm flipH="1">
              <a:off x="427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41" name="Line 205"/>
            <p:cNvSpPr>
              <a:spLocks noChangeShapeType="1"/>
            </p:cNvSpPr>
            <p:nvPr/>
          </p:nvSpPr>
          <p:spPr bwMode="auto">
            <a:xfrm>
              <a:off x="4291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42" name="Line 206"/>
            <p:cNvSpPr>
              <a:spLocks noChangeShapeType="1"/>
            </p:cNvSpPr>
            <p:nvPr/>
          </p:nvSpPr>
          <p:spPr bwMode="auto">
            <a:xfrm flipH="1">
              <a:off x="428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43" name="Line 207"/>
            <p:cNvSpPr>
              <a:spLocks noChangeShapeType="1"/>
            </p:cNvSpPr>
            <p:nvPr/>
          </p:nvSpPr>
          <p:spPr bwMode="auto">
            <a:xfrm>
              <a:off x="4299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44" name="Line 208"/>
            <p:cNvSpPr>
              <a:spLocks noChangeShapeType="1"/>
            </p:cNvSpPr>
            <p:nvPr/>
          </p:nvSpPr>
          <p:spPr bwMode="auto">
            <a:xfrm flipH="1">
              <a:off x="4295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45" name="Line 209"/>
            <p:cNvSpPr>
              <a:spLocks noChangeShapeType="1"/>
            </p:cNvSpPr>
            <p:nvPr/>
          </p:nvSpPr>
          <p:spPr bwMode="auto">
            <a:xfrm>
              <a:off x="430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46" name="Line 210"/>
            <p:cNvSpPr>
              <a:spLocks noChangeShapeType="1"/>
            </p:cNvSpPr>
            <p:nvPr/>
          </p:nvSpPr>
          <p:spPr bwMode="auto">
            <a:xfrm flipH="1">
              <a:off x="4303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47" name="Line 211"/>
            <p:cNvSpPr>
              <a:spLocks noChangeShapeType="1"/>
            </p:cNvSpPr>
            <p:nvPr/>
          </p:nvSpPr>
          <p:spPr bwMode="auto">
            <a:xfrm>
              <a:off x="431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48" name="Line 212"/>
            <p:cNvSpPr>
              <a:spLocks noChangeShapeType="1"/>
            </p:cNvSpPr>
            <p:nvPr/>
          </p:nvSpPr>
          <p:spPr bwMode="auto">
            <a:xfrm flipH="1">
              <a:off x="431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49" name="Line 213"/>
            <p:cNvSpPr>
              <a:spLocks noChangeShapeType="1"/>
            </p:cNvSpPr>
            <p:nvPr/>
          </p:nvSpPr>
          <p:spPr bwMode="auto">
            <a:xfrm>
              <a:off x="4323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50" name="Line 214"/>
            <p:cNvSpPr>
              <a:spLocks noChangeShapeType="1"/>
            </p:cNvSpPr>
            <p:nvPr/>
          </p:nvSpPr>
          <p:spPr bwMode="auto">
            <a:xfrm flipH="1">
              <a:off x="431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51" name="Line 215"/>
            <p:cNvSpPr>
              <a:spLocks noChangeShapeType="1"/>
            </p:cNvSpPr>
            <p:nvPr/>
          </p:nvSpPr>
          <p:spPr bwMode="auto">
            <a:xfrm>
              <a:off x="433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52" name="Line 216"/>
            <p:cNvSpPr>
              <a:spLocks noChangeShapeType="1"/>
            </p:cNvSpPr>
            <p:nvPr/>
          </p:nvSpPr>
          <p:spPr bwMode="auto">
            <a:xfrm flipH="1">
              <a:off x="432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53" name="Line 217"/>
            <p:cNvSpPr>
              <a:spLocks noChangeShapeType="1"/>
            </p:cNvSpPr>
            <p:nvPr/>
          </p:nvSpPr>
          <p:spPr bwMode="auto">
            <a:xfrm>
              <a:off x="434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54" name="Line 218"/>
            <p:cNvSpPr>
              <a:spLocks noChangeShapeType="1"/>
            </p:cNvSpPr>
            <p:nvPr/>
          </p:nvSpPr>
          <p:spPr bwMode="auto">
            <a:xfrm flipH="1">
              <a:off x="433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55" name="Line 219"/>
            <p:cNvSpPr>
              <a:spLocks noChangeShapeType="1"/>
            </p:cNvSpPr>
            <p:nvPr/>
          </p:nvSpPr>
          <p:spPr bwMode="auto">
            <a:xfrm>
              <a:off x="4349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56" name="Line 220"/>
            <p:cNvSpPr>
              <a:spLocks noChangeShapeType="1"/>
            </p:cNvSpPr>
            <p:nvPr/>
          </p:nvSpPr>
          <p:spPr bwMode="auto">
            <a:xfrm flipH="1">
              <a:off x="434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57" name="Line 221"/>
            <p:cNvSpPr>
              <a:spLocks noChangeShapeType="1"/>
            </p:cNvSpPr>
            <p:nvPr/>
          </p:nvSpPr>
          <p:spPr bwMode="auto">
            <a:xfrm>
              <a:off x="435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58" name="Line 222"/>
            <p:cNvSpPr>
              <a:spLocks noChangeShapeType="1"/>
            </p:cNvSpPr>
            <p:nvPr/>
          </p:nvSpPr>
          <p:spPr bwMode="auto">
            <a:xfrm flipH="1">
              <a:off x="435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59" name="Line 223"/>
            <p:cNvSpPr>
              <a:spLocks noChangeShapeType="1"/>
            </p:cNvSpPr>
            <p:nvPr/>
          </p:nvSpPr>
          <p:spPr bwMode="auto">
            <a:xfrm>
              <a:off x="436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60" name="Line 224"/>
            <p:cNvSpPr>
              <a:spLocks noChangeShapeType="1"/>
            </p:cNvSpPr>
            <p:nvPr/>
          </p:nvSpPr>
          <p:spPr bwMode="auto">
            <a:xfrm flipH="1">
              <a:off x="4363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61" name="Line 225"/>
            <p:cNvSpPr>
              <a:spLocks noChangeShapeType="1"/>
            </p:cNvSpPr>
            <p:nvPr/>
          </p:nvSpPr>
          <p:spPr bwMode="auto">
            <a:xfrm>
              <a:off x="4375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62" name="Line 226"/>
            <p:cNvSpPr>
              <a:spLocks noChangeShapeType="1"/>
            </p:cNvSpPr>
            <p:nvPr/>
          </p:nvSpPr>
          <p:spPr bwMode="auto">
            <a:xfrm flipH="1">
              <a:off x="4371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63" name="Line 227"/>
            <p:cNvSpPr>
              <a:spLocks noChangeShapeType="1"/>
            </p:cNvSpPr>
            <p:nvPr/>
          </p:nvSpPr>
          <p:spPr bwMode="auto">
            <a:xfrm>
              <a:off x="4383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64" name="Line 228"/>
            <p:cNvSpPr>
              <a:spLocks noChangeShapeType="1"/>
            </p:cNvSpPr>
            <p:nvPr/>
          </p:nvSpPr>
          <p:spPr bwMode="auto">
            <a:xfrm flipH="1">
              <a:off x="4379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65" name="Line 229"/>
            <p:cNvSpPr>
              <a:spLocks noChangeShapeType="1"/>
            </p:cNvSpPr>
            <p:nvPr/>
          </p:nvSpPr>
          <p:spPr bwMode="auto">
            <a:xfrm>
              <a:off x="4393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66" name="Line 230"/>
            <p:cNvSpPr>
              <a:spLocks noChangeShapeType="1"/>
            </p:cNvSpPr>
            <p:nvPr/>
          </p:nvSpPr>
          <p:spPr bwMode="auto">
            <a:xfrm flipH="1">
              <a:off x="4389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67" name="Line 231"/>
            <p:cNvSpPr>
              <a:spLocks noChangeShapeType="1"/>
            </p:cNvSpPr>
            <p:nvPr/>
          </p:nvSpPr>
          <p:spPr bwMode="auto">
            <a:xfrm>
              <a:off x="4401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68" name="Line 232"/>
            <p:cNvSpPr>
              <a:spLocks noChangeShapeType="1"/>
            </p:cNvSpPr>
            <p:nvPr/>
          </p:nvSpPr>
          <p:spPr bwMode="auto">
            <a:xfrm flipH="1">
              <a:off x="439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69" name="Line 233"/>
            <p:cNvSpPr>
              <a:spLocks noChangeShapeType="1"/>
            </p:cNvSpPr>
            <p:nvPr/>
          </p:nvSpPr>
          <p:spPr bwMode="auto">
            <a:xfrm>
              <a:off x="4409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70" name="Line 234"/>
            <p:cNvSpPr>
              <a:spLocks noChangeShapeType="1"/>
            </p:cNvSpPr>
            <p:nvPr/>
          </p:nvSpPr>
          <p:spPr bwMode="auto">
            <a:xfrm flipH="1">
              <a:off x="4405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71" name="Line 235"/>
            <p:cNvSpPr>
              <a:spLocks noChangeShapeType="1"/>
            </p:cNvSpPr>
            <p:nvPr/>
          </p:nvSpPr>
          <p:spPr bwMode="auto">
            <a:xfrm>
              <a:off x="441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72" name="Line 236"/>
            <p:cNvSpPr>
              <a:spLocks noChangeShapeType="1"/>
            </p:cNvSpPr>
            <p:nvPr/>
          </p:nvSpPr>
          <p:spPr bwMode="auto">
            <a:xfrm flipH="1">
              <a:off x="441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73" name="Line 237"/>
            <p:cNvSpPr>
              <a:spLocks noChangeShapeType="1"/>
            </p:cNvSpPr>
            <p:nvPr/>
          </p:nvSpPr>
          <p:spPr bwMode="auto">
            <a:xfrm>
              <a:off x="4425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74" name="Line 238"/>
            <p:cNvSpPr>
              <a:spLocks noChangeShapeType="1"/>
            </p:cNvSpPr>
            <p:nvPr/>
          </p:nvSpPr>
          <p:spPr bwMode="auto">
            <a:xfrm flipH="1">
              <a:off x="442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75" name="Line 239"/>
            <p:cNvSpPr>
              <a:spLocks noChangeShapeType="1"/>
            </p:cNvSpPr>
            <p:nvPr/>
          </p:nvSpPr>
          <p:spPr bwMode="auto">
            <a:xfrm>
              <a:off x="443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76" name="Line 240"/>
            <p:cNvSpPr>
              <a:spLocks noChangeShapeType="1"/>
            </p:cNvSpPr>
            <p:nvPr/>
          </p:nvSpPr>
          <p:spPr bwMode="auto">
            <a:xfrm flipH="1">
              <a:off x="442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77" name="Line 241"/>
            <p:cNvSpPr>
              <a:spLocks noChangeShapeType="1"/>
            </p:cNvSpPr>
            <p:nvPr/>
          </p:nvSpPr>
          <p:spPr bwMode="auto">
            <a:xfrm>
              <a:off x="444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78" name="Line 242"/>
            <p:cNvSpPr>
              <a:spLocks noChangeShapeType="1"/>
            </p:cNvSpPr>
            <p:nvPr/>
          </p:nvSpPr>
          <p:spPr bwMode="auto">
            <a:xfrm flipH="1">
              <a:off x="443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79" name="Line 243"/>
            <p:cNvSpPr>
              <a:spLocks noChangeShapeType="1"/>
            </p:cNvSpPr>
            <p:nvPr/>
          </p:nvSpPr>
          <p:spPr bwMode="auto">
            <a:xfrm>
              <a:off x="4451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80" name="Line 244"/>
            <p:cNvSpPr>
              <a:spLocks noChangeShapeType="1"/>
            </p:cNvSpPr>
            <p:nvPr/>
          </p:nvSpPr>
          <p:spPr bwMode="auto">
            <a:xfrm flipH="1">
              <a:off x="444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81" name="Line 245"/>
            <p:cNvSpPr>
              <a:spLocks noChangeShapeType="1"/>
            </p:cNvSpPr>
            <p:nvPr/>
          </p:nvSpPr>
          <p:spPr bwMode="auto">
            <a:xfrm>
              <a:off x="445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82" name="Line 246"/>
            <p:cNvSpPr>
              <a:spLocks noChangeShapeType="1"/>
            </p:cNvSpPr>
            <p:nvPr/>
          </p:nvSpPr>
          <p:spPr bwMode="auto">
            <a:xfrm flipH="1">
              <a:off x="445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83" name="Line 247"/>
            <p:cNvSpPr>
              <a:spLocks noChangeShapeType="1"/>
            </p:cNvSpPr>
            <p:nvPr/>
          </p:nvSpPr>
          <p:spPr bwMode="auto">
            <a:xfrm>
              <a:off x="4467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84" name="Line 248"/>
            <p:cNvSpPr>
              <a:spLocks noChangeShapeType="1"/>
            </p:cNvSpPr>
            <p:nvPr/>
          </p:nvSpPr>
          <p:spPr bwMode="auto">
            <a:xfrm flipH="1">
              <a:off x="446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85" name="Line 249"/>
            <p:cNvSpPr>
              <a:spLocks noChangeShapeType="1"/>
            </p:cNvSpPr>
            <p:nvPr/>
          </p:nvSpPr>
          <p:spPr bwMode="auto">
            <a:xfrm>
              <a:off x="447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86" name="Line 250"/>
            <p:cNvSpPr>
              <a:spLocks noChangeShapeType="1"/>
            </p:cNvSpPr>
            <p:nvPr/>
          </p:nvSpPr>
          <p:spPr bwMode="auto">
            <a:xfrm flipH="1">
              <a:off x="447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87" name="Line 251"/>
            <p:cNvSpPr>
              <a:spLocks noChangeShapeType="1"/>
            </p:cNvSpPr>
            <p:nvPr/>
          </p:nvSpPr>
          <p:spPr bwMode="auto">
            <a:xfrm>
              <a:off x="448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88" name="Line 252"/>
            <p:cNvSpPr>
              <a:spLocks noChangeShapeType="1"/>
            </p:cNvSpPr>
            <p:nvPr/>
          </p:nvSpPr>
          <p:spPr bwMode="auto">
            <a:xfrm flipH="1">
              <a:off x="448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89" name="Line 253"/>
            <p:cNvSpPr>
              <a:spLocks noChangeShapeType="1"/>
            </p:cNvSpPr>
            <p:nvPr/>
          </p:nvSpPr>
          <p:spPr bwMode="auto">
            <a:xfrm>
              <a:off x="4493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90" name="Line 254"/>
            <p:cNvSpPr>
              <a:spLocks noChangeShapeType="1"/>
            </p:cNvSpPr>
            <p:nvPr/>
          </p:nvSpPr>
          <p:spPr bwMode="auto">
            <a:xfrm flipH="1">
              <a:off x="448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91" name="Line 255"/>
            <p:cNvSpPr>
              <a:spLocks noChangeShapeType="1"/>
            </p:cNvSpPr>
            <p:nvPr/>
          </p:nvSpPr>
          <p:spPr bwMode="auto">
            <a:xfrm>
              <a:off x="450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392" name="Line 256"/>
            <p:cNvSpPr>
              <a:spLocks noChangeShapeType="1"/>
            </p:cNvSpPr>
            <p:nvPr/>
          </p:nvSpPr>
          <p:spPr bwMode="auto">
            <a:xfrm flipH="1">
              <a:off x="449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7393" name="Line 257"/>
          <p:cNvSpPr>
            <a:spLocks noChangeShapeType="1"/>
          </p:cNvSpPr>
          <p:nvPr/>
        </p:nvSpPr>
        <p:spPr bwMode="auto">
          <a:xfrm flipH="1">
            <a:off x="4040188" y="1311275"/>
            <a:ext cx="0" cy="1589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394" name="Line 258"/>
          <p:cNvSpPr>
            <a:spLocks noChangeShapeType="1"/>
          </p:cNvSpPr>
          <p:nvPr/>
        </p:nvSpPr>
        <p:spPr bwMode="auto">
          <a:xfrm flipH="1">
            <a:off x="4040188" y="3798888"/>
            <a:ext cx="0" cy="1562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395" name="Line 259"/>
          <p:cNvSpPr>
            <a:spLocks noChangeShapeType="1"/>
          </p:cNvSpPr>
          <p:nvPr/>
        </p:nvSpPr>
        <p:spPr bwMode="auto">
          <a:xfrm flipH="1">
            <a:off x="5708650" y="1303338"/>
            <a:ext cx="0" cy="1589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396" name="Line 260"/>
          <p:cNvSpPr>
            <a:spLocks noChangeShapeType="1"/>
          </p:cNvSpPr>
          <p:nvPr/>
        </p:nvSpPr>
        <p:spPr bwMode="auto">
          <a:xfrm flipH="1">
            <a:off x="5708650" y="3790950"/>
            <a:ext cx="0" cy="1562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397" name="Line 261"/>
          <p:cNvSpPr>
            <a:spLocks noChangeShapeType="1"/>
          </p:cNvSpPr>
          <p:nvPr/>
        </p:nvSpPr>
        <p:spPr bwMode="auto">
          <a:xfrm flipH="1">
            <a:off x="7378700" y="1303338"/>
            <a:ext cx="0" cy="1589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398" name="Line 262"/>
          <p:cNvSpPr>
            <a:spLocks noChangeShapeType="1"/>
          </p:cNvSpPr>
          <p:nvPr/>
        </p:nvSpPr>
        <p:spPr bwMode="auto">
          <a:xfrm flipH="1">
            <a:off x="7378700" y="3790950"/>
            <a:ext cx="0" cy="1562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7399" name="Group 263"/>
          <p:cNvGrpSpPr>
            <a:grpSpLocks/>
          </p:cNvGrpSpPr>
          <p:nvPr/>
        </p:nvGrpSpPr>
        <p:grpSpPr bwMode="auto">
          <a:xfrm>
            <a:off x="3838575" y="2759075"/>
            <a:ext cx="4189413" cy="1139825"/>
            <a:chOff x="2418" y="1738"/>
            <a:chExt cx="2639" cy="718"/>
          </a:xfrm>
        </p:grpSpPr>
        <p:grpSp>
          <p:nvGrpSpPr>
            <p:cNvPr id="347400" name="Group 264"/>
            <p:cNvGrpSpPr>
              <a:grpSpLocks/>
            </p:cNvGrpSpPr>
            <p:nvPr/>
          </p:nvGrpSpPr>
          <p:grpSpPr bwMode="auto">
            <a:xfrm rot="5400000">
              <a:off x="2323" y="1833"/>
              <a:ext cx="717" cy="527"/>
              <a:chOff x="4027" y="1013"/>
              <a:chExt cx="717" cy="527"/>
            </a:xfrm>
          </p:grpSpPr>
          <p:grpSp>
            <p:nvGrpSpPr>
              <p:cNvPr id="347401" name="Group 265"/>
              <p:cNvGrpSpPr>
                <a:grpSpLocks/>
              </p:cNvGrpSpPr>
              <p:nvPr/>
            </p:nvGrpSpPr>
            <p:grpSpPr bwMode="auto">
              <a:xfrm>
                <a:off x="4027" y="1013"/>
                <a:ext cx="350" cy="527"/>
                <a:chOff x="4027" y="1013"/>
                <a:chExt cx="350" cy="527"/>
              </a:xfrm>
            </p:grpSpPr>
            <p:sp>
              <p:nvSpPr>
                <p:cNvPr id="347402" name="Line 266"/>
                <p:cNvSpPr>
                  <a:spLocks noChangeShapeType="1"/>
                </p:cNvSpPr>
                <p:nvPr/>
              </p:nvSpPr>
              <p:spPr bwMode="auto">
                <a:xfrm>
                  <a:off x="4027" y="1394"/>
                  <a:ext cx="0" cy="145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03" name="Line 267"/>
                <p:cNvSpPr>
                  <a:spLocks noChangeShapeType="1"/>
                </p:cNvSpPr>
                <p:nvPr/>
              </p:nvSpPr>
              <p:spPr bwMode="auto">
                <a:xfrm>
                  <a:off x="4300" y="1258"/>
                  <a:ext cx="0" cy="282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04" name="Line 268"/>
                <p:cNvSpPr>
                  <a:spLocks noChangeShapeType="1"/>
                </p:cNvSpPr>
                <p:nvPr/>
              </p:nvSpPr>
              <p:spPr bwMode="auto">
                <a:xfrm flipH="1" flipV="1">
                  <a:off x="4039" y="1526"/>
                  <a:ext cx="213" cy="0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05" name="Line 269"/>
                <p:cNvSpPr>
                  <a:spLocks noChangeShapeType="1"/>
                </p:cNvSpPr>
                <p:nvPr/>
              </p:nvSpPr>
              <p:spPr bwMode="auto">
                <a:xfrm>
                  <a:off x="4242" y="1016"/>
                  <a:ext cx="65" cy="283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06" name="Line 270"/>
                <p:cNvSpPr>
                  <a:spLocks noChangeShapeType="1"/>
                </p:cNvSpPr>
                <p:nvPr/>
              </p:nvSpPr>
              <p:spPr bwMode="auto">
                <a:xfrm flipH="1" flipV="1">
                  <a:off x="4266" y="1013"/>
                  <a:ext cx="111" cy="0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7407" name="Group 271"/>
              <p:cNvGrpSpPr>
                <a:grpSpLocks/>
              </p:cNvGrpSpPr>
              <p:nvPr/>
            </p:nvGrpSpPr>
            <p:grpSpPr bwMode="auto">
              <a:xfrm flipH="1">
                <a:off x="4394" y="1013"/>
                <a:ext cx="350" cy="527"/>
                <a:chOff x="4027" y="1013"/>
                <a:chExt cx="350" cy="527"/>
              </a:xfrm>
            </p:grpSpPr>
            <p:sp>
              <p:nvSpPr>
                <p:cNvPr id="347408" name="Line 272"/>
                <p:cNvSpPr>
                  <a:spLocks noChangeShapeType="1"/>
                </p:cNvSpPr>
                <p:nvPr/>
              </p:nvSpPr>
              <p:spPr bwMode="auto">
                <a:xfrm>
                  <a:off x="4027" y="1394"/>
                  <a:ext cx="0" cy="145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09" name="Line 273"/>
                <p:cNvSpPr>
                  <a:spLocks noChangeShapeType="1"/>
                </p:cNvSpPr>
                <p:nvPr/>
              </p:nvSpPr>
              <p:spPr bwMode="auto">
                <a:xfrm>
                  <a:off x="4300" y="1258"/>
                  <a:ext cx="0" cy="282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10" name="Line 274"/>
                <p:cNvSpPr>
                  <a:spLocks noChangeShapeType="1"/>
                </p:cNvSpPr>
                <p:nvPr/>
              </p:nvSpPr>
              <p:spPr bwMode="auto">
                <a:xfrm flipH="1" flipV="1">
                  <a:off x="4039" y="1526"/>
                  <a:ext cx="213" cy="0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11" name="Line 275"/>
                <p:cNvSpPr>
                  <a:spLocks noChangeShapeType="1"/>
                </p:cNvSpPr>
                <p:nvPr/>
              </p:nvSpPr>
              <p:spPr bwMode="auto">
                <a:xfrm>
                  <a:off x="4242" y="1016"/>
                  <a:ext cx="65" cy="283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12" name="Line 276"/>
                <p:cNvSpPr>
                  <a:spLocks noChangeShapeType="1"/>
                </p:cNvSpPr>
                <p:nvPr/>
              </p:nvSpPr>
              <p:spPr bwMode="auto">
                <a:xfrm flipH="1" flipV="1">
                  <a:off x="4266" y="1013"/>
                  <a:ext cx="111" cy="0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47413" name="Group 277"/>
            <p:cNvGrpSpPr>
              <a:grpSpLocks/>
            </p:cNvGrpSpPr>
            <p:nvPr/>
          </p:nvGrpSpPr>
          <p:grpSpPr bwMode="auto">
            <a:xfrm rot="5400000">
              <a:off x="3374" y="1834"/>
              <a:ext cx="717" cy="527"/>
              <a:chOff x="4027" y="1013"/>
              <a:chExt cx="717" cy="527"/>
            </a:xfrm>
          </p:grpSpPr>
          <p:grpSp>
            <p:nvGrpSpPr>
              <p:cNvPr id="347414" name="Group 278"/>
              <p:cNvGrpSpPr>
                <a:grpSpLocks/>
              </p:cNvGrpSpPr>
              <p:nvPr/>
            </p:nvGrpSpPr>
            <p:grpSpPr bwMode="auto">
              <a:xfrm>
                <a:off x="4027" y="1013"/>
                <a:ext cx="350" cy="527"/>
                <a:chOff x="4027" y="1013"/>
                <a:chExt cx="350" cy="527"/>
              </a:xfrm>
            </p:grpSpPr>
            <p:sp>
              <p:nvSpPr>
                <p:cNvPr id="347415" name="Line 279"/>
                <p:cNvSpPr>
                  <a:spLocks noChangeShapeType="1"/>
                </p:cNvSpPr>
                <p:nvPr/>
              </p:nvSpPr>
              <p:spPr bwMode="auto">
                <a:xfrm>
                  <a:off x="4027" y="1394"/>
                  <a:ext cx="0" cy="145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16" name="Line 280"/>
                <p:cNvSpPr>
                  <a:spLocks noChangeShapeType="1"/>
                </p:cNvSpPr>
                <p:nvPr/>
              </p:nvSpPr>
              <p:spPr bwMode="auto">
                <a:xfrm>
                  <a:off x="4300" y="1258"/>
                  <a:ext cx="0" cy="282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17" name="Line 281"/>
                <p:cNvSpPr>
                  <a:spLocks noChangeShapeType="1"/>
                </p:cNvSpPr>
                <p:nvPr/>
              </p:nvSpPr>
              <p:spPr bwMode="auto">
                <a:xfrm flipH="1" flipV="1">
                  <a:off x="4039" y="1526"/>
                  <a:ext cx="213" cy="0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18" name="Line 282"/>
                <p:cNvSpPr>
                  <a:spLocks noChangeShapeType="1"/>
                </p:cNvSpPr>
                <p:nvPr/>
              </p:nvSpPr>
              <p:spPr bwMode="auto">
                <a:xfrm>
                  <a:off x="4242" y="1016"/>
                  <a:ext cx="65" cy="283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19" name="Line 283"/>
                <p:cNvSpPr>
                  <a:spLocks noChangeShapeType="1"/>
                </p:cNvSpPr>
                <p:nvPr/>
              </p:nvSpPr>
              <p:spPr bwMode="auto">
                <a:xfrm flipH="1" flipV="1">
                  <a:off x="4266" y="1013"/>
                  <a:ext cx="111" cy="0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7420" name="Group 284"/>
              <p:cNvGrpSpPr>
                <a:grpSpLocks/>
              </p:cNvGrpSpPr>
              <p:nvPr/>
            </p:nvGrpSpPr>
            <p:grpSpPr bwMode="auto">
              <a:xfrm flipH="1">
                <a:off x="4394" y="1013"/>
                <a:ext cx="350" cy="527"/>
                <a:chOff x="4027" y="1013"/>
                <a:chExt cx="350" cy="527"/>
              </a:xfrm>
            </p:grpSpPr>
            <p:sp>
              <p:nvSpPr>
                <p:cNvPr id="347421" name="Line 285"/>
                <p:cNvSpPr>
                  <a:spLocks noChangeShapeType="1"/>
                </p:cNvSpPr>
                <p:nvPr/>
              </p:nvSpPr>
              <p:spPr bwMode="auto">
                <a:xfrm>
                  <a:off x="4027" y="1394"/>
                  <a:ext cx="0" cy="145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22" name="Line 286"/>
                <p:cNvSpPr>
                  <a:spLocks noChangeShapeType="1"/>
                </p:cNvSpPr>
                <p:nvPr/>
              </p:nvSpPr>
              <p:spPr bwMode="auto">
                <a:xfrm>
                  <a:off x="4300" y="1258"/>
                  <a:ext cx="0" cy="282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23" name="Line 287"/>
                <p:cNvSpPr>
                  <a:spLocks noChangeShapeType="1"/>
                </p:cNvSpPr>
                <p:nvPr/>
              </p:nvSpPr>
              <p:spPr bwMode="auto">
                <a:xfrm flipH="1" flipV="1">
                  <a:off x="4039" y="1526"/>
                  <a:ext cx="213" cy="0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24" name="Line 288"/>
                <p:cNvSpPr>
                  <a:spLocks noChangeShapeType="1"/>
                </p:cNvSpPr>
                <p:nvPr/>
              </p:nvSpPr>
              <p:spPr bwMode="auto">
                <a:xfrm>
                  <a:off x="4242" y="1016"/>
                  <a:ext cx="65" cy="283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25" name="Line 289"/>
                <p:cNvSpPr>
                  <a:spLocks noChangeShapeType="1"/>
                </p:cNvSpPr>
                <p:nvPr/>
              </p:nvSpPr>
              <p:spPr bwMode="auto">
                <a:xfrm flipH="1" flipV="1">
                  <a:off x="4266" y="1013"/>
                  <a:ext cx="111" cy="0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47426" name="Group 290"/>
            <p:cNvGrpSpPr>
              <a:grpSpLocks/>
            </p:cNvGrpSpPr>
            <p:nvPr/>
          </p:nvGrpSpPr>
          <p:grpSpPr bwMode="auto">
            <a:xfrm rot="5400000">
              <a:off x="4435" y="1833"/>
              <a:ext cx="717" cy="527"/>
              <a:chOff x="4027" y="1013"/>
              <a:chExt cx="717" cy="527"/>
            </a:xfrm>
          </p:grpSpPr>
          <p:grpSp>
            <p:nvGrpSpPr>
              <p:cNvPr id="347427" name="Group 291"/>
              <p:cNvGrpSpPr>
                <a:grpSpLocks/>
              </p:cNvGrpSpPr>
              <p:nvPr/>
            </p:nvGrpSpPr>
            <p:grpSpPr bwMode="auto">
              <a:xfrm>
                <a:off x="4027" y="1013"/>
                <a:ext cx="350" cy="527"/>
                <a:chOff x="4027" y="1013"/>
                <a:chExt cx="350" cy="527"/>
              </a:xfrm>
            </p:grpSpPr>
            <p:sp>
              <p:nvSpPr>
                <p:cNvPr id="347428" name="Line 292"/>
                <p:cNvSpPr>
                  <a:spLocks noChangeShapeType="1"/>
                </p:cNvSpPr>
                <p:nvPr/>
              </p:nvSpPr>
              <p:spPr bwMode="auto">
                <a:xfrm>
                  <a:off x="4027" y="1394"/>
                  <a:ext cx="0" cy="145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29" name="Line 293"/>
                <p:cNvSpPr>
                  <a:spLocks noChangeShapeType="1"/>
                </p:cNvSpPr>
                <p:nvPr/>
              </p:nvSpPr>
              <p:spPr bwMode="auto">
                <a:xfrm>
                  <a:off x="4300" y="1258"/>
                  <a:ext cx="0" cy="282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30" name="Line 294"/>
                <p:cNvSpPr>
                  <a:spLocks noChangeShapeType="1"/>
                </p:cNvSpPr>
                <p:nvPr/>
              </p:nvSpPr>
              <p:spPr bwMode="auto">
                <a:xfrm flipH="1" flipV="1">
                  <a:off x="4039" y="1526"/>
                  <a:ext cx="213" cy="0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31" name="Line 295"/>
                <p:cNvSpPr>
                  <a:spLocks noChangeShapeType="1"/>
                </p:cNvSpPr>
                <p:nvPr/>
              </p:nvSpPr>
              <p:spPr bwMode="auto">
                <a:xfrm>
                  <a:off x="4242" y="1016"/>
                  <a:ext cx="65" cy="283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32" name="Line 296"/>
                <p:cNvSpPr>
                  <a:spLocks noChangeShapeType="1"/>
                </p:cNvSpPr>
                <p:nvPr/>
              </p:nvSpPr>
              <p:spPr bwMode="auto">
                <a:xfrm flipH="1" flipV="1">
                  <a:off x="4266" y="1013"/>
                  <a:ext cx="111" cy="0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7433" name="Group 297"/>
              <p:cNvGrpSpPr>
                <a:grpSpLocks/>
              </p:cNvGrpSpPr>
              <p:nvPr/>
            </p:nvGrpSpPr>
            <p:grpSpPr bwMode="auto">
              <a:xfrm flipH="1">
                <a:off x="4394" y="1013"/>
                <a:ext cx="350" cy="527"/>
                <a:chOff x="4027" y="1013"/>
                <a:chExt cx="350" cy="527"/>
              </a:xfrm>
            </p:grpSpPr>
            <p:sp>
              <p:nvSpPr>
                <p:cNvPr id="347434" name="Line 298"/>
                <p:cNvSpPr>
                  <a:spLocks noChangeShapeType="1"/>
                </p:cNvSpPr>
                <p:nvPr/>
              </p:nvSpPr>
              <p:spPr bwMode="auto">
                <a:xfrm>
                  <a:off x="4027" y="1394"/>
                  <a:ext cx="0" cy="145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35" name="Line 299"/>
                <p:cNvSpPr>
                  <a:spLocks noChangeShapeType="1"/>
                </p:cNvSpPr>
                <p:nvPr/>
              </p:nvSpPr>
              <p:spPr bwMode="auto">
                <a:xfrm>
                  <a:off x="4300" y="1258"/>
                  <a:ext cx="0" cy="282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36" name="Line 300"/>
                <p:cNvSpPr>
                  <a:spLocks noChangeShapeType="1"/>
                </p:cNvSpPr>
                <p:nvPr/>
              </p:nvSpPr>
              <p:spPr bwMode="auto">
                <a:xfrm flipH="1" flipV="1">
                  <a:off x="4039" y="1526"/>
                  <a:ext cx="213" cy="0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37" name="Line 301"/>
                <p:cNvSpPr>
                  <a:spLocks noChangeShapeType="1"/>
                </p:cNvSpPr>
                <p:nvPr/>
              </p:nvSpPr>
              <p:spPr bwMode="auto">
                <a:xfrm>
                  <a:off x="4242" y="1016"/>
                  <a:ext cx="65" cy="283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7438" name="Line 302"/>
                <p:cNvSpPr>
                  <a:spLocks noChangeShapeType="1"/>
                </p:cNvSpPr>
                <p:nvPr/>
              </p:nvSpPr>
              <p:spPr bwMode="auto">
                <a:xfrm flipH="1" flipV="1">
                  <a:off x="4266" y="1013"/>
                  <a:ext cx="111" cy="0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47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ChangeArrowheads="1"/>
          </p:cNvSpPr>
          <p:nvPr/>
        </p:nvSpPr>
        <p:spPr bwMode="auto">
          <a:xfrm>
            <a:off x="152400" y="1066800"/>
            <a:ext cx="8839200" cy="449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187" name="Rectangle 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277938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849438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344738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840038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2972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7544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2116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6688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6000" b="1" i="1">
                <a:solidFill>
                  <a:schemeClr val="bg1"/>
                </a:solidFill>
                <a:latin typeface="Franklin Gothic Medium" pitchFamily="34" charset="0"/>
              </a:rPr>
              <a:t>Parallel</a:t>
            </a:r>
          </a:p>
        </p:txBody>
      </p:sp>
      <p:grpSp>
        <p:nvGrpSpPr>
          <p:cNvPr id="349188" name="Group 4"/>
          <p:cNvGrpSpPr>
            <a:grpSpLocks/>
          </p:cNvGrpSpPr>
          <p:nvPr/>
        </p:nvGrpSpPr>
        <p:grpSpPr bwMode="auto">
          <a:xfrm rot="-5400000">
            <a:off x="754063" y="2206625"/>
            <a:ext cx="1408112" cy="153988"/>
            <a:chOff x="2007" y="947"/>
            <a:chExt cx="1209" cy="113"/>
          </a:xfrm>
        </p:grpSpPr>
        <p:sp>
          <p:nvSpPr>
            <p:cNvPr id="349189" name="Rectangle 5"/>
            <p:cNvSpPr>
              <a:spLocks noChangeArrowheads="1"/>
            </p:cNvSpPr>
            <p:nvPr/>
          </p:nvSpPr>
          <p:spPr bwMode="auto">
            <a:xfrm rot="5400000">
              <a:off x="2551" y="403"/>
              <a:ext cx="113" cy="120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90" name="Rectangle 6"/>
            <p:cNvSpPr>
              <a:spLocks noChangeArrowheads="1"/>
            </p:cNvSpPr>
            <p:nvPr/>
          </p:nvSpPr>
          <p:spPr bwMode="auto">
            <a:xfrm>
              <a:off x="3072" y="947"/>
              <a:ext cx="144" cy="1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9191" name="Group 7"/>
          <p:cNvGrpSpPr>
            <a:grpSpLocks/>
          </p:cNvGrpSpPr>
          <p:nvPr/>
        </p:nvGrpSpPr>
        <p:grpSpPr bwMode="auto">
          <a:xfrm rot="-5400000">
            <a:off x="1531938" y="1563687"/>
            <a:ext cx="223838" cy="144463"/>
            <a:chOff x="1824" y="1086"/>
            <a:chExt cx="192" cy="105"/>
          </a:xfrm>
        </p:grpSpPr>
        <p:sp>
          <p:nvSpPr>
            <p:cNvPr id="349192" name="Rectangle 8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93" name="Rectangle 9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9194" name="Group 10"/>
          <p:cNvGrpSpPr>
            <a:grpSpLocks/>
          </p:cNvGrpSpPr>
          <p:nvPr/>
        </p:nvGrpSpPr>
        <p:grpSpPr bwMode="auto">
          <a:xfrm rot="-5400000">
            <a:off x="1531938" y="3016250"/>
            <a:ext cx="223837" cy="144463"/>
            <a:chOff x="1824" y="1086"/>
            <a:chExt cx="192" cy="105"/>
          </a:xfrm>
        </p:grpSpPr>
        <p:sp>
          <p:nvSpPr>
            <p:cNvPr id="349195" name="Rectangle 11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96" name="Rectangle 12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9197" name="Rectangle 13"/>
          <p:cNvSpPr>
            <a:spLocks noChangeArrowheads="1"/>
          </p:cNvSpPr>
          <p:nvPr/>
        </p:nvSpPr>
        <p:spPr bwMode="auto">
          <a:xfrm rot="-5400000">
            <a:off x="1443037" y="2655888"/>
            <a:ext cx="169863" cy="3762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198" name="Oval 14"/>
          <p:cNvSpPr>
            <a:spLocks noChangeArrowheads="1"/>
          </p:cNvSpPr>
          <p:nvPr/>
        </p:nvSpPr>
        <p:spPr bwMode="auto">
          <a:xfrm rot="-5400000">
            <a:off x="1414462" y="2778126"/>
            <a:ext cx="112713" cy="1317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199" name="Rectangle 15"/>
          <p:cNvSpPr>
            <a:spLocks noChangeArrowheads="1"/>
          </p:cNvSpPr>
          <p:nvPr/>
        </p:nvSpPr>
        <p:spPr bwMode="auto">
          <a:xfrm rot="-5400000">
            <a:off x="1443038" y="1698625"/>
            <a:ext cx="169862" cy="3762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00" name="Rectangle 16"/>
          <p:cNvSpPr>
            <a:spLocks noChangeArrowheads="1"/>
          </p:cNvSpPr>
          <p:nvPr/>
        </p:nvSpPr>
        <p:spPr bwMode="auto">
          <a:xfrm rot="-5400000">
            <a:off x="1015207" y="2226469"/>
            <a:ext cx="1676400" cy="274637"/>
          </a:xfrm>
          <a:prstGeom prst="rect">
            <a:avLst/>
          </a:pr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9201" name="Group 17"/>
          <p:cNvGrpSpPr>
            <a:grpSpLocks/>
          </p:cNvGrpSpPr>
          <p:nvPr/>
        </p:nvGrpSpPr>
        <p:grpSpPr bwMode="auto">
          <a:xfrm>
            <a:off x="1382713" y="3355975"/>
            <a:ext cx="619125" cy="2122488"/>
            <a:chOff x="729" y="1473"/>
            <a:chExt cx="390" cy="1337"/>
          </a:xfrm>
        </p:grpSpPr>
        <p:grpSp>
          <p:nvGrpSpPr>
            <p:cNvPr id="349202" name="Group 18"/>
            <p:cNvGrpSpPr>
              <a:grpSpLocks/>
            </p:cNvGrpSpPr>
            <p:nvPr/>
          </p:nvGrpSpPr>
          <p:grpSpPr bwMode="auto">
            <a:xfrm>
              <a:off x="729" y="1586"/>
              <a:ext cx="343" cy="583"/>
              <a:chOff x="732" y="1985"/>
              <a:chExt cx="343" cy="583"/>
            </a:xfrm>
          </p:grpSpPr>
          <p:sp>
            <p:nvSpPr>
              <p:cNvPr id="349203" name="AutoShape 19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524"/>
              </a:xfrm>
              <a:prstGeom prst="roundRect">
                <a:avLst>
                  <a:gd name="adj" fmla="val 9204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204" name="AutoShape 20"/>
              <p:cNvSpPr>
                <a:spLocks noChangeArrowheads="1"/>
              </p:cNvSpPr>
              <p:nvPr/>
            </p:nvSpPr>
            <p:spPr bwMode="auto">
              <a:xfrm rot="10800000">
                <a:off x="864" y="1985"/>
                <a:ext cx="82" cy="27"/>
              </a:xfrm>
              <a:custGeom>
                <a:avLst/>
                <a:gdLst>
                  <a:gd name="G0" fmla="+- 2699 0 0"/>
                  <a:gd name="G1" fmla="+- 21600 0 2699"/>
                  <a:gd name="G2" fmla="*/ 2699 1 2"/>
                  <a:gd name="G3" fmla="+- 21600 0 G2"/>
                  <a:gd name="G4" fmla="+/ 2699 21600 2"/>
                  <a:gd name="G5" fmla="+/ G1 0 2"/>
                  <a:gd name="G6" fmla="*/ 21600 21600 2699"/>
                  <a:gd name="G7" fmla="*/ G6 1 2"/>
                  <a:gd name="G8" fmla="+- 21600 0 G7"/>
                  <a:gd name="G9" fmla="*/ 21600 1 2"/>
                  <a:gd name="G10" fmla="+- 2699 0 G9"/>
                  <a:gd name="G11" fmla="?: G10 G8 0"/>
                  <a:gd name="G12" fmla="?: G10 G7 21600"/>
                  <a:gd name="T0" fmla="*/ 20250 w 21600"/>
                  <a:gd name="T1" fmla="*/ 10800 h 21600"/>
                  <a:gd name="T2" fmla="*/ 10800 w 21600"/>
                  <a:gd name="T3" fmla="*/ 21600 h 21600"/>
                  <a:gd name="T4" fmla="*/ 1350 w 21600"/>
                  <a:gd name="T5" fmla="*/ 10800 h 21600"/>
                  <a:gd name="T6" fmla="*/ 10800 w 21600"/>
                  <a:gd name="T7" fmla="*/ 0 h 21600"/>
                  <a:gd name="T8" fmla="*/ 3150 w 21600"/>
                  <a:gd name="T9" fmla="*/ 3150 h 21600"/>
                  <a:gd name="T10" fmla="*/ 18450 w 21600"/>
                  <a:gd name="T11" fmla="*/ 1845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699" y="21600"/>
                    </a:lnTo>
                    <a:lnTo>
                      <a:pt x="189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205" name="AutoShape 21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181"/>
              </a:xfrm>
              <a:prstGeom prst="roundRect">
                <a:avLst>
                  <a:gd name="adj" fmla="val 1491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206" name="Rectangle 22"/>
              <p:cNvSpPr>
                <a:spLocks noChangeArrowheads="1"/>
              </p:cNvSpPr>
              <p:nvPr/>
            </p:nvSpPr>
            <p:spPr bwMode="auto">
              <a:xfrm>
                <a:off x="736" y="2160"/>
                <a:ext cx="337" cy="13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207" name="Text Box 23"/>
              <p:cNvSpPr txBox="1">
                <a:spLocks noChangeArrowheads="1"/>
              </p:cNvSpPr>
              <p:nvPr/>
            </p:nvSpPr>
            <p:spPr bwMode="auto">
              <a:xfrm rot="-5400000">
                <a:off x="584" y="2267"/>
                <a:ext cx="44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000" b="1" i="1">
                    <a:solidFill>
                      <a:srgbClr val="FFCC00"/>
                    </a:solidFill>
                  </a:rPr>
                  <a:t>Duracell</a:t>
                </a:r>
              </a:p>
            </p:txBody>
          </p:sp>
        </p:grpSp>
        <p:grpSp>
          <p:nvGrpSpPr>
            <p:cNvPr id="349208" name="Group 24"/>
            <p:cNvGrpSpPr>
              <a:grpSpLocks/>
            </p:cNvGrpSpPr>
            <p:nvPr/>
          </p:nvGrpSpPr>
          <p:grpSpPr bwMode="auto">
            <a:xfrm>
              <a:off x="729" y="2142"/>
              <a:ext cx="343" cy="583"/>
              <a:chOff x="732" y="1985"/>
              <a:chExt cx="343" cy="583"/>
            </a:xfrm>
          </p:grpSpPr>
          <p:sp>
            <p:nvSpPr>
              <p:cNvPr id="349209" name="AutoShape 25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524"/>
              </a:xfrm>
              <a:prstGeom prst="roundRect">
                <a:avLst>
                  <a:gd name="adj" fmla="val 9204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210" name="AutoShape 26"/>
              <p:cNvSpPr>
                <a:spLocks noChangeArrowheads="1"/>
              </p:cNvSpPr>
              <p:nvPr/>
            </p:nvSpPr>
            <p:spPr bwMode="auto">
              <a:xfrm rot="10800000">
                <a:off x="864" y="1985"/>
                <a:ext cx="82" cy="27"/>
              </a:xfrm>
              <a:custGeom>
                <a:avLst/>
                <a:gdLst>
                  <a:gd name="G0" fmla="+- 2699 0 0"/>
                  <a:gd name="G1" fmla="+- 21600 0 2699"/>
                  <a:gd name="G2" fmla="*/ 2699 1 2"/>
                  <a:gd name="G3" fmla="+- 21600 0 G2"/>
                  <a:gd name="G4" fmla="+/ 2699 21600 2"/>
                  <a:gd name="G5" fmla="+/ G1 0 2"/>
                  <a:gd name="G6" fmla="*/ 21600 21600 2699"/>
                  <a:gd name="G7" fmla="*/ G6 1 2"/>
                  <a:gd name="G8" fmla="+- 21600 0 G7"/>
                  <a:gd name="G9" fmla="*/ 21600 1 2"/>
                  <a:gd name="G10" fmla="+- 2699 0 G9"/>
                  <a:gd name="G11" fmla="?: G10 G8 0"/>
                  <a:gd name="G12" fmla="?: G10 G7 21600"/>
                  <a:gd name="T0" fmla="*/ 20250 w 21600"/>
                  <a:gd name="T1" fmla="*/ 10800 h 21600"/>
                  <a:gd name="T2" fmla="*/ 10800 w 21600"/>
                  <a:gd name="T3" fmla="*/ 21600 h 21600"/>
                  <a:gd name="T4" fmla="*/ 1350 w 21600"/>
                  <a:gd name="T5" fmla="*/ 10800 h 21600"/>
                  <a:gd name="T6" fmla="*/ 10800 w 21600"/>
                  <a:gd name="T7" fmla="*/ 0 h 21600"/>
                  <a:gd name="T8" fmla="*/ 3150 w 21600"/>
                  <a:gd name="T9" fmla="*/ 3150 h 21600"/>
                  <a:gd name="T10" fmla="*/ 18450 w 21600"/>
                  <a:gd name="T11" fmla="*/ 1845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699" y="21600"/>
                    </a:lnTo>
                    <a:lnTo>
                      <a:pt x="189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211" name="AutoShape 27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181"/>
              </a:xfrm>
              <a:prstGeom prst="roundRect">
                <a:avLst>
                  <a:gd name="adj" fmla="val 1491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212" name="Rectangle 28"/>
              <p:cNvSpPr>
                <a:spLocks noChangeArrowheads="1"/>
              </p:cNvSpPr>
              <p:nvPr/>
            </p:nvSpPr>
            <p:spPr bwMode="auto">
              <a:xfrm>
                <a:off x="736" y="2160"/>
                <a:ext cx="337" cy="13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213" name="Text Box 29"/>
              <p:cNvSpPr txBox="1">
                <a:spLocks noChangeArrowheads="1"/>
              </p:cNvSpPr>
              <p:nvPr/>
            </p:nvSpPr>
            <p:spPr bwMode="auto">
              <a:xfrm rot="-5400000">
                <a:off x="584" y="2267"/>
                <a:ext cx="44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000" b="1" i="1">
                    <a:solidFill>
                      <a:srgbClr val="FFCC00"/>
                    </a:solidFill>
                  </a:rPr>
                  <a:t>Duracell</a:t>
                </a:r>
              </a:p>
            </p:txBody>
          </p:sp>
        </p:grpSp>
        <p:sp>
          <p:nvSpPr>
            <p:cNvPr id="349214" name="Line 30"/>
            <p:cNvSpPr>
              <a:spLocks noChangeShapeType="1"/>
            </p:cNvSpPr>
            <p:nvPr/>
          </p:nvSpPr>
          <p:spPr bwMode="auto">
            <a:xfrm flipH="1">
              <a:off x="1111" y="1567"/>
              <a:ext cx="0" cy="1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9215" name="Group 31"/>
            <p:cNvGrpSpPr>
              <a:grpSpLocks/>
            </p:cNvGrpSpPr>
            <p:nvPr/>
          </p:nvGrpSpPr>
          <p:grpSpPr bwMode="auto">
            <a:xfrm>
              <a:off x="812" y="1473"/>
              <a:ext cx="192" cy="105"/>
              <a:chOff x="1824" y="1086"/>
              <a:chExt cx="192" cy="105"/>
            </a:xfrm>
          </p:grpSpPr>
          <p:sp>
            <p:nvSpPr>
              <p:cNvPr id="349216" name="Rectangle 32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217" name="Rectangle 33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9218" name="Group 34"/>
            <p:cNvGrpSpPr>
              <a:grpSpLocks/>
            </p:cNvGrpSpPr>
            <p:nvPr/>
          </p:nvGrpSpPr>
          <p:grpSpPr bwMode="auto">
            <a:xfrm rot="10800000">
              <a:off x="812" y="2705"/>
              <a:ext cx="192" cy="105"/>
              <a:chOff x="1824" y="1086"/>
              <a:chExt cx="192" cy="105"/>
            </a:xfrm>
          </p:grpSpPr>
          <p:sp>
            <p:nvSpPr>
              <p:cNvPr id="349219" name="Rectangle 35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220" name="Rectangle 36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9221" name="Line 37"/>
            <p:cNvSpPr>
              <a:spLocks noChangeShapeType="1"/>
            </p:cNvSpPr>
            <p:nvPr/>
          </p:nvSpPr>
          <p:spPr bwMode="auto">
            <a:xfrm flipH="1">
              <a:off x="729" y="2709"/>
              <a:ext cx="3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22" name="Line 38"/>
            <p:cNvSpPr>
              <a:spLocks noChangeShapeType="1"/>
            </p:cNvSpPr>
            <p:nvPr/>
          </p:nvSpPr>
          <p:spPr bwMode="auto">
            <a:xfrm flipH="1">
              <a:off x="733" y="1573"/>
              <a:ext cx="38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9223" name="Line 39"/>
          <p:cNvSpPr>
            <a:spLocks noChangeShapeType="1"/>
          </p:cNvSpPr>
          <p:nvPr/>
        </p:nvSpPr>
        <p:spPr bwMode="auto">
          <a:xfrm flipH="1">
            <a:off x="1679575" y="1311275"/>
            <a:ext cx="5699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9224" name="Group 40"/>
          <p:cNvGrpSpPr>
            <a:grpSpLocks/>
          </p:cNvGrpSpPr>
          <p:nvPr/>
        </p:nvGrpSpPr>
        <p:grpSpPr bwMode="auto">
          <a:xfrm rot="5400000">
            <a:off x="3910807" y="3826669"/>
            <a:ext cx="304800" cy="166687"/>
            <a:chOff x="1824" y="1086"/>
            <a:chExt cx="192" cy="105"/>
          </a:xfrm>
        </p:grpSpPr>
        <p:sp>
          <p:nvSpPr>
            <p:cNvPr id="349225" name="Rectangle 41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26" name="Rectangle 42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9227" name="Group 43"/>
          <p:cNvGrpSpPr>
            <a:grpSpLocks/>
          </p:cNvGrpSpPr>
          <p:nvPr/>
        </p:nvGrpSpPr>
        <p:grpSpPr bwMode="auto">
          <a:xfrm rot="5400000">
            <a:off x="3910807" y="2690019"/>
            <a:ext cx="304800" cy="166687"/>
            <a:chOff x="1824" y="1086"/>
            <a:chExt cx="192" cy="105"/>
          </a:xfrm>
        </p:grpSpPr>
        <p:sp>
          <p:nvSpPr>
            <p:cNvPr id="349228" name="Rectangle 44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29" name="Rectangle 45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9230" name="Rectangle 46"/>
          <p:cNvSpPr>
            <a:spLocks noChangeArrowheads="1"/>
          </p:cNvSpPr>
          <p:nvPr/>
        </p:nvSpPr>
        <p:spPr bwMode="auto">
          <a:xfrm rot="5400000">
            <a:off x="3086100" y="3168650"/>
            <a:ext cx="1468438" cy="319088"/>
          </a:xfrm>
          <a:prstGeom prst="rect">
            <a:avLst/>
          </a:pr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31" name="Rectangle 47"/>
          <p:cNvSpPr>
            <a:spLocks noChangeArrowheads="1"/>
          </p:cNvSpPr>
          <p:nvPr/>
        </p:nvSpPr>
        <p:spPr bwMode="auto">
          <a:xfrm rot="5400000">
            <a:off x="4071937" y="3249613"/>
            <a:ext cx="530225" cy="1587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32" name="Oval 48"/>
          <p:cNvSpPr>
            <a:spLocks noChangeArrowheads="1"/>
          </p:cNvSpPr>
          <p:nvPr/>
        </p:nvSpPr>
        <p:spPr bwMode="auto">
          <a:xfrm rot="5400000">
            <a:off x="4269582" y="2980531"/>
            <a:ext cx="793750" cy="6969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33" name="Line 49"/>
          <p:cNvSpPr>
            <a:spLocks noChangeShapeType="1"/>
          </p:cNvSpPr>
          <p:nvPr/>
        </p:nvSpPr>
        <p:spPr bwMode="auto">
          <a:xfrm rot="5400000" flipH="1" flipV="1">
            <a:off x="4408488" y="2994025"/>
            <a:ext cx="8255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34" name="Line 50"/>
          <p:cNvSpPr>
            <a:spLocks noChangeShapeType="1"/>
          </p:cNvSpPr>
          <p:nvPr/>
        </p:nvSpPr>
        <p:spPr bwMode="auto">
          <a:xfrm rot="5400000" flipV="1">
            <a:off x="4410076" y="3297237"/>
            <a:ext cx="8255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35" name="Line 51"/>
          <p:cNvSpPr>
            <a:spLocks noChangeShapeType="1"/>
          </p:cNvSpPr>
          <p:nvPr/>
        </p:nvSpPr>
        <p:spPr bwMode="auto">
          <a:xfrm rot="5400000">
            <a:off x="4640263" y="31496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36" name="Line 52"/>
          <p:cNvSpPr>
            <a:spLocks noChangeShapeType="1"/>
          </p:cNvSpPr>
          <p:nvPr/>
        </p:nvSpPr>
        <p:spPr bwMode="auto">
          <a:xfrm rot="5400000" flipH="1">
            <a:off x="4640263" y="31432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37" name="Line 53"/>
          <p:cNvSpPr>
            <a:spLocks noChangeShapeType="1"/>
          </p:cNvSpPr>
          <p:nvPr/>
        </p:nvSpPr>
        <p:spPr bwMode="auto">
          <a:xfrm rot="5400000">
            <a:off x="4639469" y="3159919"/>
            <a:ext cx="63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38" name="Line 54"/>
          <p:cNvSpPr>
            <a:spLocks noChangeShapeType="1"/>
          </p:cNvSpPr>
          <p:nvPr/>
        </p:nvSpPr>
        <p:spPr bwMode="auto">
          <a:xfrm rot="5400000" flipH="1">
            <a:off x="4640263" y="31559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39" name="Line 55"/>
          <p:cNvSpPr>
            <a:spLocks noChangeShapeType="1"/>
          </p:cNvSpPr>
          <p:nvPr/>
        </p:nvSpPr>
        <p:spPr bwMode="auto">
          <a:xfrm rot="5400000">
            <a:off x="4640263" y="31750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40" name="Line 56"/>
          <p:cNvSpPr>
            <a:spLocks noChangeShapeType="1"/>
          </p:cNvSpPr>
          <p:nvPr/>
        </p:nvSpPr>
        <p:spPr bwMode="auto">
          <a:xfrm rot="5400000" flipH="1">
            <a:off x="4640263" y="31686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41" name="Line 57"/>
          <p:cNvSpPr>
            <a:spLocks noChangeShapeType="1"/>
          </p:cNvSpPr>
          <p:nvPr/>
        </p:nvSpPr>
        <p:spPr bwMode="auto">
          <a:xfrm rot="5400000">
            <a:off x="4640263" y="31908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42" name="Line 58"/>
          <p:cNvSpPr>
            <a:spLocks noChangeShapeType="1"/>
          </p:cNvSpPr>
          <p:nvPr/>
        </p:nvSpPr>
        <p:spPr bwMode="auto">
          <a:xfrm rot="5400000" flipH="1">
            <a:off x="4640263" y="31845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43" name="Line 59"/>
          <p:cNvSpPr>
            <a:spLocks noChangeShapeType="1"/>
          </p:cNvSpPr>
          <p:nvPr/>
        </p:nvSpPr>
        <p:spPr bwMode="auto">
          <a:xfrm rot="5400000">
            <a:off x="4639469" y="3201194"/>
            <a:ext cx="63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44" name="Line 60"/>
          <p:cNvSpPr>
            <a:spLocks noChangeShapeType="1"/>
          </p:cNvSpPr>
          <p:nvPr/>
        </p:nvSpPr>
        <p:spPr bwMode="auto">
          <a:xfrm rot="5400000" flipH="1">
            <a:off x="4640263" y="31972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45" name="Line 61"/>
          <p:cNvSpPr>
            <a:spLocks noChangeShapeType="1"/>
          </p:cNvSpPr>
          <p:nvPr/>
        </p:nvSpPr>
        <p:spPr bwMode="auto">
          <a:xfrm rot="5400000">
            <a:off x="4640263" y="32162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46" name="Line 62"/>
          <p:cNvSpPr>
            <a:spLocks noChangeShapeType="1"/>
          </p:cNvSpPr>
          <p:nvPr/>
        </p:nvSpPr>
        <p:spPr bwMode="auto">
          <a:xfrm rot="5400000" flipH="1">
            <a:off x="4640263" y="32099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47" name="Line 63"/>
          <p:cNvSpPr>
            <a:spLocks noChangeShapeType="1"/>
          </p:cNvSpPr>
          <p:nvPr/>
        </p:nvSpPr>
        <p:spPr bwMode="auto">
          <a:xfrm rot="5400000">
            <a:off x="4641850" y="32289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48" name="Line 64"/>
          <p:cNvSpPr>
            <a:spLocks noChangeShapeType="1"/>
          </p:cNvSpPr>
          <p:nvPr/>
        </p:nvSpPr>
        <p:spPr bwMode="auto">
          <a:xfrm rot="5400000" flipH="1">
            <a:off x="4641850" y="32226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49" name="Line 65"/>
          <p:cNvSpPr>
            <a:spLocks noChangeShapeType="1"/>
          </p:cNvSpPr>
          <p:nvPr/>
        </p:nvSpPr>
        <p:spPr bwMode="auto">
          <a:xfrm rot="5400000">
            <a:off x="4639469" y="3239294"/>
            <a:ext cx="63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50" name="Line 66"/>
          <p:cNvSpPr>
            <a:spLocks noChangeShapeType="1"/>
          </p:cNvSpPr>
          <p:nvPr/>
        </p:nvSpPr>
        <p:spPr bwMode="auto">
          <a:xfrm rot="5400000" flipH="1">
            <a:off x="4641850" y="32353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51" name="Line 67"/>
          <p:cNvSpPr>
            <a:spLocks noChangeShapeType="1"/>
          </p:cNvSpPr>
          <p:nvPr/>
        </p:nvSpPr>
        <p:spPr bwMode="auto">
          <a:xfrm rot="5400000">
            <a:off x="4641850" y="32543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52" name="Line 68"/>
          <p:cNvSpPr>
            <a:spLocks noChangeShapeType="1"/>
          </p:cNvSpPr>
          <p:nvPr/>
        </p:nvSpPr>
        <p:spPr bwMode="auto">
          <a:xfrm rot="5400000" flipH="1">
            <a:off x="4641850" y="32480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53" name="Line 69"/>
          <p:cNvSpPr>
            <a:spLocks noChangeShapeType="1"/>
          </p:cNvSpPr>
          <p:nvPr/>
        </p:nvSpPr>
        <p:spPr bwMode="auto">
          <a:xfrm rot="5400000">
            <a:off x="4641850" y="32702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54" name="Line 70"/>
          <p:cNvSpPr>
            <a:spLocks noChangeShapeType="1"/>
          </p:cNvSpPr>
          <p:nvPr/>
        </p:nvSpPr>
        <p:spPr bwMode="auto">
          <a:xfrm rot="5400000" flipH="1">
            <a:off x="4641850" y="32639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55" name="Line 71"/>
          <p:cNvSpPr>
            <a:spLocks noChangeShapeType="1"/>
          </p:cNvSpPr>
          <p:nvPr/>
        </p:nvSpPr>
        <p:spPr bwMode="auto">
          <a:xfrm rot="5400000">
            <a:off x="4639469" y="3280569"/>
            <a:ext cx="63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56" name="Line 72"/>
          <p:cNvSpPr>
            <a:spLocks noChangeShapeType="1"/>
          </p:cNvSpPr>
          <p:nvPr/>
        </p:nvSpPr>
        <p:spPr bwMode="auto">
          <a:xfrm rot="5400000" flipH="1">
            <a:off x="4641850" y="32766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57" name="Line 73"/>
          <p:cNvSpPr>
            <a:spLocks noChangeShapeType="1"/>
          </p:cNvSpPr>
          <p:nvPr/>
        </p:nvSpPr>
        <p:spPr bwMode="auto">
          <a:xfrm rot="5400000">
            <a:off x="4641850" y="32956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58" name="Line 74"/>
          <p:cNvSpPr>
            <a:spLocks noChangeShapeType="1"/>
          </p:cNvSpPr>
          <p:nvPr/>
        </p:nvSpPr>
        <p:spPr bwMode="auto">
          <a:xfrm rot="5400000" flipH="1">
            <a:off x="4641850" y="32893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59" name="Line 75"/>
          <p:cNvSpPr>
            <a:spLocks noChangeShapeType="1"/>
          </p:cNvSpPr>
          <p:nvPr/>
        </p:nvSpPr>
        <p:spPr bwMode="auto">
          <a:xfrm rot="5400000">
            <a:off x="4640263" y="33115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60" name="Line 76"/>
          <p:cNvSpPr>
            <a:spLocks noChangeShapeType="1"/>
          </p:cNvSpPr>
          <p:nvPr/>
        </p:nvSpPr>
        <p:spPr bwMode="auto">
          <a:xfrm rot="5400000" flipH="1">
            <a:off x="4640263" y="33051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61" name="Line 77"/>
          <p:cNvSpPr>
            <a:spLocks noChangeShapeType="1"/>
          </p:cNvSpPr>
          <p:nvPr/>
        </p:nvSpPr>
        <p:spPr bwMode="auto">
          <a:xfrm rot="5400000">
            <a:off x="4639469" y="3321844"/>
            <a:ext cx="63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62" name="Line 78"/>
          <p:cNvSpPr>
            <a:spLocks noChangeShapeType="1"/>
          </p:cNvSpPr>
          <p:nvPr/>
        </p:nvSpPr>
        <p:spPr bwMode="auto">
          <a:xfrm rot="5400000" flipH="1">
            <a:off x="4640263" y="33178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63" name="Line 79"/>
          <p:cNvSpPr>
            <a:spLocks noChangeShapeType="1"/>
          </p:cNvSpPr>
          <p:nvPr/>
        </p:nvSpPr>
        <p:spPr bwMode="auto">
          <a:xfrm rot="5400000">
            <a:off x="4640263" y="33369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64" name="Line 80"/>
          <p:cNvSpPr>
            <a:spLocks noChangeShapeType="1"/>
          </p:cNvSpPr>
          <p:nvPr/>
        </p:nvSpPr>
        <p:spPr bwMode="auto">
          <a:xfrm rot="5400000" flipH="1">
            <a:off x="4640263" y="33305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65" name="Line 81"/>
          <p:cNvSpPr>
            <a:spLocks noChangeShapeType="1"/>
          </p:cNvSpPr>
          <p:nvPr/>
        </p:nvSpPr>
        <p:spPr bwMode="auto">
          <a:xfrm rot="5400000">
            <a:off x="4640263" y="3352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66" name="Line 82"/>
          <p:cNvSpPr>
            <a:spLocks noChangeShapeType="1"/>
          </p:cNvSpPr>
          <p:nvPr/>
        </p:nvSpPr>
        <p:spPr bwMode="auto">
          <a:xfrm rot="5400000" flipH="1">
            <a:off x="4640263" y="33464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67" name="Line 83"/>
          <p:cNvSpPr>
            <a:spLocks noChangeShapeType="1"/>
          </p:cNvSpPr>
          <p:nvPr/>
        </p:nvSpPr>
        <p:spPr bwMode="auto">
          <a:xfrm rot="5400000">
            <a:off x="4639469" y="3363119"/>
            <a:ext cx="63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68" name="Line 84"/>
          <p:cNvSpPr>
            <a:spLocks noChangeShapeType="1"/>
          </p:cNvSpPr>
          <p:nvPr/>
        </p:nvSpPr>
        <p:spPr bwMode="auto">
          <a:xfrm rot="5400000" flipH="1">
            <a:off x="4640263" y="33591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69" name="Line 85"/>
          <p:cNvSpPr>
            <a:spLocks noChangeShapeType="1"/>
          </p:cNvSpPr>
          <p:nvPr/>
        </p:nvSpPr>
        <p:spPr bwMode="auto">
          <a:xfrm rot="5400000">
            <a:off x="4640263" y="33782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70" name="Line 86"/>
          <p:cNvSpPr>
            <a:spLocks noChangeShapeType="1"/>
          </p:cNvSpPr>
          <p:nvPr/>
        </p:nvSpPr>
        <p:spPr bwMode="auto">
          <a:xfrm rot="5400000" flipH="1">
            <a:off x="4640263" y="33718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71" name="Line 87"/>
          <p:cNvSpPr>
            <a:spLocks noChangeShapeType="1"/>
          </p:cNvSpPr>
          <p:nvPr/>
        </p:nvSpPr>
        <p:spPr bwMode="auto">
          <a:xfrm rot="5400000">
            <a:off x="4641850" y="33909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72" name="Line 88"/>
          <p:cNvSpPr>
            <a:spLocks noChangeShapeType="1"/>
          </p:cNvSpPr>
          <p:nvPr/>
        </p:nvSpPr>
        <p:spPr bwMode="auto">
          <a:xfrm rot="5400000" flipH="1">
            <a:off x="4641850" y="33845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73" name="Line 89"/>
          <p:cNvSpPr>
            <a:spLocks noChangeShapeType="1"/>
          </p:cNvSpPr>
          <p:nvPr/>
        </p:nvSpPr>
        <p:spPr bwMode="auto">
          <a:xfrm rot="5400000">
            <a:off x="4639469" y="3401219"/>
            <a:ext cx="63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74" name="Line 90"/>
          <p:cNvSpPr>
            <a:spLocks noChangeShapeType="1"/>
          </p:cNvSpPr>
          <p:nvPr/>
        </p:nvSpPr>
        <p:spPr bwMode="auto">
          <a:xfrm rot="5400000" flipH="1">
            <a:off x="4641850" y="33972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75" name="Line 91"/>
          <p:cNvSpPr>
            <a:spLocks noChangeShapeType="1"/>
          </p:cNvSpPr>
          <p:nvPr/>
        </p:nvSpPr>
        <p:spPr bwMode="auto">
          <a:xfrm rot="5400000">
            <a:off x="4641850" y="34163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76" name="Line 92"/>
          <p:cNvSpPr>
            <a:spLocks noChangeShapeType="1"/>
          </p:cNvSpPr>
          <p:nvPr/>
        </p:nvSpPr>
        <p:spPr bwMode="auto">
          <a:xfrm rot="5400000" flipH="1">
            <a:off x="4641850" y="34099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77" name="Line 93"/>
          <p:cNvSpPr>
            <a:spLocks noChangeShapeType="1"/>
          </p:cNvSpPr>
          <p:nvPr/>
        </p:nvSpPr>
        <p:spPr bwMode="auto">
          <a:xfrm rot="5400000">
            <a:off x="4641850" y="34321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78" name="Line 94"/>
          <p:cNvSpPr>
            <a:spLocks noChangeShapeType="1"/>
          </p:cNvSpPr>
          <p:nvPr/>
        </p:nvSpPr>
        <p:spPr bwMode="auto">
          <a:xfrm rot="5400000" flipH="1">
            <a:off x="4641850" y="34258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79" name="Line 95"/>
          <p:cNvSpPr>
            <a:spLocks noChangeShapeType="1"/>
          </p:cNvSpPr>
          <p:nvPr/>
        </p:nvSpPr>
        <p:spPr bwMode="auto">
          <a:xfrm rot="5400000">
            <a:off x="4639469" y="3442494"/>
            <a:ext cx="63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80" name="Line 96"/>
          <p:cNvSpPr>
            <a:spLocks noChangeShapeType="1"/>
          </p:cNvSpPr>
          <p:nvPr/>
        </p:nvSpPr>
        <p:spPr bwMode="auto">
          <a:xfrm rot="5400000" flipH="1">
            <a:off x="4641850" y="34385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81" name="Line 97"/>
          <p:cNvSpPr>
            <a:spLocks noChangeShapeType="1"/>
          </p:cNvSpPr>
          <p:nvPr/>
        </p:nvSpPr>
        <p:spPr bwMode="auto">
          <a:xfrm rot="5400000">
            <a:off x="4641850" y="34575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82" name="Line 98"/>
          <p:cNvSpPr>
            <a:spLocks noChangeShapeType="1"/>
          </p:cNvSpPr>
          <p:nvPr/>
        </p:nvSpPr>
        <p:spPr bwMode="auto">
          <a:xfrm rot="5400000" flipH="1">
            <a:off x="4641850" y="34512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83" name="Line 99"/>
          <p:cNvSpPr>
            <a:spLocks noChangeShapeType="1"/>
          </p:cNvSpPr>
          <p:nvPr/>
        </p:nvSpPr>
        <p:spPr bwMode="auto">
          <a:xfrm rot="5400000">
            <a:off x="4639469" y="3467894"/>
            <a:ext cx="63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84" name="Line 100"/>
          <p:cNvSpPr>
            <a:spLocks noChangeShapeType="1"/>
          </p:cNvSpPr>
          <p:nvPr/>
        </p:nvSpPr>
        <p:spPr bwMode="auto">
          <a:xfrm rot="5400000" flipH="1">
            <a:off x="4641850" y="34639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85" name="Line 101"/>
          <p:cNvSpPr>
            <a:spLocks noChangeShapeType="1"/>
          </p:cNvSpPr>
          <p:nvPr/>
        </p:nvSpPr>
        <p:spPr bwMode="auto">
          <a:xfrm rot="5400000">
            <a:off x="4641850" y="34829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86" name="Line 102"/>
          <p:cNvSpPr>
            <a:spLocks noChangeShapeType="1"/>
          </p:cNvSpPr>
          <p:nvPr/>
        </p:nvSpPr>
        <p:spPr bwMode="auto">
          <a:xfrm rot="5400000" flipH="1">
            <a:off x="4641850" y="34766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87" name="Line 103"/>
          <p:cNvSpPr>
            <a:spLocks noChangeShapeType="1"/>
          </p:cNvSpPr>
          <p:nvPr/>
        </p:nvSpPr>
        <p:spPr bwMode="auto">
          <a:xfrm rot="5400000">
            <a:off x="4641850" y="34988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88" name="Line 104"/>
          <p:cNvSpPr>
            <a:spLocks noChangeShapeType="1"/>
          </p:cNvSpPr>
          <p:nvPr/>
        </p:nvSpPr>
        <p:spPr bwMode="auto">
          <a:xfrm rot="5400000" flipH="1">
            <a:off x="4641850" y="34925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89" name="Line 105"/>
          <p:cNvSpPr>
            <a:spLocks noChangeShapeType="1"/>
          </p:cNvSpPr>
          <p:nvPr/>
        </p:nvSpPr>
        <p:spPr bwMode="auto">
          <a:xfrm rot="5400000">
            <a:off x="4639469" y="3509169"/>
            <a:ext cx="63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90" name="Line 106"/>
          <p:cNvSpPr>
            <a:spLocks noChangeShapeType="1"/>
          </p:cNvSpPr>
          <p:nvPr/>
        </p:nvSpPr>
        <p:spPr bwMode="auto">
          <a:xfrm rot="5400000" flipH="1">
            <a:off x="4641850" y="35052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91" name="Line 107"/>
          <p:cNvSpPr>
            <a:spLocks noChangeShapeType="1"/>
          </p:cNvSpPr>
          <p:nvPr/>
        </p:nvSpPr>
        <p:spPr bwMode="auto">
          <a:xfrm rot="5400000">
            <a:off x="4641850" y="35242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92" name="Line 108"/>
          <p:cNvSpPr>
            <a:spLocks noChangeShapeType="1"/>
          </p:cNvSpPr>
          <p:nvPr/>
        </p:nvSpPr>
        <p:spPr bwMode="auto">
          <a:xfrm rot="5400000" flipH="1">
            <a:off x="4641850" y="35179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93" name="Line 109"/>
          <p:cNvSpPr>
            <a:spLocks noChangeShapeType="1"/>
          </p:cNvSpPr>
          <p:nvPr/>
        </p:nvSpPr>
        <p:spPr bwMode="auto">
          <a:xfrm flipH="1">
            <a:off x="1536700" y="5360988"/>
            <a:ext cx="584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94" name="Line 110"/>
          <p:cNvSpPr>
            <a:spLocks noChangeShapeType="1"/>
          </p:cNvSpPr>
          <p:nvPr/>
        </p:nvSpPr>
        <p:spPr bwMode="auto">
          <a:xfrm flipH="1">
            <a:off x="1679575" y="2976563"/>
            <a:ext cx="0" cy="3794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95" name="Line 111"/>
          <p:cNvSpPr>
            <a:spLocks noChangeShapeType="1"/>
          </p:cNvSpPr>
          <p:nvPr/>
        </p:nvSpPr>
        <p:spPr bwMode="auto">
          <a:xfrm flipH="1">
            <a:off x="1687513" y="1303338"/>
            <a:ext cx="0" cy="3794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9296" name="Group 112"/>
          <p:cNvGrpSpPr>
            <a:grpSpLocks/>
          </p:cNvGrpSpPr>
          <p:nvPr/>
        </p:nvGrpSpPr>
        <p:grpSpPr bwMode="auto">
          <a:xfrm rot="5400000">
            <a:off x="5591969" y="3826669"/>
            <a:ext cx="304800" cy="166688"/>
            <a:chOff x="1824" y="1086"/>
            <a:chExt cx="192" cy="105"/>
          </a:xfrm>
        </p:grpSpPr>
        <p:sp>
          <p:nvSpPr>
            <p:cNvPr id="349297" name="Rectangle 113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98" name="Rectangle 114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9299" name="Group 115"/>
          <p:cNvGrpSpPr>
            <a:grpSpLocks/>
          </p:cNvGrpSpPr>
          <p:nvPr/>
        </p:nvGrpSpPr>
        <p:grpSpPr bwMode="auto">
          <a:xfrm rot="5400000">
            <a:off x="5591969" y="2690019"/>
            <a:ext cx="304800" cy="166688"/>
            <a:chOff x="1824" y="1086"/>
            <a:chExt cx="192" cy="105"/>
          </a:xfrm>
        </p:grpSpPr>
        <p:sp>
          <p:nvSpPr>
            <p:cNvPr id="349300" name="Rectangle 116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301" name="Rectangle 117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9302" name="Rectangle 118"/>
          <p:cNvSpPr>
            <a:spLocks noChangeArrowheads="1"/>
          </p:cNvSpPr>
          <p:nvPr/>
        </p:nvSpPr>
        <p:spPr bwMode="auto">
          <a:xfrm rot="5400000">
            <a:off x="4767263" y="3168650"/>
            <a:ext cx="1468438" cy="319087"/>
          </a:xfrm>
          <a:prstGeom prst="rect">
            <a:avLst/>
          </a:pr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303" name="Rectangle 119"/>
          <p:cNvSpPr>
            <a:spLocks noChangeArrowheads="1"/>
          </p:cNvSpPr>
          <p:nvPr/>
        </p:nvSpPr>
        <p:spPr bwMode="auto">
          <a:xfrm rot="5400000">
            <a:off x="5753100" y="3249613"/>
            <a:ext cx="530225" cy="1587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304" name="Oval 120"/>
          <p:cNvSpPr>
            <a:spLocks noChangeArrowheads="1"/>
          </p:cNvSpPr>
          <p:nvPr/>
        </p:nvSpPr>
        <p:spPr bwMode="auto">
          <a:xfrm rot="5400000">
            <a:off x="5950744" y="2980532"/>
            <a:ext cx="793750" cy="69691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305" name="Line 121"/>
          <p:cNvSpPr>
            <a:spLocks noChangeShapeType="1"/>
          </p:cNvSpPr>
          <p:nvPr/>
        </p:nvSpPr>
        <p:spPr bwMode="auto">
          <a:xfrm rot="5400000" flipH="1" flipV="1">
            <a:off x="6089651" y="2994025"/>
            <a:ext cx="8255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06" name="Line 122"/>
          <p:cNvSpPr>
            <a:spLocks noChangeShapeType="1"/>
          </p:cNvSpPr>
          <p:nvPr/>
        </p:nvSpPr>
        <p:spPr bwMode="auto">
          <a:xfrm rot="5400000" flipV="1">
            <a:off x="6091238" y="3297237"/>
            <a:ext cx="8255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07" name="Line 123"/>
          <p:cNvSpPr>
            <a:spLocks noChangeShapeType="1"/>
          </p:cNvSpPr>
          <p:nvPr/>
        </p:nvSpPr>
        <p:spPr bwMode="auto">
          <a:xfrm rot="5400000">
            <a:off x="6321425" y="31496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08" name="Line 124"/>
          <p:cNvSpPr>
            <a:spLocks noChangeShapeType="1"/>
          </p:cNvSpPr>
          <p:nvPr/>
        </p:nvSpPr>
        <p:spPr bwMode="auto">
          <a:xfrm rot="5400000" flipH="1">
            <a:off x="6321425" y="31432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09" name="Line 125"/>
          <p:cNvSpPr>
            <a:spLocks noChangeShapeType="1"/>
          </p:cNvSpPr>
          <p:nvPr/>
        </p:nvSpPr>
        <p:spPr bwMode="auto">
          <a:xfrm rot="5400000">
            <a:off x="6320632" y="3159918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10" name="Line 126"/>
          <p:cNvSpPr>
            <a:spLocks noChangeShapeType="1"/>
          </p:cNvSpPr>
          <p:nvPr/>
        </p:nvSpPr>
        <p:spPr bwMode="auto">
          <a:xfrm rot="5400000" flipH="1">
            <a:off x="6321425" y="31559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11" name="Line 127"/>
          <p:cNvSpPr>
            <a:spLocks noChangeShapeType="1"/>
          </p:cNvSpPr>
          <p:nvPr/>
        </p:nvSpPr>
        <p:spPr bwMode="auto">
          <a:xfrm rot="5400000">
            <a:off x="6321425" y="31750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12" name="Line 128"/>
          <p:cNvSpPr>
            <a:spLocks noChangeShapeType="1"/>
          </p:cNvSpPr>
          <p:nvPr/>
        </p:nvSpPr>
        <p:spPr bwMode="auto">
          <a:xfrm rot="5400000" flipH="1">
            <a:off x="6321425" y="31686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13" name="Line 129"/>
          <p:cNvSpPr>
            <a:spLocks noChangeShapeType="1"/>
          </p:cNvSpPr>
          <p:nvPr/>
        </p:nvSpPr>
        <p:spPr bwMode="auto">
          <a:xfrm rot="5400000">
            <a:off x="6321425" y="31908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14" name="Line 130"/>
          <p:cNvSpPr>
            <a:spLocks noChangeShapeType="1"/>
          </p:cNvSpPr>
          <p:nvPr/>
        </p:nvSpPr>
        <p:spPr bwMode="auto">
          <a:xfrm rot="5400000" flipH="1">
            <a:off x="6321425" y="31845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15" name="Line 131"/>
          <p:cNvSpPr>
            <a:spLocks noChangeShapeType="1"/>
          </p:cNvSpPr>
          <p:nvPr/>
        </p:nvSpPr>
        <p:spPr bwMode="auto">
          <a:xfrm rot="5400000">
            <a:off x="6320632" y="3201193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16" name="Line 132"/>
          <p:cNvSpPr>
            <a:spLocks noChangeShapeType="1"/>
          </p:cNvSpPr>
          <p:nvPr/>
        </p:nvSpPr>
        <p:spPr bwMode="auto">
          <a:xfrm rot="5400000" flipH="1">
            <a:off x="6321425" y="31972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17" name="Line 133"/>
          <p:cNvSpPr>
            <a:spLocks noChangeShapeType="1"/>
          </p:cNvSpPr>
          <p:nvPr/>
        </p:nvSpPr>
        <p:spPr bwMode="auto">
          <a:xfrm rot="5400000">
            <a:off x="6321425" y="32162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18" name="Line 134"/>
          <p:cNvSpPr>
            <a:spLocks noChangeShapeType="1"/>
          </p:cNvSpPr>
          <p:nvPr/>
        </p:nvSpPr>
        <p:spPr bwMode="auto">
          <a:xfrm rot="5400000" flipH="1">
            <a:off x="6321425" y="32099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19" name="Line 135"/>
          <p:cNvSpPr>
            <a:spLocks noChangeShapeType="1"/>
          </p:cNvSpPr>
          <p:nvPr/>
        </p:nvSpPr>
        <p:spPr bwMode="auto">
          <a:xfrm rot="5400000">
            <a:off x="6323013" y="32289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20" name="Line 136"/>
          <p:cNvSpPr>
            <a:spLocks noChangeShapeType="1"/>
          </p:cNvSpPr>
          <p:nvPr/>
        </p:nvSpPr>
        <p:spPr bwMode="auto">
          <a:xfrm rot="5400000" flipH="1">
            <a:off x="6323013" y="32226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21" name="Line 137"/>
          <p:cNvSpPr>
            <a:spLocks noChangeShapeType="1"/>
          </p:cNvSpPr>
          <p:nvPr/>
        </p:nvSpPr>
        <p:spPr bwMode="auto">
          <a:xfrm rot="5400000">
            <a:off x="6320632" y="3239293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22" name="Line 138"/>
          <p:cNvSpPr>
            <a:spLocks noChangeShapeType="1"/>
          </p:cNvSpPr>
          <p:nvPr/>
        </p:nvSpPr>
        <p:spPr bwMode="auto">
          <a:xfrm rot="5400000" flipH="1">
            <a:off x="6323013" y="32353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23" name="Line 139"/>
          <p:cNvSpPr>
            <a:spLocks noChangeShapeType="1"/>
          </p:cNvSpPr>
          <p:nvPr/>
        </p:nvSpPr>
        <p:spPr bwMode="auto">
          <a:xfrm rot="5400000">
            <a:off x="6323013" y="32543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24" name="Line 140"/>
          <p:cNvSpPr>
            <a:spLocks noChangeShapeType="1"/>
          </p:cNvSpPr>
          <p:nvPr/>
        </p:nvSpPr>
        <p:spPr bwMode="auto">
          <a:xfrm rot="5400000" flipH="1">
            <a:off x="6323013" y="32480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25" name="Line 141"/>
          <p:cNvSpPr>
            <a:spLocks noChangeShapeType="1"/>
          </p:cNvSpPr>
          <p:nvPr/>
        </p:nvSpPr>
        <p:spPr bwMode="auto">
          <a:xfrm rot="5400000">
            <a:off x="6323013" y="32702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26" name="Line 142"/>
          <p:cNvSpPr>
            <a:spLocks noChangeShapeType="1"/>
          </p:cNvSpPr>
          <p:nvPr/>
        </p:nvSpPr>
        <p:spPr bwMode="auto">
          <a:xfrm rot="5400000" flipH="1">
            <a:off x="6323013" y="32639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27" name="Line 143"/>
          <p:cNvSpPr>
            <a:spLocks noChangeShapeType="1"/>
          </p:cNvSpPr>
          <p:nvPr/>
        </p:nvSpPr>
        <p:spPr bwMode="auto">
          <a:xfrm rot="5400000">
            <a:off x="6320632" y="3280568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28" name="Line 144"/>
          <p:cNvSpPr>
            <a:spLocks noChangeShapeType="1"/>
          </p:cNvSpPr>
          <p:nvPr/>
        </p:nvSpPr>
        <p:spPr bwMode="auto">
          <a:xfrm rot="5400000" flipH="1">
            <a:off x="6323013" y="32766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29" name="Line 145"/>
          <p:cNvSpPr>
            <a:spLocks noChangeShapeType="1"/>
          </p:cNvSpPr>
          <p:nvPr/>
        </p:nvSpPr>
        <p:spPr bwMode="auto">
          <a:xfrm rot="5400000">
            <a:off x="6323013" y="32956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30" name="Line 146"/>
          <p:cNvSpPr>
            <a:spLocks noChangeShapeType="1"/>
          </p:cNvSpPr>
          <p:nvPr/>
        </p:nvSpPr>
        <p:spPr bwMode="auto">
          <a:xfrm rot="5400000" flipH="1">
            <a:off x="6323013" y="32893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31" name="Line 147"/>
          <p:cNvSpPr>
            <a:spLocks noChangeShapeType="1"/>
          </p:cNvSpPr>
          <p:nvPr/>
        </p:nvSpPr>
        <p:spPr bwMode="auto">
          <a:xfrm rot="5400000">
            <a:off x="6321425" y="33115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32" name="Line 148"/>
          <p:cNvSpPr>
            <a:spLocks noChangeShapeType="1"/>
          </p:cNvSpPr>
          <p:nvPr/>
        </p:nvSpPr>
        <p:spPr bwMode="auto">
          <a:xfrm rot="5400000" flipH="1">
            <a:off x="6321425" y="33051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33" name="Line 149"/>
          <p:cNvSpPr>
            <a:spLocks noChangeShapeType="1"/>
          </p:cNvSpPr>
          <p:nvPr/>
        </p:nvSpPr>
        <p:spPr bwMode="auto">
          <a:xfrm rot="5400000">
            <a:off x="6320632" y="3321843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34" name="Line 150"/>
          <p:cNvSpPr>
            <a:spLocks noChangeShapeType="1"/>
          </p:cNvSpPr>
          <p:nvPr/>
        </p:nvSpPr>
        <p:spPr bwMode="auto">
          <a:xfrm rot="5400000" flipH="1">
            <a:off x="6321425" y="33178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35" name="Line 151"/>
          <p:cNvSpPr>
            <a:spLocks noChangeShapeType="1"/>
          </p:cNvSpPr>
          <p:nvPr/>
        </p:nvSpPr>
        <p:spPr bwMode="auto">
          <a:xfrm rot="5400000">
            <a:off x="6321425" y="33369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36" name="Line 152"/>
          <p:cNvSpPr>
            <a:spLocks noChangeShapeType="1"/>
          </p:cNvSpPr>
          <p:nvPr/>
        </p:nvSpPr>
        <p:spPr bwMode="auto">
          <a:xfrm rot="5400000" flipH="1">
            <a:off x="6321425" y="33305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37" name="Line 153"/>
          <p:cNvSpPr>
            <a:spLocks noChangeShapeType="1"/>
          </p:cNvSpPr>
          <p:nvPr/>
        </p:nvSpPr>
        <p:spPr bwMode="auto">
          <a:xfrm rot="5400000">
            <a:off x="6321425" y="3352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38" name="Line 154"/>
          <p:cNvSpPr>
            <a:spLocks noChangeShapeType="1"/>
          </p:cNvSpPr>
          <p:nvPr/>
        </p:nvSpPr>
        <p:spPr bwMode="auto">
          <a:xfrm rot="5400000" flipH="1">
            <a:off x="6321425" y="33464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39" name="Line 155"/>
          <p:cNvSpPr>
            <a:spLocks noChangeShapeType="1"/>
          </p:cNvSpPr>
          <p:nvPr/>
        </p:nvSpPr>
        <p:spPr bwMode="auto">
          <a:xfrm rot="5400000">
            <a:off x="6320632" y="3363118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40" name="Line 156"/>
          <p:cNvSpPr>
            <a:spLocks noChangeShapeType="1"/>
          </p:cNvSpPr>
          <p:nvPr/>
        </p:nvSpPr>
        <p:spPr bwMode="auto">
          <a:xfrm rot="5400000" flipH="1">
            <a:off x="6321425" y="33591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41" name="Line 157"/>
          <p:cNvSpPr>
            <a:spLocks noChangeShapeType="1"/>
          </p:cNvSpPr>
          <p:nvPr/>
        </p:nvSpPr>
        <p:spPr bwMode="auto">
          <a:xfrm rot="5400000">
            <a:off x="6321425" y="33782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42" name="Line 158"/>
          <p:cNvSpPr>
            <a:spLocks noChangeShapeType="1"/>
          </p:cNvSpPr>
          <p:nvPr/>
        </p:nvSpPr>
        <p:spPr bwMode="auto">
          <a:xfrm rot="5400000" flipH="1">
            <a:off x="6321425" y="33718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43" name="Line 159"/>
          <p:cNvSpPr>
            <a:spLocks noChangeShapeType="1"/>
          </p:cNvSpPr>
          <p:nvPr/>
        </p:nvSpPr>
        <p:spPr bwMode="auto">
          <a:xfrm rot="5400000">
            <a:off x="6323013" y="33909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44" name="Line 160"/>
          <p:cNvSpPr>
            <a:spLocks noChangeShapeType="1"/>
          </p:cNvSpPr>
          <p:nvPr/>
        </p:nvSpPr>
        <p:spPr bwMode="auto">
          <a:xfrm rot="5400000" flipH="1">
            <a:off x="6323013" y="33845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45" name="Line 161"/>
          <p:cNvSpPr>
            <a:spLocks noChangeShapeType="1"/>
          </p:cNvSpPr>
          <p:nvPr/>
        </p:nvSpPr>
        <p:spPr bwMode="auto">
          <a:xfrm rot="5400000">
            <a:off x="6320632" y="3401218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46" name="Line 162"/>
          <p:cNvSpPr>
            <a:spLocks noChangeShapeType="1"/>
          </p:cNvSpPr>
          <p:nvPr/>
        </p:nvSpPr>
        <p:spPr bwMode="auto">
          <a:xfrm rot="5400000" flipH="1">
            <a:off x="6323013" y="33972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47" name="Line 163"/>
          <p:cNvSpPr>
            <a:spLocks noChangeShapeType="1"/>
          </p:cNvSpPr>
          <p:nvPr/>
        </p:nvSpPr>
        <p:spPr bwMode="auto">
          <a:xfrm rot="5400000">
            <a:off x="6323013" y="34163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48" name="Line 164"/>
          <p:cNvSpPr>
            <a:spLocks noChangeShapeType="1"/>
          </p:cNvSpPr>
          <p:nvPr/>
        </p:nvSpPr>
        <p:spPr bwMode="auto">
          <a:xfrm rot="5400000" flipH="1">
            <a:off x="6323013" y="34099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49" name="Line 165"/>
          <p:cNvSpPr>
            <a:spLocks noChangeShapeType="1"/>
          </p:cNvSpPr>
          <p:nvPr/>
        </p:nvSpPr>
        <p:spPr bwMode="auto">
          <a:xfrm rot="5400000">
            <a:off x="6323013" y="34321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50" name="Line 166"/>
          <p:cNvSpPr>
            <a:spLocks noChangeShapeType="1"/>
          </p:cNvSpPr>
          <p:nvPr/>
        </p:nvSpPr>
        <p:spPr bwMode="auto">
          <a:xfrm rot="5400000" flipH="1">
            <a:off x="6323013" y="34258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51" name="Line 167"/>
          <p:cNvSpPr>
            <a:spLocks noChangeShapeType="1"/>
          </p:cNvSpPr>
          <p:nvPr/>
        </p:nvSpPr>
        <p:spPr bwMode="auto">
          <a:xfrm rot="5400000">
            <a:off x="6320632" y="3442493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52" name="Line 168"/>
          <p:cNvSpPr>
            <a:spLocks noChangeShapeType="1"/>
          </p:cNvSpPr>
          <p:nvPr/>
        </p:nvSpPr>
        <p:spPr bwMode="auto">
          <a:xfrm rot="5400000" flipH="1">
            <a:off x="6323013" y="34385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53" name="Line 169"/>
          <p:cNvSpPr>
            <a:spLocks noChangeShapeType="1"/>
          </p:cNvSpPr>
          <p:nvPr/>
        </p:nvSpPr>
        <p:spPr bwMode="auto">
          <a:xfrm rot="5400000">
            <a:off x="6323013" y="34575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54" name="Line 170"/>
          <p:cNvSpPr>
            <a:spLocks noChangeShapeType="1"/>
          </p:cNvSpPr>
          <p:nvPr/>
        </p:nvSpPr>
        <p:spPr bwMode="auto">
          <a:xfrm rot="5400000" flipH="1">
            <a:off x="6323013" y="34512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55" name="Line 171"/>
          <p:cNvSpPr>
            <a:spLocks noChangeShapeType="1"/>
          </p:cNvSpPr>
          <p:nvPr/>
        </p:nvSpPr>
        <p:spPr bwMode="auto">
          <a:xfrm rot="5400000">
            <a:off x="6320632" y="3467893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56" name="Line 172"/>
          <p:cNvSpPr>
            <a:spLocks noChangeShapeType="1"/>
          </p:cNvSpPr>
          <p:nvPr/>
        </p:nvSpPr>
        <p:spPr bwMode="auto">
          <a:xfrm rot="5400000" flipH="1">
            <a:off x="6323013" y="34639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57" name="Line 173"/>
          <p:cNvSpPr>
            <a:spLocks noChangeShapeType="1"/>
          </p:cNvSpPr>
          <p:nvPr/>
        </p:nvSpPr>
        <p:spPr bwMode="auto">
          <a:xfrm rot="5400000">
            <a:off x="6323013" y="34829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58" name="Line 174"/>
          <p:cNvSpPr>
            <a:spLocks noChangeShapeType="1"/>
          </p:cNvSpPr>
          <p:nvPr/>
        </p:nvSpPr>
        <p:spPr bwMode="auto">
          <a:xfrm rot="5400000" flipH="1">
            <a:off x="6323013" y="34766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59" name="Line 175"/>
          <p:cNvSpPr>
            <a:spLocks noChangeShapeType="1"/>
          </p:cNvSpPr>
          <p:nvPr/>
        </p:nvSpPr>
        <p:spPr bwMode="auto">
          <a:xfrm rot="5400000">
            <a:off x="6323013" y="34988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60" name="Line 176"/>
          <p:cNvSpPr>
            <a:spLocks noChangeShapeType="1"/>
          </p:cNvSpPr>
          <p:nvPr/>
        </p:nvSpPr>
        <p:spPr bwMode="auto">
          <a:xfrm rot="5400000" flipH="1">
            <a:off x="6323013" y="34925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61" name="Line 177"/>
          <p:cNvSpPr>
            <a:spLocks noChangeShapeType="1"/>
          </p:cNvSpPr>
          <p:nvPr/>
        </p:nvSpPr>
        <p:spPr bwMode="auto">
          <a:xfrm rot="5400000">
            <a:off x="6320632" y="3509168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62" name="Line 178"/>
          <p:cNvSpPr>
            <a:spLocks noChangeShapeType="1"/>
          </p:cNvSpPr>
          <p:nvPr/>
        </p:nvSpPr>
        <p:spPr bwMode="auto">
          <a:xfrm rot="5400000" flipH="1">
            <a:off x="6323013" y="35052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63" name="Line 179"/>
          <p:cNvSpPr>
            <a:spLocks noChangeShapeType="1"/>
          </p:cNvSpPr>
          <p:nvPr/>
        </p:nvSpPr>
        <p:spPr bwMode="auto">
          <a:xfrm rot="5400000">
            <a:off x="6323013" y="35242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64" name="Line 180"/>
          <p:cNvSpPr>
            <a:spLocks noChangeShapeType="1"/>
          </p:cNvSpPr>
          <p:nvPr/>
        </p:nvSpPr>
        <p:spPr bwMode="auto">
          <a:xfrm rot="5400000" flipH="1">
            <a:off x="6323013" y="35179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9365" name="Group 181"/>
          <p:cNvGrpSpPr>
            <a:grpSpLocks/>
          </p:cNvGrpSpPr>
          <p:nvPr/>
        </p:nvGrpSpPr>
        <p:grpSpPr bwMode="auto">
          <a:xfrm rot="5400000">
            <a:off x="7262019" y="3826669"/>
            <a:ext cx="304800" cy="166688"/>
            <a:chOff x="1824" y="1086"/>
            <a:chExt cx="192" cy="105"/>
          </a:xfrm>
        </p:grpSpPr>
        <p:sp>
          <p:nvSpPr>
            <p:cNvPr id="349366" name="Rectangle 182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367" name="Rectangle 183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9368" name="Group 184"/>
          <p:cNvGrpSpPr>
            <a:grpSpLocks/>
          </p:cNvGrpSpPr>
          <p:nvPr/>
        </p:nvGrpSpPr>
        <p:grpSpPr bwMode="auto">
          <a:xfrm rot="5400000">
            <a:off x="7262019" y="2690019"/>
            <a:ext cx="304800" cy="166688"/>
            <a:chOff x="1824" y="1086"/>
            <a:chExt cx="192" cy="105"/>
          </a:xfrm>
        </p:grpSpPr>
        <p:sp>
          <p:nvSpPr>
            <p:cNvPr id="349369" name="Rectangle 185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370" name="Rectangle 186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9371" name="Rectangle 187"/>
          <p:cNvSpPr>
            <a:spLocks noChangeArrowheads="1"/>
          </p:cNvSpPr>
          <p:nvPr/>
        </p:nvSpPr>
        <p:spPr bwMode="auto">
          <a:xfrm rot="5400000">
            <a:off x="6437313" y="3168650"/>
            <a:ext cx="1468438" cy="319087"/>
          </a:xfrm>
          <a:prstGeom prst="rect">
            <a:avLst/>
          </a:pr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372" name="Rectangle 188"/>
          <p:cNvSpPr>
            <a:spLocks noChangeArrowheads="1"/>
          </p:cNvSpPr>
          <p:nvPr/>
        </p:nvSpPr>
        <p:spPr bwMode="auto">
          <a:xfrm rot="5400000">
            <a:off x="7423150" y="3249613"/>
            <a:ext cx="530225" cy="1587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373" name="Oval 189"/>
          <p:cNvSpPr>
            <a:spLocks noChangeArrowheads="1"/>
          </p:cNvSpPr>
          <p:nvPr/>
        </p:nvSpPr>
        <p:spPr bwMode="auto">
          <a:xfrm rot="5400000">
            <a:off x="7620794" y="2980532"/>
            <a:ext cx="793750" cy="69691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374" name="Line 190"/>
          <p:cNvSpPr>
            <a:spLocks noChangeShapeType="1"/>
          </p:cNvSpPr>
          <p:nvPr/>
        </p:nvSpPr>
        <p:spPr bwMode="auto">
          <a:xfrm rot="5400000" flipH="1" flipV="1">
            <a:off x="7759701" y="2994025"/>
            <a:ext cx="8255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75" name="Line 191"/>
          <p:cNvSpPr>
            <a:spLocks noChangeShapeType="1"/>
          </p:cNvSpPr>
          <p:nvPr/>
        </p:nvSpPr>
        <p:spPr bwMode="auto">
          <a:xfrm rot="5400000" flipV="1">
            <a:off x="7761288" y="3297237"/>
            <a:ext cx="8255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76" name="Line 192"/>
          <p:cNvSpPr>
            <a:spLocks noChangeShapeType="1"/>
          </p:cNvSpPr>
          <p:nvPr/>
        </p:nvSpPr>
        <p:spPr bwMode="auto">
          <a:xfrm rot="5400000">
            <a:off x="7991475" y="31496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77" name="Line 193"/>
          <p:cNvSpPr>
            <a:spLocks noChangeShapeType="1"/>
          </p:cNvSpPr>
          <p:nvPr/>
        </p:nvSpPr>
        <p:spPr bwMode="auto">
          <a:xfrm rot="5400000" flipH="1">
            <a:off x="7991475" y="31432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78" name="Line 194"/>
          <p:cNvSpPr>
            <a:spLocks noChangeShapeType="1"/>
          </p:cNvSpPr>
          <p:nvPr/>
        </p:nvSpPr>
        <p:spPr bwMode="auto">
          <a:xfrm rot="5400000">
            <a:off x="7990682" y="3159918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79" name="Line 195"/>
          <p:cNvSpPr>
            <a:spLocks noChangeShapeType="1"/>
          </p:cNvSpPr>
          <p:nvPr/>
        </p:nvSpPr>
        <p:spPr bwMode="auto">
          <a:xfrm rot="5400000" flipH="1">
            <a:off x="7991475" y="31559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80" name="Line 196"/>
          <p:cNvSpPr>
            <a:spLocks noChangeShapeType="1"/>
          </p:cNvSpPr>
          <p:nvPr/>
        </p:nvSpPr>
        <p:spPr bwMode="auto">
          <a:xfrm rot="5400000">
            <a:off x="7991475" y="31750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81" name="Line 197"/>
          <p:cNvSpPr>
            <a:spLocks noChangeShapeType="1"/>
          </p:cNvSpPr>
          <p:nvPr/>
        </p:nvSpPr>
        <p:spPr bwMode="auto">
          <a:xfrm rot="5400000" flipH="1">
            <a:off x="7991475" y="31686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82" name="Line 198"/>
          <p:cNvSpPr>
            <a:spLocks noChangeShapeType="1"/>
          </p:cNvSpPr>
          <p:nvPr/>
        </p:nvSpPr>
        <p:spPr bwMode="auto">
          <a:xfrm rot="5400000">
            <a:off x="7991475" y="31908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83" name="Line 199"/>
          <p:cNvSpPr>
            <a:spLocks noChangeShapeType="1"/>
          </p:cNvSpPr>
          <p:nvPr/>
        </p:nvSpPr>
        <p:spPr bwMode="auto">
          <a:xfrm rot="5400000" flipH="1">
            <a:off x="7991475" y="31845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84" name="Line 200"/>
          <p:cNvSpPr>
            <a:spLocks noChangeShapeType="1"/>
          </p:cNvSpPr>
          <p:nvPr/>
        </p:nvSpPr>
        <p:spPr bwMode="auto">
          <a:xfrm rot="5400000">
            <a:off x="7990682" y="3201193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85" name="Line 201"/>
          <p:cNvSpPr>
            <a:spLocks noChangeShapeType="1"/>
          </p:cNvSpPr>
          <p:nvPr/>
        </p:nvSpPr>
        <p:spPr bwMode="auto">
          <a:xfrm rot="5400000" flipH="1">
            <a:off x="7991475" y="31972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86" name="Line 202"/>
          <p:cNvSpPr>
            <a:spLocks noChangeShapeType="1"/>
          </p:cNvSpPr>
          <p:nvPr/>
        </p:nvSpPr>
        <p:spPr bwMode="auto">
          <a:xfrm rot="5400000">
            <a:off x="7991475" y="32162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87" name="Line 203"/>
          <p:cNvSpPr>
            <a:spLocks noChangeShapeType="1"/>
          </p:cNvSpPr>
          <p:nvPr/>
        </p:nvSpPr>
        <p:spPr bwMode="auto">
          <a:xfrm rot="5400000" flipH="1">
            <a:off x="7991475" y="32099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88" name="Line 204"/>
          <p:cNvSpPr>
            <a:spLocks noChangeShapeType="1"/>
          </p:cNvSpPr>
          <p:nvPr/>
        </p:nvSpPr>
        <p:spPr bwMode="auto">
          <a:xfrm rot="5400000">
            <a:off x="7993063" y="32289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89" name="Line 205"/>
          <p:cNvSpPr>
            <a:spLocks noChangeShapeType="1"/>
          </p:cNvSpPr>
          <p:nvPr/>
        </p:nvSpPr>
        <p:spPr bwMode="auto">
          <a:xfrm rot="5400000" flipH="1">
            <a:off x="7993063" y="32226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90" name="Line 206"/>
          <p:cNvSpPr>
            <a:spLocks noChangeShapeType="1"/>
          </p:cNvSpPr>
          <p:nvPr/>
        </p:nvSpPr>
        <p:spPr bwMode="auto">
          <a:xfrm rot="5400000">
            <a:off x="7990682" y="3239293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91" name="Line 207"/>
          <p:cNvSpPr>
            <a:spLocks noChangeShapeType="1"/>
          </p:cNvSpPr>
          <p:nvPr/>
        </p:nvSpPr>
        <p:spPr bwMode="auto">
          <a:xfrm rot="5400000" flipH="1">
            <a:off x="7993063" y="32353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92" name="Line 208"/>
          <p:cNvSpPr>
            <a:spLocks noChangeShapeType="1"/>
          </p:cNvSpPr>
          <p:nvPr/>
        </p:nvSpPr>
        <p:spPr bwMode="auto">
          <a:xfrm rot="5400000">
            <a:off x="7993063" y="32543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93" name="Line 209"/>
          <p:cNvSpPr>
            <a:spLocks noChangeShapeType="1"/>
          </p:cNvSpPr>
          <p:nvPr/>
        </p:nvSpPr>
        <p:spPr bwMode="auto">
          <a:xfrm rot="5400000" flipH="1">
            <a:off x="7993063" y="32480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94" name="Line 210"/>
          <p:cNvSpPr>
            <a:spLocks noChangeShapeType="1"/>
          </p:cNvSpPr>
          <p:nvPr/>
        </p:nvSpPr>
        <p:spPr bwMode="auto">
          <a:xfrm rot="5400000">
            <a:off x="7993063" y="32702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95" name="Line 211"/>
          <p:cNvSpPr>
            <a:spLocks noChangeShapeType="1"/>
          </p:cNvSpPr>
          <p:nvPr/>
        </p:nvSpPr>
        <p:spPr bwMode="auto">
          <a:xfrm rot="5400000" flipH="1">
            <a:off x="7993063" y="32639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96" name="Line 212"/>
          <p:cNvSpPr>
            <a:spLocks noChangeShapeType="1"/>
          </p:cNvSpPr>
          <p:nvPr/>
        </p:nvSpPr>
        <p:spPr bwMode="auto">
          <a:xfrm rot="5400000">
            <a:off x="7990682" y="3280568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97" name="Line 213"/>
          <p:cNvSpPr>
            <a:spLocks noChangeShapeType="1"/>
          </p:cNvSpPr>
          <p:nvPr/>
        </p:nvSpPr>
        <p:spPr bwMode="auto">
          <a:xfrm rot="5400000" flipH="1">
            <a:off x="7993063" y="32766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98" name="Line 214"/>
          <p:cNvSpPr>
            <a:spLocks noChangeShapeType="1"/>
          </p:cNvSpPr>
          <p:nvPr/>
        </p:nvSpPr>
        <p:spPr bwMode="auto">
          <a:xfrm rot="5400000">
            <a:off x="7993063" y="32956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99" name="Line 215"/>
          <p:cNvSpPr>
            <a:spLocks noChangeShapeType="1"/>
          </p:cNvSpPr>
          <p:nvPr/>
        </p:nvSpPr>
        <p:spPr bwMode="auto">
          <a:xfrm rot="5400000" flipH="1">
            <a:off x="7993063" y="32893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00" name="Line 216"/>
          <p:cNvSpPr>
            <a:spLocks noChangeShapeType="1"/>
          </p:cNvSpPr>
          <p:nvPr/>
        </p:nvSpPr>
        <p:spPr bwMode="auto">
          <a:xfrm rot="5400000">
            <a:off x="7991475" y="33115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01" name="Line 217"/>
          <p:cNvSpPr>
            <a:spLocks noChangeShapeType="1"/>
          </p:cNvSpPr>
          <p:nvPr/>
        </p:nvSpPr>
        <p:spPr bwMode="auto">
          <a:xfrm rot="5400000" flipH="1">
            <a:off x="7991475" y="33051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02" name="Line 218"/>
          <p:cNvSpPr>
            <a:spLocks noChangeShapeType="1"/>
          </p:cNvSpPr>
          <p:nvPr/>
        </p:nvSpPr>
        <p:spPr bwMode="auto">
          <a:xfrm rot="5400000">
            <a:off x="7990682" y="3321843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03" name="Line 219"/>
          <p:cNvSpPr>
            <a:spLocks noChangeShapeType="1"/>
          </p:cNvSpPr>
          <p:nvPr/>
        </p:nvSpPr>
        <p:spPr bwMode="auto">
          <a:xfrm rot="5400000" flipH="1">
            <a:off x="7991475" y="33178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04" name="Line 220"/>
          <p:cNvSpPr>
            <a:spLocks noChangeShapeType="1"/>
          </p:cNvSpPr>
          <p:nvPr/>
        </p:nvSpPr>
        <p:spPr bwMode="auto">
          <a:xfrm rot="5400000">
            <a:off x="7991475" y="33369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05" name="Line 221"/>
          <p:cNvSpPr>
            <a:spLocks noChangeShapeType="1"/>
          </p:cNvSpPr>
          <p:nvPr/>
        </p:nvSpPr>
        <p:spPr bwMode="auto">
          <a:xfrm rot="5400000" flipH="1">
            <a:off x="7991475" y="33305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06" name="Line 222"/>
          <p:cNvSpPr>
            <a:spLocks noChangeShapeType="1"/>
          </p:cNvSpPr>
          <p:nvPr/>
        </p:nvSpPr>
        <p:spPr bwMode="auto">
          <a:xfrm rot="5400000">
            <a:off x="7991475" y="3352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07" name="Line 223"/>
          <p:cNvSpPr>
            <a:spLocks noChangeShapeType="1"/>
          </p:cNvSpPr>
          <p:nvPr/>
        </p:nvSpPr>
        <p:spPr bwMode="auto">
          <a:xfrm rot="5400000" flipH="1">
            <a:off x="7991475" y="33464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08" name="Line 224"/>
          <p:cNvSpPr>
            <a:spLocks noChangeShapeType="1"/>
          </p:cNvSpPr>
          <p:nvPr/>
        </p:nvSpPr>
        <p:spPr bwMode="auto">
          <a:xfrm rot="5400000">
            <a:off x="7990682" y="3363118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09" name="Line 225"/>
          <p:cNvSpPr>
            <a:spLocks noChangeShapeType="1"/>
          </p:cNvSpPr>
          <p:nvPr/>
        </p:nvSpPr>
        <p:spPr bwMode="auto">
          <a:xfrm rot="5400000" flipH="1">
            <a:off x="7991475" y="33591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10" name="Line 226"/>
          <p:cNvSpPr>
            <a:spLocks noChangeShapeType="1"/>
          </p:cNvSpPr>
          <p:nvPr/>
        </p:nvSpPr>
        <p:spPr bwMode="auto">
          <a:xfrm rot="5400000">
            <a:off x="7991475" y="33782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11" name="Line 227"/>
          <p:cNvSpPr>
            <a:spLocks noChangeShapeType="1"/>
          </p:cNvSpPr>
          <p:nvPr/>
        </p:nvSpPr>
        <p:spPr bwMode="auto">
          <a:xfrm rot="5400000" flipH="1">
            <a:off x="7991475" y="33718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12" name="Line 228"/>
          <p:cNvSpPr>
            <a:spLocks noChangeShapeType="1"/>
          </p:cNvSpPr>
          <p:nvPr/>
        </p:nvSpPr>
        <p:spPr bwMode="auto">
          <a:xfrm rot="5400000">
            <a:off x="7993063" y="33909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13" name="Line 229"/>
          <p:cNvSpPr>
            <a:spLocks noChangeShapeType="1"/>
          </p:cNvSpPr>
          <p:nvPr/>
        </p:nvSpPr>
        <p:spPr bwMode="auto">
          <a:xfrm rot="5400000" flipH="1">
            <a:off x="7993063" y="33845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14" name="Line 230"/>
          <p:cNvSpPr>
            <a:spLocks noChangeShapeType="1"/>
          </p:cNvSpPr>
          <p:nvPr/>
        </p:nvSpPr>
        <p:spPr bwMode="auto">
          <a:xfrm rot="5400000">
            <a:off x="7990682" y="3401218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15" name="Line 231"/>
          <p:cNvSpPr>
            <a:spLocks noChangeShapeType="1"/>
          </p:cNvSpPr>
          <p:nvPr/>
        </p:nvSpPr>
        <p:spPr bwMode="auto">
          <a:xfrm rot="5400000" flipH="1">
            <a:off x="7993063" y="33972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16" name="Line 232"/>
          <p:cNvSpPr>
            <a:spLocks noChangeShapeType="1"/>
          </p:cNvSpPr>
          <p:nvPr/>
        </p:nvSpPr>
        <p:spPr bwMode="auto">
          <a:xfrm rot="5400000">
            <a:off x="7993063" y="34163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17" name="Line 233"/>
          <p:cNvSpPr>
            <a:spLocks noChangeShapeType="1"/>
          </p:cNvSpPr>
          <p:nvPr/>
        </p:nvSpPr>
        <p:spPr bwMode="auto">
          <a:xfrm rot="5400000" flipH="1">
            <a:off x="7993063" y="34099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18" name="Line 234"/>
          <p:cNvSpPr>
            <a:spLocks noChangeShapeType="1"/>
          </p:cNvSpPr>
          <p:nvPr/>
        </p:nvSpPr>
        <p:spPr bwMode="auto">
          <a:xfrm rot="5400000">
            <a:off x="7993063" y="34321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19" name="Line 235"/>
          <p:cNvSpPr>
            <a:spLocks noChangeShapeType="1"/>
          </p:cNvSpPr>
          <p:nvPr/>
        </p:nvSpPr>
        <p:spPr bwMode="auto">
          <a:xfrm rot="5400000" flipH="1">
            <a:off x="7993063" y="34258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20" name="Line 236"/>
          <p:cNvSpPr>
            <a:spLocks noChangeShapeType="1"/>
          </p:cNvSpPr>
          <p:nvPr/>
        </p:nvSpPr>
        <p:spPr bwMode="auto">
          <a:xfrm rot="5400000">
            <a:off x="7990682" y="3442493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21" name="Line 237"/>
          <p:cNvSpPr>
            <a:spLocks noChangeShapeType="1"/>
          </p:cNvSpPr>
          <p:nvPr/>
        </p:nvSpPr>
        <p:spPr bwMode="auto">
          <a:xfrm rot="5400000" flipH="1">
            <a:off x="7993063" y="34385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22" name="Line 238"/>
          <p:cNvSpPr>
            <a:spLocks noChangeShapeType="1"/>
          </p:cNvSpPr>
          <p:nvPr/>
        </p:nvSpPr>
        <p:spPr bwMode="auto">
          <a:xfrm rot="5400000">
            <a:off x="7993063" y="34575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23" name="Line 239"/>
          <p:cNvSpPr>
            <a:spLocks noChangeShapeType="1"/>
          </p:cNvSpPr>
          <p:nvPr/>
        </p:nvSpPr>
        <p:spPr bwMode="auto">
          <a:xfrm rot="5400000" flipH="1">
            <a:off x="7993063" y="34512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24" name="Line 240"/>
          <p:cNvSpPr>
            <a:spLocks noChangeShapeType="1"/>
          </p:cNvSpPr>
          <p:nvPr/>
        </p:nvSpPr>
        <p:spPr bwMode="auto">
          <a:xfrm rot="5400000">
            <a:off x="7990682" y="3467893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25" name="Line 241"/>
          <p:cNvSpPr>
            <a:spLocks noChangeShapeType="1"/>
          </p:cNvSpPr>
          <p:nvPr/>
        </p:nvSpPr>
        <p:spPr bwMode="auto">
          <a:xfrm rot="5400000" flipH="1">
            <a:off x="7993063" y="34639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26" name="Line 242"/>
          <p:cNvSpPr>
            <a:spLocks noChangeShapeType="1"/>
          </p:cNvSpPr>
          <p:nvPr/>
        </p:nvSpPr>
        <p:spPr bwMode="auto">
          <a:xfrm rot="5400000">
            <a:off x="7993063" y="34829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27" name="Line 243"/>
          <p:cNvSpPr>
            <a:spLocks noChangeShapeType="1"/>
          </p:cNvSpPr>
          <p:nvPr/>
        </p:nvSpPr>
        <p:spPr bwMode="auto">
          <a:xfrm rot="5400000" flipH="1">
            <a:off x="7993063" y="34766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28" name="Line 244"/>
          <p:cNvSpPr>
            <a:spLocks noChangeShapeType="1"/>
          </p:cNvSpPr>
          <p:nvPr/>
        </p:nvSpPr>
        <p:spPr bwMode="auto">
          <a:xfrm rot="5400000">
            <a:off x="7993063" y="34988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29" name="Line 245"/>
          <p:cNvSpPr>
            <a:spLocks noChangeShapeType="1"/>
          </p:cNvSpPr>
          <p:nvPr/>
        </p:nvSpPr>
        <p:spPr bwMode="auto">
          <a:xfrm rot="5400000" flipH="1">
            <a:off x="7993063" y="34925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30" name="Line 246"/>
          <p:cNvSpPr>
            <a:spLocks noChangeShapeType="1"/>
          </p:cNvSpPr>
          <p:nvPr/>
        </p:nvSpPr>
        <p:spPr bwMode="auto">
          <a:xfrm rot="5400000">
            <a:off x="7990682" y="3509168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31" name="Line 247"/>
          <p:cNvSpPr>
            <a:spLocks noChangeShapeType="1"/>
          </p:cNvSpPr>
          <p:nvPr/>
        </p:nvSpPr>
        <p:spPr bwMode="auto">
          <a:xfrm rot="5400000" flipH="1">
            <a:off x="7993063" y="35052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32" name="Line 248"/>
          <p:cNvSpPr>
            <a:spLocks noChangeShapeType="1"/>
          </p:cNvSpPr>
          <p:nvPr/>
        </p:nvSpPr>
        <p:spPr bwMode="auto">
          <a:xfrm rot="5400000">
            <a:off x="7993063" y="35242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33" name="Line 249"/>
          <p:cNvSpPr>
            <a:spLocks noChangeShapeType="1"/>
          </p:cNvSpPr>
          <p:nvPr/>
        </p:nvSpPr>
        <p:spPr bwMode="auto">
          <a:xfrm rot="5400000" flipH="1">
            <a:off x="7993063" y="35179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34" name="Line 250"/>
          <p:cNvSpPr>
            <a:spLocks noChangeShapeType="1"/>
          </p:cNvSpPr>
          <p:nvPr/>
        </p:nvSpPr>
        <p:spPr bwMode="auto">
          <a:xfrm flipH="1">
            <a:off x="4040188" y="1311275"/>
            <a:ext cx="0" cy="1589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35" name="Line 251"/>
          <p:cNvSpPr>
            <a:spLocks noChangeShapeType="1"/>
          </p:cNvSpPr>
          <p:nvPr/>
        </p:nvSpPr>
        <p:spPr bwMode="auto">
          <a:xfrm flipH="1">
            <a:off x="4040188" y="3798888"/>
            <a:ext cx="0" cy="1562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36" name="Line 252"/>
          <p:cNvSpPr>
            <a:spLocks noChangeShapeType="1"/>
          </p:cNvSpPr>
          <p:nvPr/>
        </p:nvSpPr>
        <p:spPr bwMode="auto">
          <a:xfrm flipH="1">
            <a:off x="5708650" y="1303338"/>
            <a:ext cx="0" cy="1589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37" name="Line 253"/>
          <p:cNvSpPr>
            <a:spLocks noChangeShapeType="1"/>
          </p:cNvSpPr>
          <p:nvPr/>
        </p:nvSpPr>
        <p:spPr bwMode="auto">
          <a:xfrm flipH="1">
            <a:off x="5708650" y="3790950"/>
            <a:ext cx="0" cy="1562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38" name="Line 254"/>
          <p:cNvSpPr>
            <a:spLocks noChangeShapeType="1"/>
          </p:cNvSpPr>
          <p:nvPr/>
        </p:nvSpPr>
        <p:spPr bwMode="auto">
          <a:xfrm flipH="1">
            <a:off x="7378700" y="1303338"/>
            <a:ext cx="0" cy="1589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39" name="Line 255"/>
          <p:cNvSpPr>
            <a:spLocks noChangeShapeType="1"/>
          </p:cNvSpPr>
          <p:nvPr/>
        </p:nvSpPr>
        <p:spPr bwMode="auto">
          <a:xfrm flipH="1">
            <a:off x="7378700" y="3790950"/>
            <a:ext cx="0" cy="1562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40" name="AutoShape 256"/>
          <p:cNvSpPr>
            <a:spLocks noChangeArrowheads="1"/>
          </p:cNvSpPr>
          <p:nvPr/>
        </p:nvSpPr>
        <p:spPr bwMode="auto">
          <a:xfrm rot="16200000">
            <a:off x="3779838" y="3190875"/>
            <a:ext cx="679450" cy="276225"/>
          </a:xfrm>
          <a:custGeom>
            <a:avLst/>
            <a:gdLst>
              <a:gd name="G0" fmla="+- 2775 0 0"/>
              <a:gd name="G1" fmla="+- 21600 0 2775"/>
              <a:gd name="G2" fmla="*/ 2775 1 2"/>
              <a:gd name="G3" fmla="+- 21600 0 G2"/>
              <a:gd name="G4" fmla="+/ 2775 21600 2"/>
              <a:gd name="G5" fmla="+/ G1 0 2"/>
              <a:gd name="G6" fmla="*/ 21600 21600 2775"/>
              <a:gd name="G7" fmla="*/ G6 1 2"/>
              <a:gd name="G8" fmla="+- 21600 0 G7"/>
              <a:gd name="G9" fmla="*/ 21600 1 2"/>
              <a:gd name="G10" fmla="+- 2775 0 G9"/>
              <a:gd name="G11" fmla="?: G10 G8 0"/>
              <a:gd name="G12" fmla="?: G10 G7 21600"/>
              <a:gd name="T0" fmla="*/ 20212 w 21600"/>
              <a:gd name="T1" fmla="*/ 10800 h 21600"/>
              <a:gd name="T2" fmla="*/ 10800 w 21600"/>
              <a:gd name="T3" fmla="*/ 21600 h 21600"/>
              <a:gd name="T4" fmla="*/ 1388 w 21600"/>
              <a:gd name="T5" fmla="*/ 10800 h 21600"/>
              <a:gd name="T6" fmla="*/ 10800 w 21600"/>
              <a:gd name="T7" fmla="*/ 0 h 21600"/>
              <a:gd name="T8" fmla="*/ 3188 w 21600"/>
              <a:gd name="T9" fmla="*/ 3188 h 21600"/>
              <a:gd name="T10" fmla="*/ 18412 w 21600"/>
              <a:gd name="T11" fmla="*/ 184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775" y="21600"/>
                </a:lnTo>
                <a:lnTo>
                  <a:pt x="1882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441" name="AutoShape 257"/>
          <p:cNvSpPr>
            <a:spLocks noChangeArrowheads="1"/>
          </p:cNvSpPr>
          <p:nvPr/>
        </p:nvSpPr>
        <p:spPr bwMode="auto">
          <a:xfrm rot="16200000">
            <a:off x="5461001" y="3190875"/>
            <a:ext cx="679450" cy="276225"/>
          </a:xfrm>
          <a:custGeom>
            <a:avLst/>
            <a:gdLst>
              <a:gd name="G0" fmla="+- 2775 0 0"/>
              <a:gd name="G1" fmla="+- 21600 0 2775"/>
              <a:gd name="G2" fmla="*/ 2775 1 2"/>
              <a:gd name="G3" fmla="+- 21600 0 G2"/>
              <a:gd name="G4" fmla="+/ 2775 21600 2"/>
              <a:gd name="G5" fmla="+/ G1 0 2"/>
              <a:gd name="G6" fmla="*/ 21600 21600 2775"/>
              <a:gd name="G7" fmla="*/ G6 1 2"/>
              <a:gd name="G8" fmla="+- 21600 0 G7"/>
              <a:gd name="G9" fmla="*/ 21600 1 2"/>
              <a:gd name="G10" fmla="+- 2775 0 G9"/>
              <a:gd name="G11" fmla="?: G10 G8 0"/>
              <a:gd name="G12" fmla="?: G10 G7 21600"/>
              <a:gd name="T0" fmla="*/ 20212 w 21600"/>
              <a:gd name="T1" fmla="*/ 10800 h 21600"/>
              <a:gd name="T2" fmla="*/ 10800 w 21600"/>
              <a:gd name="T3" fmla="*/ 21600 h 21600"/>
              <a:gd name="T4" fmla="*/ 1388 w 21600"/>
              <a:gd name="T5" fmla="*/ 10800 h 21600"/>
              <a:gd name="T6" fmla="*/ 10800 w 21600"/>
              <a:gd name="T7" fmla="*/ 0 h 21600"/>
              <a:gd name="T8" fmla="*/ 3188 w 21600"/>
              <a:gd name="T9" fmla="*/ 3188 h 21600"/>
              <a:gd name="T10" fmla="*/ 18412 w 21600"/>
              <a:gd name="T11" fmla="*/ 184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775" y="21600"/>
                </a:lnTo>
                <a:lnTo>
                  <a:pt x="1882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442" name="AutoShape 258"/>
          <p:cNvSpPr>
            <a:spLocks noChangeArrowheads="1"/>
          </p:cNvSpPr>
          <p:nvPr/>
        </p:nvSpPr>
        <p:spPr bwMode="auto">
          <a:xfrm rot="16200000">
            <a:off x="7131051" y="3190875"/>
            <a:ext cx="679450" cy="276225"/>
          </a:xfrm>
          <a:custGeom>
            <a:avLst/>
            <a:gdLst>
              <a:gd name="G0" fmla="+- 2775 0 0"/>
              <a:gd name="G1" fmla="+- 21600 0 2775"/>
              <a:gd name="G2" fmla="*/ 2775 1 2"/>
              <a:gd name="G3" fmla="+- 21600 0 G2"/>
              <a:gd name="G4" fmla="+/ 2775 21600 2"/>
              <a:gd name="G5" fmla="+/ G1 0 2"/>
              <a:gd name="G6" fmla="*/ 21600 21600 2775"/>
              <a:gd name="G7" fmla="*/ G6 1 2"/>
              <a:gd name="G8" fmla="+- 21600 0 G7"/>
              <a:gd name="G9" fmla="*/ 21600 1 2"/>
              <a:gd name="G10" fmla="+- 2775 0 G9"/>
              <a:gd name="G11" fmla="?: G10 G8 0"/>
              <a:gd name="G12" fmla="?: G10 G7 21600"/>
              <a:gd name="T0" fmla="*/ 20212 w 21600"/>
              <a:gd name="T1" fmla="*/ 10800 h 21600"/>
              <a:gd name="T2" fmla="*/ 10800 w 21600"/>
              <a:gd name="T3" fmla="*/ 21600 h 21600"/>
              <a:gd name="T4" fmla="*/ 1388 w 21600"/>
              <a:gd name="T5" fmla="*/ 10800 h 21600"/>
              <a:gd name="T6" fmla="*/ 10800 w 21600"/>
              <a:gd name="T7" fmla="*/ 0 h 21600"/>
              <a:gd name="T8" fmla="*/ 3188 w 21600"/>
              <a:gd name="T9" fmla="*/ 3188 h 21600"/>
              <a:gd name="T10" fmla="*/ 18412 w 21600"/>
              <a:gd name="T11" fmla="*/ 184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775" y="21600"/>
                </a:lnTo>
                <a:lnTo>
                  <a:pt x="1882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9443" name="Group 259"/>
          <p:cNvGrpSpPr>
            <a:grpSpLocks/>
          </p:cNvGrpSpPr>
          <p:nvPr/>
        </p:nvGrpSpPr>
        <p:grpSpPr bwMode="auto">
          <a:xfrm>
            <a:off x="3838575" y="2759075"/>
            <a:ext cx="4189413" cy="1139825"/>
            <a:chOff x="2418" y="1738"/>
            <a:chExt cx="2639" cy="718"/>
          </a:xfrm>
        </p:grpSpPr>
        <p:grpSp>
          <p:nvGrpSpPr>
            <p:cNvPr id="349444" name="Group 260"/>
            <p:cNvGrpSpPr>
              <a:grpSpLocks/>
            </p:cNvGrpSpPr>
            <p:nvPr/>
          </p:nvGrpSpPr>
          <p:grpSpPr bwMode="auto">
            <a:xfrm rot="5400000">
              <a:off x="2323" y="1833"/>
              <a:ext cx="717" cy="527"/>
              <a:chOff x="4027" y="1013"/>
              <a:chExt cx="717" cy="527"/>
            </a:xfrm>
          </p:grpSpPr>
          <p:grpSp>
            <p:nvGrpSpPr>
              <p:cNvPr id="349445" name="Group 261"/>
              <p:cNvGrpSpPr>
                <a:grpSpLocks/>
              </p:cNvGrpSpPr>
              <p:nvPr/>
            </p:nvGrpSpPr>
            <p:grpSpPr bwMode="auto">
              <a:xfrm>
                <a:off x="4027" y="1013"/>
                <a:ext cx="350" cy="527"/>
                <a:chOff x="4027" y="1013"/>
                <a:chExt cx="350" cy="527"/>
              </a:xfrm>
            </p:grpSpPr>
            <p:sp>
              <p:nvSpPr>
                <p:cNvPr id="349446" name="Line 262"/>
                <p:cNvSpPr>
                  <a:spLocks noChangeShapeType="1"/>
                </p:cNvSpPr>
                <p:nvPr/>
              </p:nvSpPr>
              <p:spPr bwMode="auto">
                <a:xfrm>
                  <a:off x="4027" y="1394"/>
                  <a:ext cx="0" cy="145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47" name="Line 263"/>
                <p:cNvSpPr>
                  <a:spLocks noChangeShapeType="1"/>
                </p:cNvSpPr>
                <p:nvPr/>
              </p:nvSpPr>
              <p:spPr bwMode="auto">
                <a:xfrm>
                  <a:off x="4300" y="1258"/>
                  <a:ext cx="0" cy="282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48" name="Line 264"/>
                <p:cNvSpPr>
                  <a:spLocks noChangeShapeType="1"/>
                </p:cNvSpPr>
                <p:nvPr/>
              </p:nvSpPr>
              <p:spPr bwMode="auto">
                <a:xfrm flipH="1" flipV="1">
                  <a:off x="4039" y="1526"/>
                  <a:ext cx="213" cy="0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49" name="Line 265"/>
                <p:cNvSpPr>
                  <a:spLocks noChangeShapeType="1"/>
                </p:cNvSpPr>
                <p:nvPr/>
              </p:nvSpPr>
              <p:spPr bwMode="auto">
                <a:xfrm>
                  <a:off x="4242" y="1016"/>
                  <a:ext cx="65" cy="283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50" name="Line 266"/>
                <p:cNvSpPr>
                  <a:spLocks noChangeShapeType="1"/>
                </p:cNvSpPr>
                <p:nvPr/>
              </p:nvSpPr>
              <p:spPr bwMode="auto">
                <a:xfrm flipH="1" flipV="1">
                  <a:off x="4266" y="1013"/>
                  <a:ext cx="111" cy="0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9451" name="Group 267"/>
              <p:cNvGrpSpPr>
                <a:grpSpLocks/>
              </p:cNvGrpSpPr>
              <p:nvPr/>
            </p:nvGrpSpPr>
            <p:grpSpPr bwMode="auto">
              <a:xfrm flipH="1">
                <a:off x="4394" y="1013"/>
                <a:ext cx="350" cy="527"/>
                <a:chOff x="4027" y="1013"/>
                <a:chExt cx="350" cy="527"/>
              </a:xfrm>
            </p:grpSpPr>
            <p:sp>
              <p:nvSpPr>
                <p:cNvPr id="349452" name="Line 268"/>
                <p:cNvSpPr>
                  <a:spLocks noChangeShapeType="1"/>
                </p:cNvSpPr>
                <p:nvPr/>
              </p:nvSpPr>
              <p:spPr bwMode="auto">
                <a:xfrm>
                  <a:off x="4027" y="1394"/>
                  <a:ext cx="0" cy="145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53" name="Line 269"/>
                <p:cNvSpPr>
                  <a:spLocks noChangeShapeType="1"/>
                </p:cNvSpPr>
                <p:nvPr/>
              </p:nvSpPr>
              <p:spPr bwMode="auto">
                <a:xfrm>
                  <a:off x="4300" y="1258"/>
                  <a:ext cx="0" cy="282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54" name="Line 270"/>
                <p:cNvSpPr>
                  <a:spLocks noChangeShapeType="1"/>
                </p:cNvSpPr>
                <p:nvPr/>
              </p:nvSpPr>
              <p:spPr bwMode="auto">
                <a:xfrm flipH="1" flipV="1">
                  <a:off x="4039" y="1526"/>
                  <a:ext cx="213" cy="0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55" name="Line 271"/>
                <p:cNvSpPr>
                  <a:spLocks noChangeShapeType="1"/>
                </p:cNvSpPr>
                <p:nvPr/>
              </p:nvSpPr>
              <p:spPr bwMode="auto">
                <a:xfrm>
                  <a:off x="4242" y="1016"/>
                  <a:ext cx="65" cy="283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56" name="Line 272"/>
                <p:cNvSpPr>
                  <a:spLocks noChangeShapeType="1"/>
                </p:cNvSpPr>
                <p:nvPr/>
              </p:nvSpPr>
              <p:spPr bwMode="auto">
                <a:xfrm flipH="1" flipV="1">
                  <a:off x="4266" y="1013"/>
                  <a:ext cx="111" cy="0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49457" name="Group 273"/>
            <p:cNvGrpSpPr>
              <a:grpSpLocks/>
            </p:cNvGrpSpPr>
            <p:nvPr/>
          </p:nvGrpSpPr>
          <p:grpSpPr bwMode="auto">
            <a:xfrm rot="5400000">
              <a:off x="3374" y="1834"/>
              <a:ext cx="717" cy="527"/>
              <a:chOff x="4027" y="1013"/>
              <a:chExt cx="717" cy="527"/>
            </a:xfrm>
          </p:grpSpPr>
          <p:grpSp>
            <p:nvGrpSpPr>
              <p:cNvPr id="349458" name="Group 274"/>
              <p:cNvGrpSpPr>
                <a:grpSpLocks/>
              </p:cNvGrpSpPr>
              <p:nvPr/>
            </p:nvGrpSpPr>
            <p:grpSpPr bwMode="auto">
              <a:xfrm>
                <a:off x="4027" y="1013"/>
                <a:ext cx="350" cy="527"/>
                <a:chOff x="4027" y="1013"/>
                <a:chExt cx="350" cy="527"/>
              </a:xfrm>
            </p:grpSpPr>
            <p:sp>
              <p:nvSpPr>
                <p:cNvPr id="349459" name="Line 275"/>
                <p:cNvSpPr>
                  <a:spLocks noChangeShapeType="1"/>
                </p:cNvSpPr>
                <p:nvPr/>
              </p:nvSpPr>
              <p:spPr bwMode="auto">
                <a:xfrm>
                  <a:off x="4027" y="1394"/>
                  <a:ext cx="0" cy="145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60" name="Line 276"/>
                <p:cNvSpPr>
                  <a:spLocks noChangeShapeType="1"/>
                </p:cNvSpPr>
                <p:nvPr/>
              </p:nvSpPr>
              <p:spPr bwMode="auto">
                <a:xfrm>
                  <a:off x="4300" y="1258"/>
                  <a:ext cx="0" cy="282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61" name="Line 277"/>
                <p:cNvSpPr>
                  <a:spLocks noChangeShapeType="1"/>
                </p:cNvSpPr>
                <p:nvPr/>
              </p:nvSpPr>
              <p:spPr bwMode="auto">
                <a:xfrm flipH="1" flipV="1">
                  <a:off x="4039" y="1526"/>
                  <a:ext cx="213" cy="0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62" name="Line 278"/>
                <p:cNvSpPr>
                  <a:spLocks noChangeShapeType="1"/>
                </p:cNvSpPr>
                <p:nvPr/>
              </p:nvSpPr>
              <p:spPr bwMode="auto">
                <a:xfrm>
                  <a:off x="4242" y="1016"/>
                  <a:ext cx="65" cy="283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63" name="Line 279"/>
                <p:cNvSpPr>
                  <a:spLocks noChangeShapeType="1"/>
                </p:cNvSpPr>
                <p:nvPr/>
              </p:nvSpPr>
              <p:spPr bwMode="auto">
                <a:xfrm flipH="1" flipV="1">
                  <a:off x="4266" y="1013"/>
                  <a:ext cx="111" cy="0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9464" name="Group 280"/>
              <p:cNvGrpSpPr>
                <a:grpSpLocks/>
              </p:cNvGrpSpPr>
              <p:nvPr/>
            </p:nvGrpSpPr>
            <p:grpSpPr bwMode="auto">
              <a:xfrm flipH="1">
                <a:off x="4394" y="1013"/>
                <a:ext cx="350" cy="527"/>
                <a:chOff x="4027" y="1013"/>
                <a:chExt cx="350" cy="527"/>
              </a:xfrm>
            </p:grpSpPr>
            <p:sp>
              <p:nvSpPr>
                <p:cNvPr id="349465" name="Line 281"/>
                <p:cNvSpPr>
                  <a:spLocks noChangeShapeType="1"/>
                </p:cNvSpPr>
                <p:nvPr/>
              </p:nvSpPr>
              <p:spPr bwMode="auto">
                <a:xfrm>
                  <a:off x="4027" y="1394"/>
                  <a:ext cx="0" cy="145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66" name="Line 282"/>
                <p:cNvSpPr>
                  <a:spLocks noChangeShapeType="1"/>
                </p:cNvSpPr>
                <p:nvPr/>
              </p:nvSpPr>
              <p:spPr bwMode="auto">
                <a:xfrm>
                  <a:off x="4300" y="1258"/>
                  <a:ext cx="0" cy="282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67" name="Line 283"/>
                <p:cNvSpPr>
                  <a:spLocks noChangeShapeType="1"/>
                </p:cNvSpPr>
                <p:nvPr/>
              </p:nvSpPr>
              <p:spPr bwMode="auto">
                <a:xfrm flipH="1" flipV="1">
                  <a:off x="4039" y="1526"/>
                  <a:ext cx="213" cy="0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68" name="Line 284"/>
                <p:cNvSpPr>
                  <a:spLocks noChangeShapeType="1"/>
                </p:cNvSpPr>
                <p:nvPr/>
              </p:nvSpPr>
              <p:spPr bwMode="auto">
                <a:xfrm>
                  <a:off x="4242" y="1016"/>
                  <a:ext cx="65" cy="283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69" name="Line 285"/>
                <p:cNvSpPr>
                  <a:spLocks noChangeShapeType="1"/>
                </p:cNvSpPr>
                <p:nvPr/>
              </p:nvSpPr>
              <p:spPr bwMode="auto">
                <a:xfrm flipH="1" flipV="1">
                  <a:off x="4266" y="1013"/>
                  <a:ext cx="111" cy="0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49470" name="Group 286"/>
            <p:cNvGrpSpPr>
              <a:grpSpLocks/>
            </p:cNvGrpSpPr>
            <p:nvPr/>
          </p:nvGrpSpPr>
          <p:grpSpPr bwMode="auto">
            <a:xfrm rot="5400000">
              <a:off x="4435" y="1833"/>
              <a:ext cx="717" cy="527"/>
              <a:chOff x="4027" y="1013"/>
              <a:chExt cx="717" cy="527"/>
            </a:xfrm>
          </p:grpSpPr>
          <p:grpSp>
            <p:nvGrpSpPr>
              <p:cNvPr id="349471" name="Group 287"/>
              <p:cNvGrpSpPr>
                <a:grpSpLocks/>
              </p:cNvGrpSpPr>
              <p:nvPr/>
            </p:nvGrpSpPr>
            <p:grpSpPr bwMode="auto">
              <a:xfrm>
                <a:off x="4027" y="1013"/>
                <a:ext cx="350" cy="527"/>
                <a:chOff x="4027" y="1013"/>
                <a:chExt cx="350" cy="527"/>
              </a:xfrm>
            </p:grpSpPr>
            <p:sp>
              <p:nvSpPr>
                <p:cNvPr id="349472" name="Line 288"/>
                <p:cNvSpPr>
                  <a:spLocks noChangeShapeType="1"/>
                </p:cNvSpPr>
                <p:nvPr/>
              </p:nvSpPr>
              <p:spPr bwMode="auto">
                <a:xfrm>
                  <a:off x="4027" y="1394"/>
                  <a:ext cx="0" cy="145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73" name="Line 289"/>
                <p:cNvSpPr>
                  <a:spLocks noChangeShapeType="1"/>
                </p:cNvSpPr>
                <p:nvPr/>
              </p:nvSpPr>
              <p:spPr bwMode="auto">
                <a:xfrm>
                  <a:off x="4300" y="1258"/>
                  <a:ext cx="0" cy="282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74" name="Line 290"/>
                <p:cNvSpPr>
                  <a:spLocks noChangeShapeType="1"/>
                </p:cNvSpPr>
                <p:nvPr/>
              </p:nvSpPr>
              <p:spPr bwMode="auto">
                <a:xfrm flipH="1" flipV="1">
                  <a:off x="4039" y="1526"/>
                  <a:ext cx="213" cy="0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75" name="Line 291"/>
                <p:cNvSpPr>
                  <a:spLocks noChangeShapeType="1"/>
                </p:cNvSpPr>
                <p:nvPr/>
              </p:nvSpPr>
              <p:spPr bwMode="auto">
                <a:xfrm>
                  <a:off x="4242" y="1016"/>
                  <a:ext cx="65" cy="283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76" name="Line 292"/>
                <p:cNvSpPr>
                  <a:spLocks noChangeShapeType="1"/>
                </p:cNvSpPr>
                <p:nvPr/>
              </p:nvSpPr>
              <p:spPr bwMode="auto">
                <a:xfrm flipH="1" flipV="1">
                  <a:off x="4266" y="1013"/>
                  <a:ext cx="111" cy="0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9477" name="Group 293"/>
              <p:cNvGrpSpPr>
                <a:grpSpLocks/>
              </p:cNvGrpSpPr>
              <p:nvPr/>
            </p:nvGrpSpPr>
            <p:grpSpPr bwMode="auto">
              <a:xfrm flipH="1">
                <a:off x="4394" y="1013"/>
                <a:ext cx="350" cy="527"/>
                <a:chOff x="4027" y="1013"/>
                <a:chExt cx="350" cy="527"/>
              </a:xfrm>
            </p:grpSpPr>
            <p:sp>
              <p:nvSpPr>
                <p:cNvPr id="349478" name="Line 294"/>
                <p:cNvSpPr>
                  <a:spLocks noChangeShapeType="1"/>
                </p:cNvSpPr>
                <p:nvPr/>
              </p:nvSpPr>
              <p:spPr bwMode="auto">
                <a:xfrm>
                  <a:off x="4027" y="1394"/>
                  <a:ext cx="0" cy="145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79" name="Line 295"/>
                <p:cNvSpPr>
                  <a:spLocks noChangeShapeType="1"/>
                </p:cNvSpPr>
                <p:nvPr/>
              </p:nvSpPr>
              <p:spPr bwMode="auto">
                <a:xfrm>
                  <a:off x="4300" y="1258"/>
                  <a:ext cx="0" cy="282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80" name="Line 296"/>
                <p:cNvSpPr>
                  <a:spLocks noChangeShapeType="1"/>
                </p:cNvSpPr>
                <p:nvPr/>
              </p:nvSpPr>
              <p:spPr bwMode="auto">
                <a:xfrm flipH="1" flipV="1">
                  <a:off x="4039" y="1526"/>
                  <a:ext cx="213" cy="0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81" name="Line 297"/>
                <p:cNvSpPr>
                  <a:spLocks noChangeShapeType="1"/>
                </p:cNvSpPr>
                <p:nvPr/>
              </p:nvSpPr>
              <p:spPr bwMode="auto">
                <a:xfrm>
                  <a:off x="4242" y="1016"/>
                  <a:ext cx="65" cy="283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82" name="Line 298"/>
                <p:cNvSpPr>
                  <a:spLocks noChangeShapeType="1"/>
                </p:cNvSpPr>
                <p:nvPr/>
              </p:nvSpPr>
              <p:spPr bwMode="auto">
                <a:xfrm flipH="1" flipV="1">
                  <a:off x="4266" y="1013"/>
                  <a:ext cx="111" cy="0"/>
                </a:xfrm>
                <a:prstGeom prst="line">
                  <a:avLst/>
                </a:prstGeom>
                <a:noFill/>
                <a:ln w="349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ChangeArrowheads="1"/>
          </p:cNvSpPr>
          <p:nvPr/>
        </p:nvSpPr>
        <p:spPr bwMode="auto">
          <a:xfrm>
            <a:off x="152400" y="1066800"/>
            <a:ext cx="8839200" cy="449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35" name="Rectangle 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277938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849438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344738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840038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2972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7544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2116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6688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6000" b="1" i="1">
                <a:solidFill>
                  <a:schemeClr val="bg1"/>
                </a:solidFill>
                <a:latin typeface="Franklin Gothic Medium" pitchFamily="34" charset="0"/>
              </a:rPr>
              <a:t>Parallel</a:t>
            </a:r>
          </a:p>
        </p:txBody>
      </p:sp>
      <p:grpSp>
        <p:nvGrpSpPr>
          <p:cNvPr id="351236" name="Group 4"/>
          <p:cNvGrpSpPr>
            <a:grpSpLocks/>
          </p:cNvGrpSpPr>
          <p:nvPr/>
        </p:nvGrpSpPr>
        <p:grpSpPr bwMode="auto">
          <a:xfrm rot="-5400000">
            <a:off x="729457" y="1940719"/>
            <a:ext cx="1676400" cy="846137"/>
            <a:chOff x="1824" y="1016"/>
            <a:chExt cx="1440" cy="618"/>
          </a:xfrm>
        </p:grpSpPr>
        <p:grpSp>
          <p:nvGrpSpPr>
            <p:cNvPr id="351237" name="Group 5"/>
            <p:cNvGrpSpPr>
              <a:grpSpLocks/>
            </p:cNvGrpSpPr>
            <p:nvPr/>
          </p:nvGrpSpPr>
          <p:grpSpPr bwMode="auto">
            <a:xfrm rot="-1292279">
              <a:off x="2007" y="1016"/>
              <a:ext cx="1209" cy="113"/>
              <a:chOff x="2007" y="947"/>
              <a:chExt cx="1209" cy="113"/>
            </a:xfrm>
          </p:grpSpPr>
          <p:sp>
            <p:nvSpPr>
              <p:cNvPr id="351238" name="Rectangle 6"/>
              <p:cNvSpPr>
                <a:spLocks noChangeArrowheads="1"/>
              </p:cNvSpPr>
              <p:nvPr/>
            </p:nvSpPr>
            <p:spPr bwMode="auto">
              <a:xfrm rot="5400000">
                <a:off x="2551" y="403"/>
                <a:ext cx="113" cy="1201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239" name="Rectangle 7"/>
              <p:cNvSpPr>
                <a:spLocks noChangeArrowheads="1"/>
              </p:cNvSpPr>
              <p:nvPr/>
            </p:nvSpPr>
            <p:spPr bwMode="auto">
              <a:xfrm>
                <a:off x="3072" y="947"/>
                <a:ext cx="144" cy="11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1240" name="Group 8"/>
            <p:cNvGrpSpPr>
              <a:grpSpLocks/>
            </p:cNvGrpSpPr>
            <p:nvPr/>
          </p:nvGrpSpPr>
          <p:grpSpPr bwMode="auto">
            <a:xfrm>
              <a:off x="3072" y="1328"/>
              <a:ext cx="192" cy="105"/>
              <a:chOff x="1824" y="1086"/>
              <a:chExt cx="192" cy="105"/>
            </a:xfrm>
          </p:grpSpPr>
          <p:sp>
            <p:nvSpPr>
              <p:cNvPr id="351241" name="Rectangle 9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242" name="Rectangle 10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1243" name="Group 11"/>
            <p:cNvGrpSpPr>
              <a:grpSpLocks/>
            </p:cNvGrpSpPr>
            <p:nvPr/>
          </p:nvGrpSpPr>
          <p:grpSpPr bwMode="auto">
            <a:xfrm>
              <a:off x="1824" y="1328"/>
              <a:ext cx="192" cy="105"/>
              <a:chOff x="1824" y="1086"/>
              <a:chExt cx="192" cy="105"/>
            </a:xfrm>
          </p:grpSpPr>
          <p:sp>
            <p:nvSpPr>
              <p:cNvPr id="351244" name="Rectangle 12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245" name="Rectangle 13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1246" name="Rectangle 14"/>
            <p:cNvSpPr>
              <a:spLocks noChangeArrowheads="1"/>
            </p:cNvSpPr>
            <p:nvPr/>
          </p:nvSpPr>
          <p:spPr bwMode="auto">
            <a:xfrm>
              <a:off x="2057" y="1159"/>
              <a:ext cx="146" cy="27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247" name="Oval 15"/>
            <p:cNvSpPr>
              <a:spLocks noChangeArrowheads="1"/>
            </p:cNvSpPr>
            <p:nvPr/>
          </p:nvSpPr>
          <p:spPr bwMode="auto">
            <a:xfrm>
              <a:off x="2082" y="120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248" name="Rectangle 16"/>
            <p:cNvSpPr>
              <a:spLocks noChangeArrowheads="1"/>
            </p:cNvSpPr>
            <p:nvPr/>
          </p:nvSpPr>
          <p:spPr bwMode="auto">
            <a:xfrm>
              <a:off x="2880" y="1159"/>
              <a:ext cx="146" cy="27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249" name="Rectangle 17"/>
            <p:cNvSpPr>
              <a:spLocks noChangeArrowheads="1"/>
            </p:cNvSpPr>
            <p:nvPr/>
          </p:nvSpPr>
          <p:spPr bwMode="auto">
            <a:xfrm>
              <a:off x="1824" y="1433"/>
              <a:ext cx="1440" cy="201"/>
            </a:xfrm>
            <a:prstGeom prst="rect">
              <a:avLst/>
            </a:prstGeom>
            <a:solidFill>
              <a:srgbClr val="C0C0C0"/>
            </a:solidFill>
            <a:ln w="349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1250" name="Group 18"/>
          <p:cNvGrpSpPr>
            <a:grpSpLocks/>
          </p:cNvGrpSpPr>
          <p:nvPr/>
        </p:nvGrpSpPr>
        <p:grpSpPr bwMode="auto">
          <a:xfrm>
            <a:off x="1382713" y="3355975"/>
            <a:ext cx="619125" cy="2122488"/>
            <a:chOff x="729" y="1473"/>
            <a:chExt cx="390" cy="1337"/>
          </a:xfrm>
        </p:grpSpPr>
        <p:grpSp>
          <p:nvGrpSpPr>
            <p:cNvPr id="351251" name="Group 19"/>
            <p:cNvGrpSpPr>
              <a:grpSpLocks/>
            </p:cNvGrpSpPr>
            <p:nvPr/>
          </p:nvGrpSpPr>
          <p:grpSpPr bwMode="auto">
            <a:xfrm>
              <a:off x="729" y="1586"/>
              <a:ext cx="343" cy="583"/>
              <a:chOff x="732" y="1985"/>
              <a:chExt cx="343" cy="583"/>
            </a:xfrm>
          </p:grpSpPr>
          <p:sp>
            <p:nvSpPr>
              <p:cNvPr id="351252" name="AutoShape 20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524"/>
              </a:xfrm>
              <a:prstGeom prst="roundRect">
                <a:avLst>
                  <a:gd name="adj" fmla="val 9204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253" name="AutoShape 21"/>
              <p:cNvSpPr>
                <a:spLocks noChangeArrowheads="1"/>
              </p:cNvSpPr>
              <p:nvPr/>
            </p:nvSpPr>
            <p:spPr bwMode="auto">
              <a:xfrm rot="10800000">
                <a:off x="864" y="1985"/>
                <a:ext cx="82" cy="27"/>
              </a:xfrm>
              <a:custGeom>
                <a:avLst/>
                <a:gdLst>
                  <a:gd name="G0" fmla="+- 2699 0 0"/>
                  <a:gd name="G1" fmla="+- 21600 0 2699"/>
                  <a:gd name="G2" fmla="*/ 2699 1 2"/>
                  <a:gd name="G3" fmla="+- 21600 0 G2"/>
                  <a:gd name="G4" fmla="+/ 2699 21600 2"/>
                  <a:gd name="G5" fmla="+/ G1 0 2"/>
                  <a:gd name="G6" fmla="*/ 21600 21600 2699"/>
                  <a:gd name="G7" fmla="*/ G6 1 2"/>
                  <a:gd name="G8" fmla="+- 21600 0 G7"/>
                  <a:gd name="G9" fmla="*/ 21600 1 2"/>
                  <a:gd name="G10" fmla="+- 2699 0 G9"/>
                  <a:gd name="G11" fmla="?: G10 G8 0"/>
                  <a:gd name="G12" fmla="?: G10 G7 21600"/>
                  <a:gd name="T0" fmla="*/ 20250 w 21600"/>
                  <a:gd name="T1" fmla="*/ 10800 h 21600"/>
                  <a:gd name="T2" fmla="*/ 10800 w 21600"/>
                  <a:gd name="T3" fmla="*/ 21600 h 21600"/>
                  <a:gd name="T4" fmla="*/ 1350 w 21600"/>
                  <a:gd name="T5" fmla="*/ 10800 h 21600"/>
                  <a:gd name="T6" fmla="*/ 10800 w 21600"/>
                  <a:gd name="T7" fmla="*/ 0 h 21600"/>
                  <a:gd name="T8" fmla="*/ 3150 w 21600"/>
                  <a:gd name="T9" fmla="*/ 3150 h 21600"/>
                  <a:gd name="T10" fmla="*/ 18450 w 21600"/>
                  <a:gd name="T11" fmla="*/ 1845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699" y="21600"/>
                    </a:lnTo>
                    <a:lnTo>
                      <a:pt x="189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254" name="AutoShape 22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181"/>
              </a:xfrm>
              <a:prstGeom prst="roundRect">
                <a:avLst>
                  <a:gd name="adj" fmla="val 1491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255" name="Rectangle 23"/>
              <p:cNvSpPr>
                <a:spLocks noChangeArrowheads="1"/>
              </p:cNvSpPr>
              <p:nvPr/>
            </p:nvSpPr>
            <p:spPr bwMode="auto">
              <a:xfrm>
                <a:off x="736" y="2160"/>
                <a:ext cx="337" cy="13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256" name="Text Box 24"/>
              <p:cNvSpPr txBox="1">
                <a:spLocks noChangeArrowheads="1"/>
              </p:cNvSpPr>
              <p:nvPr/>
            </p:nvSpPr>
            <p:spPr bwMode="auto">
              <a:xfrm rot="-5400000">
                <a:off x="584" y="2267"/>
                <a:ext cx="44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000" b="1" i="1">
                    <a:solidFill>
                      <a:srgbClr val="FFCC00"/>
                    </a:solidFill>
                  </a:rPr>
                  <a:t>Duracell</a:t>
                </a:r>
              </a:p>
            </p:txBody>
          </p:sp>
        </p:grpSp>
        <p:grpSp>
          <p:nvGrpSpPr>
            <p:cNvPr id="351257" name="Group 25"/>
            <p:cNvGrpSpPr>
              <a:grpSpLocks/>
            </p:cNvGrpSpPr>
            <p:nvPr/>
          </p:nvGrpSpPr>
          <p:grpSpPr bwMode="auto">
            <a:xfrm>
              <a:off x="729" y="2142"/>
              <a:ext cx="343" cy="583"/>
              <a:chOff x="732" y="1985"/>
              <a:chExt cx="343" cy="583"/>
            </a:xfrm>
          </p:grpSpPr>
          <p:sp>
            <p:nvSpPr>
              <p:cNvPr id="351258" name="AutoShape 26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524"/>
              </a:xfrm>
              <a:prstGeom prst="roundRect">
                <a:avLst>
                  <a:gd name="adj" fmla="val 9204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259" name="AutoShape 27"/>
              <p:cNvSpPr>
                <a:spLocks noChangeArrowheads="1"/>
              </p:cNvSpPr>
              <p:nvPr/>
            </p:nvSpPr>
            <p:spPr bwMode="auto">
              <a:xfrm rot="10800000">
                <a:off x="864" y="1985"/>
                <a:ext cx="82" cy="27"/>
              </a:xfrm>
              <a:custGeom>
                <a:avLst/>
                <a:gdLst>
                  <a:gd name="G0" fmla="+- 2699 0 0"/>
                  <a:gd name="G1" fmla="+- 21600 0 2699"/>
                  <a:gd name="G2" fmla="*/ 2699 1 2"/>
                  <a:gd name="G3" fmla="+- 21600 0 G2"/>
                  <a:gd name="G4" fmla="+/ 2699 21600 2"/>
                  <a:gd name="G5" fmla="+/ G1 0 2"/>
                  <a:gd name="G6" fmla="*/ 21600 21600 2699"/>
                  <a:gd name="G7" fmla="*/ G6 1 2"/>
                  <a:gd name="G8" fmla="+- 21600 0 G7"/>
                  <a:gd name="G9" fmla="*/ 21600 1 2"/>
                  <a:gd name="G10" fmla="+- 2699 0 G9"/>
                  <a:gd name="G11" fmla="?: G10 G8 0"/>
                  <a:gd name="G12" fmla="?: G10 G7 21600"/>
                  <a:gd name="T0" fmla="*/ 20250 w 21600"/>
                  <a:gd name="T1" fmla="*/ 10800 h 21600"/>
                  <a:gd name="T2" fmla="*/ 10800 w 21600"/>
                  <a:gd name="T3" fmla="*/ 21600 h 21600"/>
                  <a:gd name="T4" fmla="*/ 1350 w 21600"/>
                  <a:gd name="T5" fmla="*/ 10800 h 21600"/>
                  <a:gd name="T6" fmla="*/ 10800 w 21600"/>
                  <a:gd name="T7" fmla="*/ 0 h 21600"/>
                  <a:gd name="T8" fmla="*/ 3150 w 21600"/>
                  <a:gd name="T9" fmla="*/ 3150 h 21600"/>
                  <a:gd name="T10" fmla="*/ 18450 w 21600"/>
                  <a:gd name="T11" fmla="*/ 1845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699" y="21600"/>
                    </a:lnTo>
                    <a:lnTo>
                      <a:pt x="189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260" name="AutoShape 28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181"/>
              </a:xfrm>
              <a:prstGeom prst="roundRect">
                <a:avLst>
                  <a:gd name="adj" fmla="val 1491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261" name="Rectangle 29"/>
              <p:cNvSpPr>
                <a:spLocks noChangeArrowheads="1"/>
              </p:cNvSpPr>
              <p:nvPr/>
            </p:nvSpPr>
            <p:spPr bwMode="auto">
              <a:xfrm>
                <a:off x="736" y="2160"/>
                <a:ext cx="337" cy="13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262" name="Text Box 30"/>
              <p:cNvSpPr txBox="1">
                <a:spLocks noChangeArrowheads="1"/>
              </p:cNvSpPr>
              <p:nvPr/>
            </p:nvSpPr>
            <p:spPr bwMode="auto">
              <a:xfrm rot="-5400000">
                <a:off x="584" y="2267"/>
                <a:ext cx="44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000" b="1" i="1">
                    <a:solidFill>
                      <a:srgbClr val="FFCC00"/>
                    </a:solidFill>
                  </a:rPr>
                  <a:t>Duracell</a:t>
                </a:r>
              </a:p>
            </p:txBody>
          </p:sp>
        </p:grpSp>
        <p:sp>
          <p:nvSpPr>
            <p:cNvPr id="351263" name="Line 31"/>
            <p:cNvSpPr>
              <a:spLocks noChangeShapeType="1"/>
            </p:cNvSpPr>
            <p:nvPr/>
          </p:nvSpPr>
          <p:spPr bwMode="auto">
            <a:xfrm flipH="1">
              <a:off x="1111" y="1567"/>
              <a:ext cx="0" cy="1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1264" name="Group 32"/>
            <p:cNvGrpSpPr>
              <a:grpSpLocks/>
            </p:cNvGrpSpPr>
            <p:nvPr/>
          </p:nvGrpSpPr>
          <p:grpSpPr bwMode="auto">
            <a:xfrm>
              <a:off x="812" y="1473"/>
              <a:ext cx="192" cy="105"/>
              <a:chOff x="1824" y="1086"/>
              <a:chExt cx="192" cy="105"/>
            </a:xfrm>
          </p:grpSpPr>
          <p:sp>
            <p:nvSpPr>
              <p:cNvPr id="351265" name="Rectangle 33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266" name="Rectangle 34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1267" name="Group 35"/>
            <p:cNvGrpSpPr>
              <a:grpSpLocks/>
            </p:cNvGrpSpPr>
            <p:nvPr/>
          </p:nvGrpSpPr>
          <p:grpSpPr bwMode="auto">
            <a:xfrm rot="10800000">
              <a:off x="812" y="2705"/>
              <a:ext cx="192" cy="105"/>
              <a:chOff x="1824" y="1086"/>
              <a:chExt cx="192" cy="105"/>
            </a:xfrm>
          </p:grpSpPr>
          <p:sp>
            <p:nvSpPr>
              <p:cNvPr id="351268" name="Rectangle 36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269" name="Rectangle 37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1270" name="Line 38"/>
            <p:cNvSpPr>
              <a:spLocks noChangeShapeType="1"/>
            </p:cNvSpPr>
            <p:nvPr/>
          </p:nvSpPr>
          <p:spPr bwMode="auto">
            <a:xfrm flipH="1">
              <a:off x="729" y="2709"/>
              <a:ext cx="3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271" name="Line 39"/>
            <p:cNvSpPr>
              <a:spLocks noChangeShapeType="1"/>
            </p:cNvSpPr>
            <p:nvPr/>
          </p:nvSpPr>
          <p:spPr bwMode="auto">
            <a:xfrm flipH="1">
              <a:off x="733" y="1573"/>
              <a:ext cx="38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1272" name="Line 40"/>
          <p:cNvSpPr>
            <a:spLocks noChangeShapeType="1"/>
          </p:cNvSpPr>
          <p:nvPr/>
        </p:nvSpPr>
        <p:spPr bwMode="auto">
          <a:xfrm flipH="1">
            <a:off x="1679575" y="1311275"/>
            <a:ext cx="5699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1273" name="Group 41"/>
          <p:cNvGrpSpPr>
            <a:grpSpLocks/>
          </p:cNvGrpSpPr>
          <p:nvPr/>
        </p:nvGrpSpPr>
        <p:grpSpPr bwMode="auto">
          <a:xfrm rot="5400000">
            <a:off x="3910807" y="3826669"/>
            <a:ext cx="304800" cy="166687"/>
            <a:chOff x="1824" y="1086"/>
            <a:chExt cx="192" cy="105"/>
          </a:xfrm>
        </p:grpSpPr>
        <p:sp>
          <p:nvSpPr>
            <p:cNvPr id="351274" name="Rectangle 42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275" name="Rectangle 43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1276" name="Group 44"/>
          <p:cNvGrpSpPr>
            <a:grpSpLocks/>
          </p:cNvGrpSpPr>
          <p:nvPr/>
        </p:nvGrpSpPr>
        <p:grpSpPr bwMode="auto">
          <a:xfrm rot="5400000">
            <a:off x="3910807" y="2690019"/>
            <a:ext cx="304800" cy="166687"/>
            <a:chOff x="1824" y="1086"/>
            <a:chExt cx="192" cy="105"/>
          </a:xfrm>
        </p:grpSpPr>
        <p:sp>
          <p:nvSpPr>
            <p:cNvPr id="351277" name="Rectangle 45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278" name="Rectangle 46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1279" name="Rectangle 47"/>
          <p:cNvSpPr>
            <a:spLocks noChangeArrowheads="1"/>
          </p:cNvSpPr>
          <p:nvPr/>
        </p:nvSpPr>
        <p:spPr bwMode="auto">
          <a:xfrm rot="5400000">
            <a:off x="3086100" y="3168650"/>
            <a:ext cx="1468438" cy="319088"/>
          </a:xfrm>
          <a:prstGeom prst="rect">
            <a:avLst/>
          </a:pr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80" name="AutoShape 48"/>
          <p:cNvSpPr>
            <a:spLocks noChangeArrowheads="1"/>
          </p:cNvSpPr>
          <p:nvPr/>
        </p:nvSpPr>
        <p:spPr bwMode="auto">
          <a:xfrm rot="16200000">
            <a:off x="3779838" y="3190875"/>
            <a:ext cx="679450" cy="276225"/>
          </a:xfrm>
          <a:custGeom>
            <a:avLst/>
            <a:gdLst>
              <a:gd name="G0" fmla="+- 2775 0 0"/>
              <a:gd name="G1" fmla="+- 21600 0 2775"/>
              <a:gd name="G2" fmla="*/ 2775 1 2"/>
              <a:gd name="G3" fmla="+- 21600 0 G2"/>
              <a:gd name="G4" fmla="+/ 2775 21600 2"/>
              <a:gd name="G5" fmla="+/ G1 0 2"/>
              <a:gd name="G6" fmla="*/ 21600 21600 2775"/>
              <a:gd name="G7" fmla="*/ G6 1 2"/>
              <a:gd name="G8" fmla="+- 21600 0 G7"/>
              <a:gd name="G9" fmla="*/ 21600 1 2"/>
              <a:gd name="G10" fmla="+- 2775 0 G9"/>
              <a:gd name="G11" fmla="?: G10 G8 0"/>
              <a:gd name="G12" fmla="?: G10 G7 21600"/>
              <a:gd name="T0" fmla="*/ 20212 w 21600"/>
              <a:gd name="T1" fmla="*/ 10800 h 21600"/>
              <a:gd name="T2" fmla="*/ 10800 w 21600"/>
              <a:gd name="T3" fmla="*/ 21600 h 21600"/>
              <a:gd name="T4" fmla="*/ 1388 w 21600"/>
              <a:gd name="T5" fmla="*/ 10800 h 21600"/>
              <a:gd name="T6" fmla="*/ 10800 w 21600"/>
              <a:gd name="T7" fmla="*/ 0 h 21600"/>
              <a:gd name="T8" fmla="*/ 3188 w 21600"/>
              <a:gd name="T9" fmla="*/ 3188 h 21600"/>
              <a:gd name="T10" fmla="*/ 18412 w 21600"/>
              <a:gd name="T11" fmla="*/ 184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775" y="21600"/>
                </a:lnTo>
                <a:lnTo>
                  <a:pt x="1882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81" name="Line 49"/>
          <p:cNvSpPr>
            <a:spLocks noChangeShapeType="1"/>
          </p:cNvSpPr>
          <p:nvPr/>
        </p:nvSpPr>
        <p:spPr bwMode="auto">
          <a:xfrm flipH="1">
            <a:off x="1536700" y="5360988"/>
            <a:ext cx="584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282" name="Line 50"/>
          <p:cNvSpPr>
            <a:spLocks noChangeShapeType="1"/>
          </p:cNvSpPr>
          <p:nvPr/>
        </p:nvSpPr>
        <p:spPr bwMode="auto">
          <a:xfrm flipH="1">
            <a:off x="1679575" y="2976563"/>
            <a:ext cx="0" cy="3794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283" name="Line 51"/>
          <p:cNvSpPr>
            <a:spLocks noChangeShapeType="1"/>
          </p:cNvSpPr>
          <p:nvPr/>
        </p:nvSpPr>
        <p:spPr bwMode="auto">
          <a:xfrm flipH="1">
            <a:off x="1687513" y="1303338"/>
            <a:ext cx="0" cy="3794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1284" name="Group 52"/>
          <p:cNvGrpSpPr>
            <a:grpSpLocks/>
          </p:cNvGrpSpPr>
          <p:nvPr/>
        </p:nvGrpSpPr>
        <p:grpSpPr bwMode="auto">
          <a:xfrm rot="5400000">
            <a:off x="5284788" y="2651125"/>
            <a:ext cx="1468438" cy="1354137"/>
            <a:chOff x="3915" y="781"/>
            <a:chExt cx="925" cy="853"/>
          </a:xfrm>
        </p:grpSpPr>
        <p:grpSp>
          <p:nvGrpSpPr>
            <p:cNvPr id="351285" name="Group 53"/>
            <p:cNvGrpSpPr>
              <a:grpSpLocks/>
            </p:cNvGrpSpPr>
            <p:nvPr/>
          </p:nvGrpSpPr>
          <p:grpSpPr bwMode="auto">
            <a:xfrm>
              <a:off x="4648" y="1328"/>
              <a:ext cx="192" cy="105"/>
              <a:chOff x="1824" y="1086"/>
              <a:chExt cx="192" cy="105"/>
            </a:xfrm>
          </p:grpSpPr>
          <p:sp>
            <p:nvSpPr>
              <p:cNvPr id="351286" name="Rectangle 54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287" name="Rectangle 55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1288" name="Group 56"/>
            <p:cNvGrpSpPr>
              <a:grpSpLocks/>
            </p:cNvGrpSpPr>
            <p:nvPr/>
          </p:nvGrpSpPr>
          <p:grpSpPr bwMode="auto">
            <a:xfrm>
              <a:off x="3932" y="1328"/>
              <a:ext cx="192" cy="105"/>
              <a:chOff x="1824" y="1086"/>
              <a:chExt cx="192" cy="105"/>
            </a:xfrm>
          </p:grpSpPr>
          <p:sp>
            <p:nvSpPr>
              <p:cNvPr id="351289" name="Rectangle 57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290" name="Rectangle 58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1291" name="Rectangle 59"/>
            <p:cNvSpPr>
              <a:spLocks noChangeArrowheads="1"/>
            </p:cNvSpPr>
            <p:nvPr/>
          </p:nvSpPr>
          <p:spPr bwMode="auto">
            <a:xfrm>
              <a:off x="3915" y="1433"/>
              <a:ext cx="925" cy="201"/>
            </a:xfrm>
            <a:prstGeom prst="rect">
              <a:avLst/>
            </a:prstGeom>
            <a:solidFill>
              <a:srgbClr val="C0C0C0"/>
            </a:solidFill>
            <a:ln w="349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292" name="AutoShape 60"/>
            <p:cNvSpPr>
              <a:spLocks noChangeArrowheads="1"/>
            </p:cNvSpPr>
            <p:nvPr/>
          </p:nvSpPr>
          <p:spPr bwMode="auto">
            <a:xfrm rot="10800000">
              <a:off x="4164" y="1259"/>
              <a:ext cx="428" cy="174"/>
            </a:xfrm>
            <a:custGeom>
              <a:avLst/>
              <a:gdLst>
                <a:gd name="G0" fmla="+- 2775 0 0"/>
                <a:gd name="G1" fmla="+- 21600 0 2775"/>
                <a:gd name="G2" fmla="*/ 2775 1 2"/>
                <a:gd name="G3" fmla="+- 21600 0 G2"/>
                <a:gd name="G4" fmla="+/ 2775 21600 2"/>
                <a:gd name="G5" fmla="+/ G1 0 2"/>
                <a:gd name="G6" fmla="*/ 21600 21600 2775"/>
                <a:gd name="G7" fmla="*/ G6 1 2"/>
                <a:gd name="G8" fmla="+- 21600 0 G7"/>
                <a:gd name="G9" fmla="*/ 21600 1 2"/>
                <a:gd name="G10" fmla="+- 2775 0 G9"/>
                <a:gd name="G11" fmla="?: G10 G8 0"/>
                <a:gd name="G12" fmla="?: G10 G7 21600"/>
                <a:gd name="T0" fmla="*/ 20212 w 21600"/>
                <a:gd name="T1" fmla="*/ 10800 h 21600"/>
                <a:gd name="T2" fmla="*/ 10800 w 21600"/>
                <a:gd name="T3" fmla="*/ 21600 h 21600"/>
                <a:gd name="T4" fmla="*/ 1388 w 21600"/>
                <a:gd name="T5" fmla="*/ 10800 h 21600"/>
                <a:gd name="T6" fmla="*/ 10800 w 21600"/>
                <a:gd name="T7" fmla="*/ 0 h 21600"/>
                <a:gd name="T8" fmla="*/ 3188 w 21600"/>
                <a:gd name="T9" fmla="*/ 3188 h 21600"/>
                <a:gd name="T10" fmla="*/ 18412 w 21600"/>
                <a:gd name="T11" fmla="*/ 184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775" y="21600"/>
                  </a:lnTo>
                  <a:lnTo>
                    <a:pt x="18825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0C0C0"/>
            </a:solidFill>
            <a:ln w="349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293" name="Rectangle 61"/>
            <p:cNvSpPr>
              <a:spLocks noChangeArrowheads="1"/>
            </p:cNvSpPr>
            <p:nvPr/>
          </p:nvSpPr>
          <p:spPr bwMode="auto">
            <a:xfrm>
              <a:off x="4211" y="1159"/>
              <a:ext cx="334" cy="1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294" name="Oval 62"/>
            <p:cNvSpPr>
              <a:spLocks noChangeArrowheads="1"/>
            </p:cNvSpPr>
            <p:nvPr/>
          </p:nvSpPr>
          <p:spPr bwMode="auto">
            <a:xfrm>
              <a:off x="4128" y="781"/>
              <a:ext cx="500" cy="43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295" name="Line 63"/>
            <p:cNvSpPr>
              <a:spLocks noChangeShapeType="1"/>
            </p:cNvSpPr>
            <p:nvPr/>
          </p:nvSpPr>
          <p:spPr bwMode="auto">
            <a:xfrm flipH="1" flipV="1">
              <a:off x="4262" y="1017"/>
              <a:ext cx="52" cy="2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296" name="Line 64"/>
            <p:cNvSpPr>
              <a:spLocks noChangeShapeType="1"/>
            </p:cNvSpPr>
            <p:nvPr/>
          </p:nvSpPr>
          <p:spPr bwMode="auto">
            <a:xfrm flipV="1">
              <a:off x="4453" y="1016"/>
              <a:ext cx="52" cy="2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297" name="Line 65"/>
            <p:cNvSpPr>
              <a:spLocks noChangeShapeType="1"/>
            </p:cNvSpPr>
            <p:nvPr/>
          </p:nvSpPr>
          <p:spPr bwMode="auto">
            <a:xfrm>
              <a:off x="4265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298" name="Line 66"/>
            <p:cNvSpPr>
              <a:spLocks noChangeShapeType="1"/>
            </p:cNvSpPr>
            <p:nvPr/>
          </p:nvSpPr>
          <p:spPr bwMode="auto">
            <a:xfrm flipH="1">
              <a:off x="4261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299" name="Line 67"/>
            <p:cNvSpPr>
              <a:spLocks noChangeShapeType="1"/>
            </p:cNvSpPr>
            <p:nvPr/>
          </p:nvSpPr>
          <p:spPr bwMode="auto">
            <a:xfrm>
              <a:off x="4273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00" name="Line 68"/>
            <p:cNvSpPr>
              <a:spLocks noChangeShapeType="1"/>
            </p:cNvSpPr>
            <p:nvPr/>
          </p:nvSpPr>
          <p:spPr bwMode="auto">
            <a:xfrm flipH="1">
              <a:off x="4269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01" name="Line 69"/>
            <p:cNvSpPr>
              <a:spLocks noChangeShapeType="1"/>
            </p:cNvSpPr>
            <p:nvPr/>
          </p:nvSpPr>
          <p:spPr bwMode="auto">
            <a:xfrm>
              <a:off x="4281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02" name="Line 70"/>
            <p:cNvSpPr>
              <a:spLocks noChangeShapeType="1"/>
            </p:cNvSpPr>
            <p:nvPr/>
          </p:nvSpPr>
          <p:spPr bwMode="auto">
            <a:xfrm flipH="1">
              <a:off x="427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03" name="Line 71"/>
            <p:cNvSpPr>
              <a:spLocks noChangeShapeType="1"/>
            </p:cNvSpPr>
            <p:nvPr/>
          </p:nvSpPr>
          <p:spPr bwMode="auto">
            <a:xfrm>
              <a:off x="4291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04" name="Line 72"/>
            <p:cNvSpPr>
              <a:spLocks noChangeShapeType="1"/>
            </p:cNvSpPr>
            <p:nvPr/>
          </p:nvSpPr>
          <p:spPr bwMode="auto">
            <a:xfrm flipH="1">
              <a:off x="428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05" name="Line 73"/>
            <p:cNvSpPr>
              <a:spLocks noChangeShapeType="1"/>
            </p:cNvSpPr>
            <p:nvPr/>
          </p:nvSpPr>
          <p:spPr bwMode="auto">
            <a:xfrm>
              <a:off x="4299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06" name="Line 74"/>
            <p:cNvSpPr>
              <a:spLocks noChangeShapeType="1"/>
            </p:cNvSpPr>
            <p:nvPr/>
          </p:nvSpPr>
          <p:spPr bwMode="auto">
            <a:xfrm flipH="1">
              <a:off x="4295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07" name="Line 75"/>
            <p:cNvSpPr>
              <a:spLocks noChangeShapeType="1"/>
            </p:cNvSpPr>
            <p:nvPr/>
          </p:nvSpPr>
          <p:spPr bwMode="auto">
            <a:xfrm>
              <a:off x="430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08" name="Line 76"/>
            <p:cNvSpPr>
              <a:spLocks noChangeShapeType="1"/>
            </p:cNvSpPr>
            <p:nvPr/>
          </p:nvSpPr>
          <p:spPr bwMode="auto">
            <a:xfrm flipH="1">
              <a:off x="4303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09" name="Line 77"/>
            <p:cNvSpPr>
              <a:spLocks noChangeShapeType="1"/>
            </p:cNvSpPr>
            <p:nvPr/>
          </p:nvSpPr>
          <p:spPr bwMode="auto">
            <a:xfrm>
              <a:off x="431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10" name="Line 78"/>
            <p:cNvSpPr>
              <a:spLocks noChangeShapeType="1"/>
            </p:cNvSpPr>
            <p:nvPr/>
          </p:nvSpPr>
          <p:spPr bwMode="auto">
            <a:xfrm flipH="1">
              <a:off x="431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11" name="Line 79"/>
            <p:cNvSpPr>
              <a:spLocks noChangeShapeType="1"/>
            </p:cNvSpPr>
            <p:nvPr/>
          </p:nvSpPr>
          <p:spPr bwMode="auto">
            <a:xfrm>
              <a:off x="4323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12" name="Line 80"/>
            <p:cNvSpPr>
              <a:spLocks noChangeShapeType="1"/>
            </p:cNvSpPr>
            <p:nvPr/>
          </p:nvSpPr>
          <p:spPr bwMode="auto">
            <a:xfrm flipH="1">
              <a:off x="431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13" name="Line 81"/>
            <p:cNvSpPr>
              <a:spLocks noChangeShapeType="1"/>
            </p:cNvSpPr>
            <p:nvPr/>
          </p:nvSpPr>
          <p:spPr bwMode="auto">
            <a:xfrm>
              <a:off x="433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14" name="Line 82"/>
            <p:cNvSpPr>
              <a:spLocks noChangeShapeType="1"/>
            </p:cNvSpPr>
            <p:nvPr/>
          </p:nvSpPr>
          <p:spPr bwMode="auto">
            <a:xfrm flipH="1">
              <a:off x="432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15" name="Line 83"/>
            <p:cNvSpPr>
              <a:spLocks noChangeShapeType="1"/>
            </p:cNvSpPr>
            <p:nvPr/>
          </p:nvSpPr>
          <p:spPr bwMode="auto">
            <a:xfrm>
              <a:off x="434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16" name="Line 84"/>
            <p:cNvSpPr>
              <a:spLocks noChangeShapeType="1"/>
            </p:cNvSpPr>
            <p:nvPr/>
          </p:nvSpPr>
          <p:spPr bwMode="auto">
            <a:xfrm flipH="1">
              <a:off x="433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17" name="Line 85"/>
            <p:cNvSpPr>
              <a:spLocks noChangeShapeType="1"/>
            </p:cNvSpPr>
            <p:nvPr/>
          </p:nvSpPr>
          <p:spPr bwMode="auto">
            <a:xfrm>
              <a:off x="4349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18" name="Line 86"/>
            <p:cNvSpPr>
              <a:spLocks noChangeShapeType="1"/>
            </p:cNvSpPr>
            <p:nvPr/>
          </p:nvSpPr>
          <p:spPr bwMode="auto">
            <a:xfrm flipH="1">
              <a:off x="434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19" name="Line 87"/>
            <p:cNvSpPr>
              <a:spLocks noChangeShapeType="1"/>
            </p:cNvSpPr>
            <p:nvPr/>
          </p:nvSpPr>
          <p:spPr bwMode="auto">
            <a:xfrm>
              <a:off x="435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20" name="Line 88"/>
            <p:cNvSpPr>
              <a:spLocks noChangeShapeType="1"/>
            </p:cNvSpPr>
            <p:nvPr/>
          </p:nvSpPr>
          <p:spPr bwMode="auto">
            <a:xfrm flipH="1">
              <a:off x="435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21" name="Line 89"/>
            <p:cNvSpPr>
              <a:spLocks noChangeShapeType="1"/>
            </p:cNvSpPr>
            <p:nvPr/>
          </p:nvSpPr>
          <p:spPr bwMode="auto">
            <a:xfrm>
              <a:off x="436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22" name="Line 90"/>
            <p:cNvSpPr>
              <a:spLocks noChangeShapeType="1"/>
            </p:cNvSpPr>
            <p:nvPr/>
          </p:nvSpPr>
          <p:spPr bwMode="auto">
            <a:xfrm flipH="1">
              <a:off x="4363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23" name="Line 91"/>
            <p:cNvSpPr>
              <a:spLocks noChangeShapeType="1"/>
            </p:cNvSpPr>
            <p:nvPr/>
          </p:nvSpPr>
          <p:spPr bwMode="auto">
            <a:xfrm>
              <a:off x="4375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24" name="Line 92"/>
            <p:cNvSpPr>
              <a:spLocks noChangeShapeType="1"/>
            </p:cNvSpPr>
            <p:nvPr/>
          </p:nvSpPr>
          <p:spPr bwMode="auto">
            <a:xfrm flipH="1">
              <a:off x="4371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25" name="Line 93"/>
            <p:cNvSpPr>
              <a:spLocks noChangeShapeType="1"/>
            </p:cNvSpPr>
            <p:nvPr/>
          </p:nvSpPr>
          <p:spPr bwMode="auto">
            <a:xfrm>
              <a:off x="4383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26" name="Line 94"/>
            <p:cNvSpPr>
              <a:spLocks noChangeShapeType="1"/>
            </p:cNvSpPr>
            <p:nvPr/>
          </p:nvSpPr>
          <p:spPr bwMode="auto">
            <a:xfrm flipH="1">
              <a:off x="4379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27" name="Line 95"/>
            <p:cNvSpPr>
              <a:spLocks noChangeShapeType="1"/>
            </p:cNvSpPr>
            <p:nvPr/>
          </p:nvSpPr>
          <p:spPr bwMode="auto">
            <a:xfrm>
              <a:off x="4393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28" name="Line 96"/>
            <p:cNvSpPr>
              <a:spLocks noChangeShapeType="1"/>
            </p:cNvSpPr>
            <p:nvPr/>
          </p:nvSpPr>
          <p:spPr bwMode="auto">
            <a:xfrm flipH="1">
              <a:off x="4389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29" name="Line 97"/>
            <p:cNvSpPr>
              <a:spLocks noChangeShapeType="1"/>
            </p:cNvSpPr>
            <p:nvPr/>
          </p:nvSpPr>
          <p:spPr bwMode="auto">
            <a:xfrm>
              <a:off x="4401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30" name="Line 98"/>
            <p:cNvSpPr>
              <a:spLocks noChangeShapeType="1"/>
            </p:cNvSpPr>
            <p:nvPr/>
          </p:nvSpPr>
          <p:spPr bwMode="auto">
            <a:xfrm flipH="1">
              <a:off x="439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31" name="Line 99"/>
            <p:cNvSpPr>
              <a:spLocks noChangeShapeType="1"/>
            </p:cNvSpPr>
            <p:nvPr/>
          </p:nvSpPr>
          <p:spPr bwMode="auto">
            <a:xfrm>
              <a:off x="4409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32" name="Line 100"/>
            <p:cNvSpPr>
              <a:spLocks noChangeShapeType="1"/>
            </p:cNvSpPr>
            <p:nvPr/>
          </p:nvSpPr>
          <p:spPr bwMode="auto">
            <a:xfrm flipH="1">
              <a:off x="4405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33" name="Line 101"/>
            <p:cNvSpPr>
              <a:spLocks noChangeShapeType="1"/>
            </p:cNvSpPr>
            <p:nvPr/>
          </p:nvSpPr>
          <p:spPr bwMode="auto">
            <a:xfrm>
              <a:off x="441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34" name="Line 102"/>
            <p:cNvSpPr>
              <a:spLocks noChangeShapeType="1"/>
            </p:cNvSpPr>
            <p:nvPr/>
          </p:nvSpPr>
          <p:spPr bwMode="auto">
            <a:xfrm flipH="1">
              <a:off x="441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35" name="Line 103"/>
            <p:cNvSpPr>
              <a:spLocks noChangeShapeType="1"/>
            </p:cNvSpPr>
            <p:nvPr/>
          </p:nvSpPr>
          <p:spPr bwMode="auto">
            <a:xfrm>
              <a:off x="4425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36" name="Line 104"/>
            <p:cNvSpPr>
              <a:spLocks noChangeShapeType="1"/>
            </p:cNvSpPr>
            <p:nvPr/>
          </p:nvSpPr>
          <p:spPr bwMode="auto">
            <a:xfrm flipH="1">
              <a:off x="442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37" name="Line 105"/>
            <p:cNvSpPr>
              <a:spLocks noChangeShapeType="1"/>
            </p:cNvSpPr>
            <p:nvPr/>
          </p:nvSpPr>
          <p:spPr bwMode="auto">
            <a:xfrm>
              <a:off x="443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38" name="Line 106"/>
            <p:cNvSpPr>
              <a:spLocks noChangeShapeType="1"/>
            </p:cNvSpPr>
            <p:nvPr/>
          </p:nvSpPr>
          <p:spPr bwMode="auto">
            <a:xfrm flipH="1">
              <a:off x="442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39" name="Line 107"/>
            <p:cNvSpPr>
              <a:spLocks noChangeShapeType="1"/>
            </p:cNvSpPr>
            <p:nvPr/>
          </p:nvSpPr>
          <p:spPr bwMode="auto">
            <a:xfrm>
              <a:off x="444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40" name="Line 108"/>
            <p:cNvSpPr>
              <a:spLocks noChangeShapeType="1"/>
            </p:cNvSpPr>
            <p:nvPr/>
          </p:nvSpPr>
          <p:spPr bwMode="auto">
            <a:xfrm flipH="1">
              <a:off x="443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41" name="Line 109"/>
            <p:cNvSpPr>
              <a:spLocks noChangeShapeType="1"/>
            </p:cNvSpPr>
            <p:nvPr/>
          </p:nvSpPr>
          <p:spPr bwMode="auto">
            <a:xfrm>
              <a:off x="4451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42" name="Line 110"/>
            <p:cNvSpPr>
              <a:spLocks noChangeShapeType="1"/>
            </p:cNvSpPr>
            <p:nvPr/>
          </p:nvSpPr>
          <p:spPr bwMode="auto">
            <a:xfrm flipH="1">
              <a:off x="444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43" name="Line 111"/>
            <p:cNvSpPr>
              <a:spLocks noChangeShapeType="1"/>
            </p:cNvSpPr>
            <p:nvPr/>
          </p:nvSpPr>
          <p:spPr bwMode="auto">
            <a:xfrm>
              <a:off x="445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44" name="Line 112"/>
            <p:cNvSpPr>
              <a:spLocks noChangeShapeType="1"/>
            </p:cNvSpPr>
            <p:nvPr/>
          </p:nvSpPr>
          <p:spPr bwMode="auto">
            <a:xfrm flipH="1">
              <a:off x="445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45" name="Line 113"/>
            <p:cNvSpPr>
              <a:spLocks noChangeShapeType="1"/>
            </p:cNvSpPr>
            <p:nvPr/>
          </p:nvSpPr>
          <p:spPr bwMode="auto">
            <a:xfrm>
              <a:off x="4467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46" name="Line 114"/>
            <p:cNvSpPr>
              <a:spLocks noChangeShapeType="1"/>
            </p:cNvSpPr>
            <p:nvPr/>
          </p:nvSpPr>
          <p:spPr bwMode="auto">
            <a:xfrm flipH="1">
              <a:off x="446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47" name="Line 115"/>
            <p:cNvSpPr>
              <a:spLocks noChangeShapeType="1"/>
            </p:cNvSpPr>
            <p:nvPr/>
          </p:nvSpPr>
          <p:spPr bwMode="auto">
            <a:xfrm>
              <a:off x="447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48" name="Line 116"/>
            <p:cNvSpPr>
              <a:spLocks noChangeShapeType="1"/>
            </p:cNvSpPr>
            <p:nvPr/>
          </p:nvSpPr>
          <p:spPr bwMode="auto">
            <a:xfrm flipH="1">
              <a:off x="447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49" name="Line 117"/>
            <p:cNvSpPr>
              <a:spLocks noChangeShapeType="1"/>
            </p:cNvSpPr>
            <p:nvPr/>
          </p:nvSpPr>
          <p:spPr bwMode="auto">
            <a:xfrm>
              <a:off x="448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50" name="Line 118"/>
            <p:cNvSpPr>
              <a:spLocks noChangeShapeType="1"/>
            </p:cNvSpPr>
            <p:nvPr/>
          </p:nvSpPr>
          <p:spPr bwMode="auto">
            <a:xfrm flipH="1">
              <a:off x="448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51" name="Line 119"/>
            <p:cNvSpPr>
              <a:spLocks noChangeShapeType="1"/>
            </p:cNvSpPr>
            <p:nvPr/>
          </p:nvSpPr>
          <p:spPr bwMode="auto">
            <a:xfrm>
              <a:off x="4493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52" name="Line 120"/>
            <p:cNvSpPr>
              <a:spLocks noChangeShapeType="1"/>
            </p:cNvSpPr>
            <p:nvPr/>
          </p:nvSpPr>
          <p:spPr bwMode="auto">
            <a:xfrm flipH="1">
              <a:off x="448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53" name="Line 121"/>
            <p:cNvSpPr>
              <a:spLocks noChangeShapeType="1"/>
            </p:cNvSpPr>
            <p:nvPr/>
          </p:nvSpPr>
          <p:spPr bwMode="auto">
            <a:xfrm>
              <a:off x="450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54" name="Line 122"/>
            <p:cNvSpPr>
              <a:spLocks noChangeShapeType="1"/>
            </p:cNvSpPr>
            <p:nvPr/>
          </p:nvSpPr>
          <p:spPr bwMode="auto">
            <a:xfrm flipH="1">
              <a:off x="449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1355" name="Group 123"/>
          <p:cNvGrpSpPr>
            <a:grpSpLocks/>
          </p:cNvGrpSpPr>
          <p:nvPr/>
        </p:nvGrpSpPr>
        <p:grpSpPr bwMode="auto">
          <a:xfrm rot="5400000">
            <a:off x="6954838" y="2651125"/>
            <a:ext cx="1468438" cy="1354137"/>
            <a:chOff x="3915" y="781"/>
            <a:chExt cx="925" cy="853"/>
          </a:xfrm>
        </p:grpSpPr>
        <p:grpSp>
          <p:nvGrpSpPr>
            <p:cNvPr id="351356" name="Group 124"/>
            <p:cNvGrpSpPr>
              <a:grpSpLocks/>
            </p:cNvGrpSpPr>
            <p:nvPr/>
          </p:nvGrpSpPr>
          <p:grpSpPr bwMode="auto">
            <a:xfrm>
              <a:off x="4648" y="1328"/>
              <a:ext cx="192" cy="105"/>
              <a:chOff x="1824" y="1086"/>
              <a:chExt cx="192" cy="105"/>
            </a:xfrm>
          </p:grpSpPr>
          <p:sp>
            <p:nvSpPr>
              <p:cNvPr id="351357" name="Rectangle 125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358" name="Rectangle 126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1359" name="Group 127"/>
            <p:cNvGrpSpPr>
              <a:grpSpLocks/>
            </p:cNvGrpSpPr>
            <p:nvPr/>
          </p:nvGrpSpPr>
          <p:grpSpPr bwMode="auto">
            <a:xfrm>
              <a:off x="3932" y="1328"/>
              <a:ext cx="192" cy="105"/>
              <a:chOff x="1824" y="1086"/>
              <a:chExt cx="192" cy="105"/>
            </a:xfrm>
          </p:grpSpPr>
          <p:sp>
            <p:nvSpPr>
              <p:cNvPr id="351360" name="Rectangle 128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361" name="Rectangle 129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1362" name="Rectangle 130"/>
            <p:cNvSpPr>
              <a:spLocks noChangeArrowheads="1"/>
            </p:cNvSpPr>
            <p:nvPr/>
          </p:nvSpPr>
          <p:spPr bwMode="auto">
            <a:xfrm>
              <a:off x="3915" y="1433"/>
              <a:ext cx="925" cy="201"/>
            </a:xfrm>
            <a:prstGeom prst="rect">
              <a:avLst/>
            </a:prstGeom>
            <a:solidFill>
              <a:srgbClr val="C0C0C0"/>
            </a:solidFill>
            <a:ln w="349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363" name="AutoShape 131"/>
            <p:cNvSpPr>
              <a:spLocks noChangeArrowheads="1"/>
            </p:cNvSpPr>
            <p:nvPr/>
          </p:nvSpPr>
          <p:spPr bwMode="auto">
            <a:xfrm rot="10800000">
              <a:off x="4164" y="1259"/>
              <a:ext cx="428" cy="174"/>
            </a:xfrm>
            <a:custGeom>
              <a:avLst/>
              <a:gdLst>
                <a:gd name="G0" fmla="+- 2775 0 0"/>
                <a:gd name="G1" fmla="+- 21600 0 2775"/>
                <a:gd name="G2" fmla="*/ 2775 1 2"/>
                <a:gd name="G3" fmla="+- 21600 0 G2"/>
                <a:gd name="G4" fmla="+/ 2775 21600 2"/>
                <a:gd name="G5" fmla="+/ G1 0 2"/>
                <a:gd name="G6" fmla="*/ 21600 21600 2775"/>
                <a:gd name="G7" fmla="*/ G6 1 2"/>
                <a:gd name="G8" fmla="+- 21600 0 G7"/>
                <a:gd name="G9" fmla="*/ 21600 1 2"/>
                <a:gd name="G10" fmla="+- 2775 0 G9"/>
                <a:gd name="G11" fmla="?: G10 G8 0"/>
                <a:gd name="G12" fmla="?: G10 G7 21600"/>
                <a:gd name="T0" fmla="*/ 20212 w 21600"/>
                <a:gd name="T1" fmla="*/ 10800 h 21600"/>
                <a:gd name="T2" fmla="*/ 10800 w 21600"/>
                <a:gd name="T3" fmla="*/ 21600 h 21600"/>
                <a:gd name="T4" fmla="*/ 1388 w 21600"/>
                <a:gd name="T5" fmla="*/ 10800 h 21600"/>
                <a:gd name="T6" fmla="*/ 10800 w 21600"/>
                <a:gd name="T7" fmla="*/ 0 h 21600"/>
                <a:gd name="T8" fmla="*/ 3188 w 21600"/>
                <a:gd name="T9" fmla="*/ 3188 h 21600"/>
                <a:gd name="T10" fmla="*/ 18412 w 21600"/>
                <a:gd name="T11" fmla="*/ 184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775" y="21600"/>
                  </a:lnTo>
                  <a:lnTo>
                    <a:pt x="18825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0C0C0"/>
            </a:solidFill>
            <a:ln w="349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364" name="Rectangle 132"/>
            <p:cNvSpPr>
              <a:spLocks noChangeArrowheads="1"/>
            </p:cNvSpPr>
            <p:nvPr/>
          </p:nvSpPr>
          <p:spPr bwMode="auto">
            <a:xfrm>
              <a:off x="4211" y="1159"/>
              <a:ext cx="334" cy="1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365" name="Oval 133"/>
            <p:cNvSpPr>
              <a:spLocks noChangeArrowheads="1"/>
            </p:cNvSpPr>
            <p:nvPr/>
          </p:nvSpPr>
          <p:spPr bwMode="auto">
            <a:xfrm>
              <a:off x="4128" y="781"/>
              <a:ext cx="500" cy="43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366" name="Line 134"/>
            <p:cNvSpPr>
              <a:spLocks noChangeShapeType="1"/>
            </p:cNvSpPr>
            <p:nvPr/>
          </p:nvSpPr>
          <p:spPr bwMode="auto">
            <a:xfrm flipH="1" flipV="1">
              <a:off x="4262" y="1017"/>
              <a:ext cx="52" cy="2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67" name="Line 135"/>
            <p:cNvSpPr>
              <a:spLocks noChangeShapeType="1"/>
            </p:cNvSpPr>
            <p:nvPr/>
          </p:nvSpPr>
          <p:spPr bwMode="auto">
            <a:xfrm flipV="1">
              <a:off x="4453" y="1016"/>
              <a:ext cx="52" cy="2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68" name="Line 136"/>
            <p:cNvSpPr>
              <a:spLocks noChangeShapeType="1"/>
            </p:cNvSpPr>
            <p:nvPr/>
          </p:nvSpPr>
          <p:spPr bwMode="auto">
            <a:xfrm>
              <a:off x="4265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69" name="Line 137"/>
            <p:cNvSpPr>
              <a:spLocks noChangeShapeType="1"/>
            </p:cNvSpPr>
            <p:nvPr/>
          </p:nvSpPr>
          <p:spPr bwMode="auto">
            <a:xfrm flipH="1">
              <a:off x="4261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70" name="Line 138"/>
            <p:cNvSpPr>
              <a:spLocks noChangeShapeType="1"/>
            </p:cNvSpPr>
            <p:nvPr/>
          </p:nvSpPr>
          <p:spPr bwMode="auto">
            <a:xfrm>
              <a:off x="4273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71" name="Line 139"/>
            <p:cNvSpPr>
              <a:spLocks noChangeShapeType="1"/>
            </p:cNvSpPr>
            <p:nvPr/>
          </p:nvSpPr>
          <p:spPr bwMode="auto">
            <a:xfrm flipH="1">
              <a:off x="4269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72" name="Line 140"/>
            <p:cNvSpPr>
              <a:spLocks noChangeShapeType="1"/>
            </p:cNvSpPr>
            <p:nvPr/>
          </p:nvSpPr>
          <p:spPr bwMode="auto">
            <a:xfrm>
              <a:off x="4281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73" name="Line 141"/>
            <p:cNvSpPr>
              <a:spLocks noChangeShapeType="1"/>
            </p:cNvSpPr>
            <p:nvPr/>
          </p:nvSpPr>
          <p:spPr bwMode="auto">
            <a:xfrm flipH="1">
              <a:off x="427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74" name="Line 142"/>
            <p:cNvSpPr>
              <a:spLocks noChangeShapeType="1"/>
            </p:cNvSpPr>
            <p:nvPr/>
          </p:nvSpPr>
          <p:spPr bwMode="auto">
            <a:xfrm>
              <a:off x="4291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75" name="Line 143"/>
            <p:cNvSpPr>
              <a:spLocks noChangeShapeType="1"/>
            </p:cNvSpPr>
            <p:nvPr/>
          </p:nvSpPr>
          <p:spPr bwMode="auto">
            <a:xfrm flipH="1">
              <a:off x="428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76" name="Line 144"/>
            <p:cNvSpPr>
              <a:spLocks noChangeShapeType="1"/>
            </p:cNvSpPr>
            <p:nvPr/>
          </p:nvSpPr>
          <p:spPr bwMode="auto">
            <a:xfrm>
              <a:off x="4299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77" name="Line 145"/>
            <p:cNvSpPr>
              <a:spLocks noChangeShapeType="1"/>
            </p:cNvSpPr>
            <p:nvPr/>
          </p:nvSpPr>
          <p:spPr bwMode="auto">
            <a:xfrm flipH="1">
              <a:off x="4295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78" name="Line 146"/>
            <p:cNvSpPr>
              <a:spLocks noChangeShapeType="1"/>
            </p:cNvSpPr>
            <p:nvPr/>
          </p:nvSpPr>
          <p:spPr bwMode="auto">
            <a:xfrm>
              <a:off x="430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79" name="Line 147"/>
            <p:cNvSpPr>
              <a:spLocks noChangeShapeType="1"/>
            </p:cNvSpPr>
            <p:nvPr/>
          </p:nvSpPr>
          <p:spPr bwMode="auto">
            <a:xfrm flipH="1">
              <a:off x="4303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80" name="Line 148"/>
            <p:cNvSpPr>
              <a:spLocks noChangeShapeType="1"/>
            </p:cNvSpPr>
            <p:nvPr/>
          </p:nvSpPr>
          <p:spPr bwMode="auto">
            <a:xfrm>
              <a:off x="431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81" name="Line 149"/>
            <p:cNvSpPr>
              <a:spLocks noChangeShapeType="1"/>
            </p:cNvSpPr>
            <p:nvPr/>
          </p:nvSpPr>
          <p:spPr bwMode="auto">
            <a:xfrm flipH="1">
              <a:off x="431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82" name="Line 150"/>
            <p:cNvSpPr>
              <a:spLocks noChangeShapeType="1"/>
            </p:cNvSpPr>
            <p:nvPr/>
          </p:nvSpPr>
          <p:spPr bwMode="auto">
            <a:xfrm>
              <a:off x="4323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83" name="Line 151"/>
            <p:cNvSpPr>
              <a:spLocks noChangeShapeType="1"/>
            </p:cNvSpPr>
            <p:nvPr/>
          </p:nvSpPr>
          <p:spPr bwMode="auto">
            <a:xfrm flipH="1">
              <a:off x="431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84" name="Line 152"/>
            <p:cNvSpPr>
              <a:spLocks noChangeShapeType="1"/>
            </p:cNvSpPr>
            <p:nvPr/>
          </p:nvSpPr>
          <p:spPr bwMode="auto">
            <a:xfrm>
              <a:off x="433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85" name="Line 153"/>
            <p:cNvSpPr>
              <a:spLocks noChangeShapeType="1"/>
            </p:cNvSpPr>
            <p:nvPr/>
          </p:nvSpPr>
          <p:spPr bwMode="auto">
            <a:xfrm flipH="1">
              <a:off x="432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86" name="Line 154"/>
            <p:cNvSpPr>
              <a:spLocks noChangeShapeType="1"/>
            </p:cNvSpPr>
            <p:nvPr/>
          </p:nvSpPr>
          <p:spPr bwMode="auto">
            <a:xfrm>
              <a:off x="434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87" name="Line 155"/>
            <p:cNvSpPr>
              <a:spLocks noChangeShapeType="1"/>
            </p:cNvSpPr>
            <p:nvPr/>
          </p:nvSpPr>
          <p:spPr bwMode="auto">
            <a:xfrm flipH="1">
              <a:off x="433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88" name="Line 156"/>
            <p:cNvSpPr>
              <a:spLocks noChangeShapeType="1"/>
            </p:cNvSpPr>
            <p:nvPr/>
          </p:nvSpPr>
          <p:spPr bwMode="auto">
            <a:xfrm>
              <a:off x="4349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89" name="Line 157"/>
            <p:cNvSpPr>
              <a:spLocks noChangeShapeType="1"/>
            </p:cNvSpPr>
            <p:nvPr/>
          </p:nvSpPr>
          <p:spPr bwMode="auto">
            <a:xfrm flipH="1">
              <a:off x="434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90" name="Line 158"/>
            <p:cNvSpPr>
              <a:spLocks noChangeShapeType="1"/>
            </p:cNvSpPr>
            <p:nvPr/>
          </p:nvSpPr>
          <p:spPr bwMode="auto">
            <a:xfrm>
              <a:off x="435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91" name="Line 159"/>
            <p:cNvSpPr>
              <a:spLocks noChangeShapeType="1"/>
            </p:cNvSpPr>
            <p:nvPr/>
          </p:nvSpPr>
          <p:spPr bwMode="auto">
            <a:xfrm flipH="1">
              <a:off x="435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92" name="Line 160"/>
            <p:cNvSpPr>
              <a:spLocks noChangeShapeType="1"/>
            </p:cNvSpPr>
            <p:nvPr/>
          </p:nvSpPr>
          <p:spPr bwMode="auto">
            <a:xfrm>
              <a:off x="436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93" name="Line 161"/>
            <p:cNvSpPr>
              <a:spLocks noChangeShapeType="1"/>
            </p:cNvSpPr>
            <p:nvPr/>
          </p:nvSpPr>
          <p:spPr bwMode="auto">
            <a:xfrm flipH="1">
              <a:off x="4363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94" name="Line 162"/>
            <p:cNvSpPr>
              <a:spLocks noChangeShapeType="1"/>
            </p:cNvSpPr>
            <p:nvPr/>
          </p:nvSpPr>
          <p:spPr bwMode="auto">
            <a:xfrm>
              <a:off x="4375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95" name="Line 163"/>
            <p:cNvSpPr>
              <a:spLocks noChangeShapeType="1"/>
            </p:cNvSpPr>
            <p:nvPr/>
          </p:nvSpPr>
          <p:spPr bwMode="auto">
            <a:xfrm flipH="1">
              <a:off x="4371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96" name="Line 164"/>
            <p:cNvSpPr>
              <a:spLocks noChangeShapeType="1"/>
            </p:cNvSpPr>
            <p:nvPr/>
          </p:nvSpPr>
          <p:spPr bwMode="auto">
            <a:xfrm>
              <a:off x="4383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97" name="Line 165"/>
            <p:cNvSpPr>
              <a:spLocks noChangeShapeType="1"/>
            </p:cNvSpPr>
            <p:nvPr/>
          </p:nvSpPr>
          <p:spPr bwMode="auto">
            <a:xfrm flipH="1">
              <a:off x="4379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98" name="Line 166"/>
            <p:cNvSpPr>
              <a:spLocks noChangeShapeType="1"/>
            </p:cNvSpPr>
            <p:nvPr/>
          </p:nvSpPr>
          <p:spPr bwMode="auto">
            <a:xfrm>
              <a:off x="4393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99" name="Line 167"/>
            <p:cNvSpPr>
              <a:spLocks noChangeShapeType="1"/>
            </p:cNvSpPr>
            <p:nvPr/>
          </p:nvSpPr>
          <p:spPr bwMode="auto">
            <a:xfrm flipH="1">
              <a:off x="4389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400" name="Line 168"/>
            <p:cNvSpPr>
              <a:spLocks noChangeShapeType="1"/>
            </p:cNvSpPr>
            <p:nvPr/>
          </p:nvSpPr>
          <p:spPr bwMode="auto">
            <a:xfrm>
              <a:off x="4401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401" name="Line 169"/>
            <p:cNvSpPr>
              <a:spLocks noChangeShapeType="1"/>
            </p:cNvSpPr>
            <p:nvPr/>
          </p:nvSpPr>
          <p:spPr bwMode="auto">
            <a:xfrm flipH="1">
              <a:off x="439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402" name="Line 170"/>
            <p:cNvSpPr>
              <a:spLocks noChangeShapeType="1"/>
            </p:cNvSpPr>
            <p:nvPr/>
          </p:nvSpPr>
          <p:spPr bwMode="auto">
            <a:xfrm>
              <a:off x="4409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403" name="Line 171"/>
            <p:cNvSpPr>
              <a:spLocks noChangeShapeType="1"/>
            </p:cNvSpPr>
            <p:nvPr/>
          </p:nvSpPr>
          <p:spPr bwMode="auto">
            <a:xfrm flipH="1">
              <a:off x="4405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404" name="Line 172"/>
            <p:cNvSpPr>
              <a:spLocks noChangeShapeType="1"/>
            </p:cNvSpPr>
            <p:nvPr/>
          </p:nvSpPr>
          <p:spPr bwMode="auto">
            <a:xfrm>
              <a:off x="441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405" name="Line 173"/>
            <p:cNvSpPr>
              <a:spLocks noChangeShapeType="1"/>
            </p:cNvSpPr>
            <p:nvPr/>
          </p:nvSpPr>
          <p:spPr bwMode="auto">
            <a:xfrm flipH="1">
              <a:off x="441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406" name="Line 174"/>
            <p:cNvSpPr>
              <a:spLocks noChangeShapeType="1"/>
            </p:cNvSpPr>
            <p:nvPr/>
          </p:nvSpPr>
          <p:spPr bwMode="auto">
            <a:xfrm>
              <a:off x="4425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407" name="Line 175"/>
            <p:cNvSpPr>
              <a:spLocks noChangeShapeType="1"/>
            </p:cNvSpPr>
            <p:nvPr/>
          </p:nvSpPr>
          <p:spPr bwMode="auto">
            <a:xfrm flipH="1">
              <a:off x="442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408" name="Line 176"/>
            <p:cNvSpPr>
              <a:spLocks noChangeShapeType="1"/>
            </p:cNvSpPr>
            <p:nvPr/>
          </p:nvSpPr>
          <p:spPr bwMode="auto">
            <a:xfrm>
              <a:off x="443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409" name="Line 177"/>
            <p:cNvSpPr>
              <a:spLocks noChangeShapeType="1"/>
            </p:cNvSpPr>
            <p:nvPr/>
          </p:nvSpPr>
          <p:spPr bwMode="auto">
            <a:xfrm flipH="1">
              <a:off x="442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410" name="Line 178"/>
            <p:cNvSpPr>
              <a:spLocks noChangeShapeType="1"/>
            </p:cNvSpPr>
            <p:nvPr/>
          </p:nvSpPr>
          <p:spPr bwMode="auto">
            <a:xfrm>
              <a:off x="444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411" name="Line 179"/>
            <p:cNvSpPr>
              <a:spLocks noChangeShapeType="1"/>
            </p:cNvSpPr>
            <p:nvPr/>
          </p:nvSpPr>
          <p:spPr bwMode="auto">
            <a:xfrm flipH="1">
              <a:off x="443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412" name="Line 180"/>
            <p:cNvSpPr>
              <a:spLocks noChangeShapeType="1"/>
            </p:cNvSpPr>
            <p:nvPr/>
          </p:nvSpPr>
          <p:spPr bwMode="auto">
            <a:xfrm>
              <a:off x="4451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413" name="Line 181"/>
            <p:cNvSpPr>
              <a:spLocks noChangeShapeType="1"/>
            </p:cNvSpPr>
            <p:nvPr/>
          </p:nvSpPr>
          <p:spPr bwMode="auto">
            <a:xfrm flipH="1">
              <a:off x="444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414" name="Line 182"/>
            <p:cNvSpPr>
              <a:spLocks noChangeShapeType="1"/>
            </p:cNvSpPr>
            <p:nvPr/>
          </p:nvSpPr>
          <p:spPr bwMode="auto">
            <a:xfrm>
              <a:off x="445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415" name="Line 183"/>
            <p:cNvSpPr>
              <a:spLocks noChangeShapeType="1"/>
            </p:cNvSpPr>
            <p:nvPr/>
          </p:nvSpPr>
          <p:spPr bwMode="auto">
            <a:xfrm flipH="1">
              <a:off x="445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416" name="Line 184"/>
            <p:cNvSpPr>
              <a:spLocks noChangeShapeType="1"/>
            </p:cNvSpPr>
            <p:nvPr/>
          </p:nvSpPr>
          <p:spPr bwMode="auto">
            <a:xfrm>
              <a:off x="4467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417" name="Line 185"/>
            <p:cNvSpPr>
              <a:spLocks noChangeShapeType="1"/>
            </p:cNvSpPr>
            <p:nvPr/>
          </p:nvSpPr>
          <p:spPr bwMode="auto">
            <a:xfrm flipH="1">
              <a:off x="446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418" name="Line 186"/>
            <p:cNvSpPr>
              <a:spLocks noChangeShapeType="1"/>
            </p:cNvSpPr>
            <p:nvPr/>
          </p:nvSpPr>
          <p:spPr bwMode="auto">
            <a:xfrm>
              <a:off x="447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419" name="Line 187"/>
            <p:cNvSpPr>
              <a:spLocks noChangeShapeType="1"/>
            </p:cNvSpPr>
            <p:nvPr/>
          </p:nvSpPr>
          <p:spPr bwMode="auto">
            <a:xfrm flipH="1">
              <a:off x="447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420" name="Line 188"/>
            <p:cNvSpPr>
              <a:spLocks noChangeShapeType="1"/>
            </p:cNvSpPr>
            <p:nvPr/>
          </p:nvSpPr>
          <p:spPr bwMode="auto">
            <a:xfrm>
              <a:off x="448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421" name="Line 189"/>
            <p:cNvSpPr>
              <a:spLocks noChangeShapeType="1"/>
            </p:cNvSpPr>
            <p:nvPr/>
          </p:nvSpPr>
          <p:spPr bwMode="auto">
            <a:xfrm flipH="1">
              <a:off x="448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422" name="Line 190"/>
            <p:cNvSpPr>
              <a:spLocks noChangeShapeType="1"/>
            </p:cNvSpPr>
            <p:nvPr/>
          </p:nvSpPr>
          <p:spPr bwMode="auto">
            <a:xfrm>
              <a:off x="4493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423" name="Line 191"/>
            <p:cNvSpPr>
              <a:spLocks noChangeShapeType="1"/>
            </p:cNvSpPr>
            <p:nvPr/>
          </p:nvSpPr>
          <p:spPr bwMode="auto">
            <a:xfrm flipH="1">
              <a:off x="448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424" name="Line 192"/>
            <p:cNvSpPr>
              <a:spLocks noChangeShapeType="1"/>
            </p:cNvSpPr>
            <p:nvPr/>
          </p:nvSpPr>
          <p:spPr bwMode="auto">
            <a:xfrm>
              <a:off x="450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425" name="Line 193"/>
            <p:cNvSpPr>
              <a:spLocks noChangeShapeType="1"/>
            </p:cNvSpPr>
            <p:nvPr/>
          </p:nvSpPr>
          <p:spPr bwMode="auto">
            <a:xfrm flipH="1">
              <a:off x="449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1426" name="Line 194"/>
          <p:cNvSpPr>
            <a:spLocks noChangeShapeType="1"/>
          </p:cNvSpPr>
          <p:nvPr/>
        </p:nvSpPr>
        <p:spPr bwMode="auto">
          <a:xfrm flipH="1">
            <a:off x="4040188" y="1311275"/>
            <a:ext cx="0" cy="1589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427" name="Line 195"/>
          <p:cNvSpPr>
            <a:spLocks noChangeShapeType="1"/>
          </p:cNvSpPr>
          <p:nvPr/>
        </p:nvSpPr>
        <p:spPr bwMode="auto">
          <a:xfrm flipH="1">
            <a:off x="4040188" y="3798888"/>
            <a:ext cx="0" cy="1562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428" name="Line 196"/>
          <p:cNvSpPr>
            <a:spLocks noChangeShapeType="1"/>
          </p:cNvSpPr>
          <p:nvPr/>
        </p:nvSpPr>
        <p:spPr bwMode="auto">
          <a:xfrm flipH="1">
            <a:off x="5708650" y="1303338"/>
            <a:ext cx="0" cy="1589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429" name="Line 197"/>
          <p:cNvSpPr>
            <a:spLocks noChangeShapeType="1"/>
          </p:cNvSpPr>
          <p:nvPr/>
        </p:nvSpPr>
        <p:spPr bwMode="auto">
          <a:xfrm flipH="1">
            <a:off x="5708650" y="3790950"/>
            <a:ext cx="0" cy="1562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430" name="Line 198"/>
          <p:cNvSpPr>
            <a:spLocks noChangeShapeType="1"/>
          </p:cNvSpPr>
          <p:nvPr/>
        </p:nvSpPr>
        <p:spPr bwMode="auto">
          <a:xfrm flipH="1">
            <a:off x="7378700" y="1303338"/>
            <a:ext cx="0" cy="1589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431" name="Line 199"/>
          <p:cNvSpPr>
            <a:spLocks noChangeShapeType="1"/>
          </p:cNvSpPr>
          <p:nvPr/>
        </p:nvSpPr>
        <p:spPr bwMode="auto">
          <a:xfrm flipH="1">
            <a:off x="7378700" y="3790950"/>
            <a:ext cx="0" cy="1562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ChangeArrowheads="1"/>
          </p:cNvSpPr>
          <p:nvPr/>
        </p:nvSpPr>
        <p:spPr bwMode="auto">
          <a:xfrm>
            <a:off x="152400" y="1066800"/>
            <a:ext cx="8839200" cy="449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283" name="Rectangle 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277938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849438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344738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840038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2972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7544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2116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6688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6000" b="1" i="1">
                <a:solidFill>
                  <a:schemeClr val="bg1"/>
                </a:solidFill>
                <a:latin typeface="Franklin Gothic Medium" pitchFamily="34" charset="0"/>
              </a:rPr>
              <a:t>Parallel</a:t>
            </a:r>
          </a:p>
        </p:txBody>
      </p:sp>
      <p:grpSp>
        <p:nvGrpSpPr>
          <p:cNvPr id="353284" name="Group 4"/>
          <p:cNvGrpSpPr>
            <a:grpSpLocks/>
          </p:cNvGrpSpPr>
          <p:nvPr/>
        </p:nvGrpSpPr>
        <p:grpSpPr bwMode="auto">
          <a:xfrm rot="-5400000">
            <a:off x="754063" y="2206625"/>
            <a:ext cx="1408112" cy="153988"/>
            <a:chOff x="2007" y="947"/>
            <a:chExt cx="1209" cy="113"/>
          </a:xfrm>
        </p:grpSpPr>
        <p:sp>
          <p:nvSpPr>
            <p:cNvPr id="353285" name="Rectangle 5"/>
            <p:cNvSpPr>
              <a:spLocks noChangeArrowheads="1"/>
            </p:cNvSpPr>
            <p:nvPr/>
          </p:nvSpPr>
          <p:spPr bwMode="auto">
            <a:xfrm rot="5400000">
              <a:off x="2551" y="403"/>
              <a:ext cx="113" cy="120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286" name="Rectangle 6"/>
            <p:cNvSpPr>
              <a:spLocks noChangeArrowheads="1"/>
            </p:cNvSpPr>
            <p:nvPr/>
          </p:nvSpPr>
          <p:spPr bwMode="auto">
            <a:xfrm>
              <a:off x="3072" y="947"/>
              <a:ext cx="144" cy="1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3287" name="Group 7"/>
          <p:cNvGrpSpPr>
            <a:grpSpLocks/>
          </p:cNvGrpSpPr>
          <p:nvPr/>
        </p:nvGrpSpPr>
        <p:grpSpPr bwMode="auto">
          <a:xfrm rot="-5400000">
            <a:off x="1531938" y="1563687"/>
            <a:ext cx="223838" cy="144463"/>
            <a:chOff x="1824" y="1086"/>
            <a:chExt cx="192" cy="105"/>
          </a:xfrm>
        </p:grpSpPr>
        <p:sp>
          <p:nvSpPr>
            <p:cNvPr id="353288" name="Rectangle 8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289" name="Rectangle 9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3290" name="Group 10"/>
          <p:cNvGrpSpPr>
            <a:grpSpLocks/>
          </p:cNvGrpSpPr>
          <p:nvPr/>
        </p:nvGrpSpPr>
        <p:grpSpPr bwMode="auto">
          <a:xfrm rot="-5400000">
            <a:off x="1531938" y="3016250"/>
            <a:ext cx="223837" cy="144463"/>
            <a:chOff x="1824" y="1086"/>
            <a:chExt cx="192" cy="105"/>
          </a:xfrm>
        </p:grpSpPr>
        <p:sp>
          <p:nvSpPr>
            <p:cNvPr id="353291" name="Rectangle 11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292" name="Rectangle 12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3293" name="Rectangle 13"/>
          <p:cNvSpPr>
            <a:spLocks noChangeArrowheads="1"/>
          </p:cNvSpPr>
          <p:nvPr/>
        </p:nvSpPr>
        <p:spPr bwMode="auto">
          <a:xfrm rot="-5400000">
            <a:off x="1443037" y="2655888"/>
            <a:ext cx="169863" cy="3762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294" name="Oval 14"/>
          <p:cNvSpPr>
            <a:spLocks noChangeArrowheads="1"/>
          </p:cNvSpPr>
          <p:nvPr/>
        </p:nvSpPr>
        <p:spPr bwMode="auto">
          <a:xfrm rot="-5400000">
            <a:off x="1414462" y="2778126"/>
            <a:ext cx="112713" cy="1317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295" name="Rectangle 15"/>
          <p:cNvSpPr>
            <a:spLocks noChangeArrowheads="1"/>
          </p:cNvSpPr>
          <p:nvPr/>
        </p:nvSpPr>
        <p:spPr bwMode="auto">
          <a:xfrm rot="-5400000">
            <a:off x="1443038" y="1698625"/>
            <a:ext cx="169862" cy="3762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296" name="Rectangle 16"/>
          <p:cNvSpPr>
            <a:spLocks noChangeArrowheads="1"/>
          </p:cNvSpPr>
          <p:nvPr/>
        </p:nvSpPr>
        <p:spPr bwMode="auto">
          <a:xfrm rot="-5400000">
            <a:off x="1015207" y="2226469"/>
            <a:ext cx="1676400" cy="274637"/>
          </a:xfrm>
          <a:prstGeom prst="rect">
            <a:avLst/>
          </a:pr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3297" name="Group 17"/>
          <p:cNvGrpSpPr>
            <a:grpSpLocks/>
          </p:cNvGrpSpPr>
          <p:nvPr/>
        </p:nvGrpSpPr>
        <p:grpSpPr bwMode="auto">
          <a:xfrm>
            <a:off x="1382713" y="3355975"/>
            <a:ext cx="619125" cy="2122488"/>
            <a:chOff x="729" y="1473"/>
            <a:chExt cx="390" cy="1337"/>
          </a:xfrm>
        </p:grpSpPr>
        <p:grpSp>
          <p:nvGrpSpPr>
            <p:cNvPr id="353298" name="Group 18"/>
            <p:cNvGrpSpPr>
              <a:grpSpLocks/>
            </p:cNvGrpSpPr>
            <p:nvPr/>
          </p:nvGrpSpPr>
          <p:grpSpPr bwMode="auto">
            <a:xfrm>
              <a:off x="729" y="1586"/>
              <a:ext cx="343" cy="583"/>
              <a:chOff x="732" y="1985"/>
              <a:chExt cx="343" cy="583"/>
            </a:xfrm>
          </p:grpSpPr>
          <p:sp>
            <p:nvSpPr>
              <p:cNvPr id="353299" name="AutoShape 19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524"/>
              </a:xfrm>
              <a:prstGeom prst="roundRect">
                <a:avLst>
                  <a:gd name="adj" fmla="val 9204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300" name="AutoShape 20"/>
              <p:cNvSpPr>
                <a:spLocks noChangeArrowheads="1"/>
              </p:cNvSpPr>
              <p:nvPr/>
            </p:nvSpPr>
            <p:spPr bwMode="auto">
              <a:xfrm rot="10800000">
                <a:off x="864" y="1985"/>
                <a:ext cx="82" cy="27"/>
              </a:xfrm>
              <a:custGeom>
                <a:avLst/>
                <a:gdLst>
                  <a:gd name="G0" fmla="+- 2699 0 0"/>
                  <a:gd name="G1" fmla="+- 21600 0 2699"/>
                  <a:gd name="G2" fmla="*/ 2699 1 2"/>
                  <a:gd name="G3" fmla="+- 21600 0 G2"/>
                  <a:gd name="G4" fmla="+/ 2699 21600 2"/>
                  <a:gd name="G5" fmla="+/ G1 0 2"/>
                  <a:gd name="G6" fmla="*/ 21600 21600 2699"/>
                  <a:gd name="G7" fmla="*/ G6 1 2"/>
                  <a:gd name="G8" fmla="+- 21600 0 G7"/>
                  <a:gd name="G9" fmla="*/ 21600 1 2"/>
                  <a:gd name="G10" fmla="+- 2699 0 G9"/>
                  <a:gd name="G11" fmla="?: G10 G8 0"/>
                  <a:gd name="G12" fmla="?: G10 G7 21600"/>
                  <a:gd name="T0" fmla="*/ 20250 w 21600"/>
                  <a:gd name="T1" fmla="*/ 10800 h 21600"/>
                  <a:gd name="T2" fmla="*/ 10800 w 21600"/>
                  <a:gd name="T3" fmla="*/ 21600 h 21600"/>
                  <a:gd name="T4" fmla="*/ 1350 w 21600"/>
                  <a:gd name="T5" fmla="*/ 10800 h 21600"/>
                  <a:gd name="T6" fmla="*/ 10800 w 21600"/>
                  <a:gd name="T7" fmla="*/ 0 h 21600"/>
                  <a:gd name="T8" fmla="*/ 3150 w 21600"/>
                  <a:gd name="T9" fmla="*/ 3150 h 21600"/>
                  <a:gd name="T10" fmla="*/ 18450 w 21600"/>
                  <a:gd name="T11" fmla="*/ 1845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699" y="21600"/>
                    </a:lnTo>
                    <a:lnTo>
                      <a:pt x="189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301" name="AutoShape 21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181"/>
              </a:xfrm>
              <a:prstGeom prst="roundRect">
                <a:avLst>
                  <a:gd name="adj" fmla="val 1491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302" name="Rectangle 22"/>
              <p:cNvSpPr>
                <a:spLocks noChangeArrowheads="1"/>
              </p:cNvSpPr>
              <p:nvPr/>
            </p:nvSpPr>
            <p:spPr bwMode="auto">
              <a:xfrm>
                <a:off x="736" y="2160"/>
                <a:ext cx="337" cy="13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303" name="Text Box 23"/>
              <p:cNvSpPr txBox="1">
                <a:spLocks noChangeArrowheads="1"/>
              </p:cNvSpPr>
              <p:nvPr/>
            </p:nvSpPr>
            <p:spPr bwMode="auto">
              <a:xfrm rot="-5400000">
                <a:off x="584" y="2267"/>
                <a:ext cx="44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000" b="1" i="1">
                    <a:solidFill>
                      <a:srgbClr val="FFCC00"/>
                    </a:solidFill>
                  </a:rPr>
                  <a:t>Duracell</a:t>
                </a:r>
              </a:p>
            </p:txBody>
          </p:sp>
        </p:grpSp>
        <p:grpSp>
          <p:nvGrpSpPr>
            <p:cNvPr id="353304" name="Group 24"/>
            <p:cNvGrpSpPr>
              <a:grpSpLocks/>
            </p:cNvGrpSpPr>
            <p:nvPr/>
          </p:nvGrpSpPr>
          <p:grpSpPr bwMode="auto">
            <a:xfrm>
              <a:off x="729" y="2142"/>
              <a:ext cx="343" cy="583"/>
              <a:chOff x="732" y="1985"/>
              <a:chExt cx="343" cy="583"/>
            </a:xfrm>
          </p:grpSpPr>
          <p:sp>
            <p:nvSpPr>
              <p:cNvPr id="353305" name="AutoShape 25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524"/>
              </a:xfrm>
              <a:prstGeom prst="roundRect">
                <a:avLst>
                  <a:gd name="adj" fmla="val 9204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306" name="AutoShape 26"/>
              <p:cNvSpPr>
                <a:spLocks noChangeArrowheads="1"/>
              </p:cNvSpPr>
              <p:nvPr/>
            </p:nvSpPr>
            <p:spPr bwMode="auto">
              <a:xfrm rot="10800000">
                <a:off x="864" y="1985"/>
                <a:ext cx="82" cy="27"/>
              </a:xfrm>
              <a:custGeom>
                <a:avLst/>
                <a:gdLst>
                  <a:gd name="G0" fmla="+- 2699 0 0"/>
                  <a:gd name="G1" fmla="+- 21600 0 2699"/>
                  <a:gd name="G2" fmla="*/ 2699 1 2"/>
                  <a:gd name="G3" fmla="+- 21600 0 G2"/>
                  <a:gd name="G4" fmla="+/ 2699 21600 2"/>
                  <a:gd name="G5" fmla="+/ G1 0 2"/>
                  <a:gd name="G6" fmla="*/ 21600 21600 2699"/>
                  <a:gd name="G7" fmla="*/ G6 1 2"/>
                  <a:gd name="G8" fmla="+- 21600 0 G7"/>
                  <a:gd name="G9" fmla="*/ 21600 1 2"/>
                  <a:gd name="G10" fmla="+- 2699 0 G9"/>
                  <a:gd name="G11" fmla="?: G10 G8 0"/>
                  <a:gd name="G12" fmla="?: G10 G7 21600"/>
                  <a:gd name="T0" fmla="*/ 20250 w 21600"/>
                  <a:gd name="T1" fmla="*/ 10800 h 21600"/>
                  <a:gd name="T2" fmla="*/ 10800 w 21600"/>
                  <a:gd name="T3" fmla="*/ 21600 h 21600"/>
                  <a:gd name="T4" fmla="*/ 1350 w 21600"/>
                  <a:gd name="T5" fmla="*/ 10800 h 21600"/>
                  <a:gd name="T6" fmla="*/ 10800 w 21600"/>
                  <a:gd name="T7" fmla="*/ 0 h 21600"/>
                  <a:gd name="T8" fmla="*/ 3150 w 21600"/>
                  <a:gd name="T9" fmla="*/ 3150 h 21600"/>
                  <a:gd name="T10" fmla="*/ 18450 w 21600"/>
                  <a:gd name="T11" fmla="*/ 1845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699" y="21600"/>
                    </a:lnTo>
                    <a:lnTo>
                      <a:pt x="189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307" name="AutoShape 27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181"/>
              </a:xfrm>
              <a:prstGeom prst="roundRect">
                <a:avLst>
                  <a:gd name="adj" fmla="val 1491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308" name="Rectangle 28"/>
              <p:cNvSpPr>
                <a:spLocks noChangeArrowheads="1"/>
              </p:cNvSpPr>
              <p:nvPr/>
            </p:nvSpPr>
            <p:spPr bwMode="auto">
              <a:xfrm>
                <a:off x="736" y="2160"/>
                <a:ext cx="337" cy="13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309" name="Text Box 29"/>
              <p:cNvSpPr txBox="1">
                <a:spLocks noChangeArrowheads="1"/>
              </p:cNvSpPr>
              <p:nvPr/>
            </p:nvSpPr>
            <p:spPr bwMode="auto">
              <a:xfrm rot="-5400000">
                <a:off x="584" y="2267"/>
                <a:ext cx="44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000" b="1" i="1">
                    <a:solidFill>
                      <a:srgbClr val="FFCC00"/>
                    </a:solidFill>
                  </a:rPr>
                  <a:t>Duracell</a:t>
                </a:r>
              </a:p>
            </p:txBody>
          </p:sp>
        </p:grpSp>
        <p:sp>
          <p:nvSpPr>
            <p:cNvPr id="353310" name="Line 30"/>
            <p:cNvSpPr>
              <a:spLocks noChangeShapeType="1"/>
            </p:cNvSpPr>
            <p:nvPr/>
          </p:nvSpPr>
          <p:spPr bwMode="auto">
            <a:xfrm flipH="1">
              <a:off x="1111" y="1567"/>
              <a:ext cx="0" cy="1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3311" name="Group 31"/>
            <p:cNvGrpSpPr>
              <a:grpSpLocks/>
            </p:cNvGrpSpPr>
            <p:nvPr/>
          </p:nvGrpSpPr>
          <p:grpSpPr bwMode="auto">
            <a:xfrm>
              <a:off x="812" y="1473"/>
              <a:ext cx="192" cy="105"/>
              <a:chOff x="1824" y="1086"/>
              <a:chExt cx="192" cy="105"/>
            </a:xfrm>
          </p:grpSpPr>
          <p:sp>
            <p:nvSpPr>
              <p:cNvPr id="353312" name="Rectangle 32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313" name="Rectangle 33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3314" name="Group 34"/>
            <p:cNvGrpSpPr>
              <a:grpSpLocks/>
            </p:cNvGrpSpPr>
            <p:nvPr/>
          </p:nvGrpSpPr>
          <p:grpSpPr bwMode="auto">
            <a:xfrm rot="10800000">
              <a:off x="812" y="2705"/>
              <a:ext cx="192" cy="105"/>
              <a:chOff x="1824" y="1086"/>
              <a:chExt cx="192" cy="105"/>
            </a:xfrm>
          </p:grpSpPr>
          <p:sp>
            <p:nvSpPr>
              <p:cNvPr id="353315" name="Rectangle 35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316" name="Rectangle 36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3317" name="Line 37"/>
            <p:cNvSpPr>
              <a:spLocks noChangeShapeType="1"/>
            </p:cNvSpPr>
            <p:nvPr/>
          </p:nvSpPr>
          <p:spPr bwMode="auto">
            <a:xfrm flipH="1">
              <a:off x="729" y="2709"/>
              <a:ext cx="3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3318" name="Line 38"/>
            <p:cNvSpPr>
              <a:spLocks noChangeShapeType="1"/>
            </p:cNvSpPr>
            <p:nvPr/>
          </p:nvSpPr>
          <p:spPr bwMode="auto">
            <a:xfrm flipH="1">
              <a:off x="733" y="1573"/>
              <a:ext cx="38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3319" name="Line 39"/>
          <p:cNvSpPr>
            <a:spLocks noChangeShapeType="1"/>
          </p:cNvSpPr>
          <p:nvPr/>
        </p:nvSpPr>
        <p:spPr bwMode="auto">
          <a:xfrm flipH="1">
            <a:off x="1679575" y="1311275"/>
            <a:ext cx="5699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3320" name="Group 40"/>
          <p:cNvGrpSpPr>
            <a:grpSpLocks/>
          </p:cNvGrpSpPr>
          <p:nvPr/>
        </p:nvGrpSpPr>
        <p:grpSpPr bwMode="auto">
          <a:xfrm rot="5400000">
            <a:off x="3910807" y="3826669"/>
            <a:ext cx="304800" cy="166687"/>
            <a:chOff x="1824" y="1086"/>
            <a:chExt cx="192" cy="105"/>
          </a:xfrm>
        </p:grpSpPr>
        <p:sp>
          <p:nvSpPr>
            <p:cNvPr id="353321" name="Rectangle 41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322" name="Rectangle 42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3323" name="Group 43"/>
          <p:cNvGrpSpPr>
            <a:grpSpLocks/>
          </p:cNvGrpSpPr>
          <p:nvPr/>
        </p:nvGrpSpPr>
        <p:grpSpPr bwMode="auto">
          <a:xfrm rot="5400000">
            <a:off x="3910807" y="2690019"/>
            <a:ext cx="304800" cy="166687"/>
            <a:chOff x="1824" y="1086"/>
            <a:chExt cx="192" cy="105"/>
          </a:xfrm>
        </p:grpSpPr>
        <p:sp>
          <p:nvSpPr>
            <p:cNvPr id="353324" name="Rectangle 44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325" name="Rectangle 45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3326" name="Rectangle 46"/>
          <p:cNvSpPr>
            <a:spLocks noChangeArrowheads="1"/>
          </p:cNvSpPr>
          <p:nvPr/>
        </p:nvSpPr>
        <p:spPr bwMode="auto">
          <a:xfrm rot="5400000">
            <a:off x="3086100" y="3168650"/>
            <a:ext cx="1468438" cy="319088"/>
          </a:xfrm>
          <a:prstGeom prst="rect">
            <a:avLst/>
          </a:pr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327" name="Line 47"/>
          <p:cNvSpPr>
            <a:spLocks noChangeShapeType="1"/>
          </p:cNvSpPr>
          <p:nvPr/>
        </p:nvSpPr>
        <p:spPr bwMode="auto">
          <a:xfrm flipH="1">
            <a:off x="1536700" y="5360988"/>
            <a:ext cx="584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28" name="Line 48"/>
          <p:cNvSpPr>
            <a:spLocks noChangeShapeType="1"/>
          </p:cNvSpPr>
          <p:nvPr/>
        </p:nvSpPr>
        <p:spPr bwMode="auto">
          <a:xfrm flipH="1">
            <a:off x="1679575" y="2976563"/>
            <a:ext cx="0" cy="3794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29" name="Line 49"/>
          <p:cNvSpPr>
            <a:spLocks noChangeShapeType="1"/>
          </p:cNvSpPr>
          <p:nvPr/>
        </p:nvSpPr>
        <p:spPr bwMode="auto">
          <a:xfrm flipH="1">
            <a:off x="1687513" y="1303338"/>
            <a:ext cx="0" cy="3794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3330" name="Group 50"/>
          <p:cNvGrpSpPr>
            <a:grpSpLocks/>
          </p:cNvGrpSpPr>
          <p:nvPr/>
        </p:nvGrpSpPr>
        <p:grpSpPr bwMode="auto">
          <a:xfrm rot="5400000">
            <a:off x="5591969" y="3826669"/>
            <a:ext cx="304800" cy="166688"/>
            <a:chOff x="1824" y="1086"/>
            <a:chExt cx="192" cy="105"/>
          </a:xfrm>
        </p:grpSpPr>
        <p:sp>
          <p:nvSpPr>
            <p:cNvPr id="353331" name="Rectangle 51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332" name="Rectangle 52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3333" name="Group 53"/>
          <p:cNvGrpSpPr>
            <a:grpSpLocks/>
          </p:cNvGrpSpPr>
          <p:nvPr/>
        </p:nvGrpSpPr>
        <p:grpSpPr bwMode="auto">
          <a:xfrm rot="5400000">
            <a:off x="5591969" y="2690019"/>
            <a:ext cx="304800" cy="166688"/>
            <a:chOff x="1824" y="1086"/>
            <a:chExt cx="192" cy="105"/>
          </a:xfrm>
        </p:grpSpPr>
        <p:sp>
          <p:nvSpPr>
            <p:cNvPr id="353334" name="Rectangle 54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335" name="Rectangle 55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3336" name="Rectangle 56"/>
          <p:cNvSpPr>
            <a:spLocks noChangeArrowheads="1"/>
          </p:cNvSpPr>
          <p:nvPr/>
        </p:nvSpPr>
        <p:spPr bwMode="auto">
          <a:xfrm rot="5400000">
            <a:off x="4767263" y="3168650"/>
            <a:ext cx="1468438" cy="319087"/>
          </a:xfrm>
          <a:prstGeom prst="rect">
            <a:avLst/>
          </a:pr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337" name="Rectangle 57"/>
          <p:cNvSpPr>
            <a:spLocks noChangeArrowheads="1"/>
          </p:cNvSpPr>
          <p:nvPr/>
        </p:nvSpPr>
        <p:spPr bwMode="auto">
          <a:xfrm rot="5400000">
            <a:off x="5753100" y="3249613"/>
            <a:ext cx="530225" cy="1587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338" name="Oval 58"/>
          <p:cNvSpPr>
            <a:spLocks noChangeArrowheads="1"/>
          </p:cNvSpPr>
          <p:nvPr/>
        </p:nvSpPr>
        <p:spPr bwMode="auto">
          <a:xfrm rot="5400000">
            <a:off x="5950744" y="2980532"/>
            <a:ext cx="793750" cy="69691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339" name="Line 59"/>
          <p:cNvSpPr>
            <a:spLocks noChangeShapeType="1"/>
          </p:cNvSpPr>
          <p:nvPr/>
        </p:nvSpPr>
        <p:spPr bwMode="auto">
          <a:xfrm rot="5400000" flipH="1" flipV="1">
            <a:off x="6089651" y="2994025"/>
            <a:ext cx="8255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40" name="Line 60"/>
          <p:cNvSpPr>
            <a:spLocks noChangeShapeType="1"/>
          </p:cNvSpPr>
          <p:nvPr/>
        </p:nvSpPr>
        <p:spPr bwMode="auto">
          <a:xfrm rot="5400000" flipV="1">
            <a:off x="6091238" y="3297237"/>
            <a:ext cx="8255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41" name="Line 61"/>
          <p:cNvSpPr>
            <a:spLocks noChangeShapeType="1"/>
          </p:cNvSpPr>
          <p:nvPr/>
        </p:nvSpPr>
        <p:spPr bwMode="auto">
          <a:xfrm rot="5400000">
            <a:off x="6321425" y="31496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42" name="Line 62"/>
          <p:cNvSpPr>
            <a:spLocks noChangeShapeType="1"/>
          </p:cNvSpPr>
          <p:nvPr/>
        </p:nvSpPr>
        <p:spPr bwMode="auto">
          <a:xfrm rot="5400000" flipH="1">
            <a:off x="6321425" y="31432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43" name="Line 63"/>
          <p:cNvSpPr>
            <a:spLocks noChangeShapeType="1"/>
          </p:cNvSpPr>
          <p:nvPr/>
        </p:nvSpPr>
        <p:spPr bwMode="auto">
          <a:xfrm rot="5400000">
            <a:off x="6320632" y="3159918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44" name="Line 64"/>
          <p:cNvSpPr>
            <a:spLocks noChangeShapeType="1"/>
          </p:cNvSpPr>
          <p:nvPr/>
        </p:nvSpPr>
        <p:spPr bwMode="auto">
          <a:xfrm rot="5400000" flipH="1">
            <a:off x="6321425" y="31559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45" name="Line 65"/>
          <p:cNvSpPr>
            <a:spLocks noChangeShapeType="1"/>
          </p:cNvSpPr>
          <p:nvPr/>
        </p:nvSpPr>
        <p:spPr bwMode="auto">
          <a:xfrm rot="5400000">
            <a:off x="6321425" y="31750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46" name="Line 66"/>
          <p:cNvSpPr>
            <a:spLocks noChangeShapeType="1"/>
          </p:cNvSpPr>
          <p:nvPr/>
        </p:nvSpPr>
        <p:spPr bwMode="auto">
          <a:xfrm rot="5400000" flipH="1">
            <a:off x="6321425" y="31686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47" name="Line 67"/>
          <p:cNvSpPr>
            <a:spLocks noChangeShapeType="1"/>
          </p:cNvSpPr>
          <p:nvPr/>
        </p:nvSpPr>
        <p:spPr bwMode="auto">
          <a:xfrm rot="5400000">
            <a:off x="6321425" y="31908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48" name="Line 68"/>
          <p:cNvSpPr>
            <a:spLocks noChangeShapeType="1"/>
          </p:cNvSpPr>
          <p:nvPr/>
        </p:nvSpPr>
        <p:spPr bwMode="auto">
          <a:xfrm rot="5400000" flipH="1">
            <a:off x="6321425" y="31845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49" name="Line 69"/>
          <p:cNvSpPr>
            <a:spLocks noChangeShapeType="1"/>
          </p:cNvSpPr>
          <p:nvPr/>
        </p:nvSpPr>
        <p:spPr bwMode="auto">
          <a:xfrm rot="5400000">
            <a:off x="6320632" y="3201193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50" name="Line 70"/>
          <p:cNvSpPr>
            <a:spLocks noChangeShapeType="1"/>
          </p:cNvSpPr>
          <p:nvPr/>
        </p:nvSpPr>
        <p:spPr bwMode="auto">
          <a:xfrm rot="5400000" flipH="1">
            <a:off x="6321425" y="31972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51" name="Line 71"/>
          <p:cNvSpPr>
            <a:spLocks noChangeShapeType="1"/>
          </p:cNvSpPr>
          <p:nvPr/>
        </p:nvSpPr>
        <p:spPr bwMode="auto">
          <a:xfrm rot="5400000">
            <a:off x="6321425" y="32162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52" name="Line 72"/>
          <p:cNvSpPr>
            <a:spLocks noChangeShapeType="1"/>
          </p:cNvSpPr>
          <p:nvPr/>
        </p:nvSpPr>
        <p:spPr bwMode="auto">
          <a:xfrm rot="5400000" flipH="1">
            <a:off x="6321425" y="32099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53" name="Line 73"/>
          <p:cNvSpPr>
            <a:spLocks noChangeShapeType="1"/>
          </p:cNvSpPr>
          <p:nvPr/>
        </p:nvSpPr>
        <p:spPr bwMode="auto">
          <a:xfrm rot="5400000">
            <a:off x="6323013" y="32289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54" name="Line 74"/>
          <p:cNvSpPr>
            <a:spLocks noChangeShapeType="1"/>
          </p:cNvSpPr>
          <p:nvPr/>
        </p:nvSpPr>
        <p:spPr bwMode="auto">
          <a:xfrm rot="5400000" flipH="1">
            <a:off x="6323013" y="32226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55" name="Line 75"/>
          <p:cNvSpPr>
            <a:spLocks noChangeShapeType="1"/>
          </p:cNvSpPr>
          <p:nvPr/>
        </p:nvSpPr>
        <p:spPr bwMode="auto">
          <a:xfrm rot="5400000">
            <a:off x="6320632" y="3239293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56" name="Line 76"/>
          <p:cNvSpPr>
            <a:spLocks noChangeShapeType="1"/>
          </p:cNvSpPr>
          <p:nvPr/>
        </p:nvSpPr>
        <p:spPr bwMode="auto">
          <a:xfrm rot="5400000" flipH="1">
            <a:off x="6323013" y="32353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57" name="Line 77"/>
          <p:cNvSpPr>
            <a:spLocks noChangeShapeType="1"/>
          </p:cNvSpPr>
          <p:nvPr/>
        </p:nvSpPr>
        <p:spPr bwMode="auto">
          <a:xfrm rot="5400000">
            <a:off x="6323013" y="32543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58" name="Line 78"/>
          <p:cNvSpPr>
            <a:spLocks noChangeShapeType="1"/>
          </p:cNvSpPr>
          <p:nvPr/>
        </p:nvSpPr>
        <p:spPr bwMode="auto">
          <a:xfrm rot="5400000" flipH="1">
            <a:off x="6323013" y="32480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59" name="Line 79"/>
          <p:cNvSpPr>
            <a:spLocks noChangeShapeType="1"/>
          </p:cNvSpPr>
          <p:nvPr/>
        </p:nvSpPr>
        <p:spPr bwMode="auto">
          <a:xfrm rot="5400000">
            <a:off x="6323013" y="32702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60" name="Line 80"/>
          <p:cNvSpPr>
            <a:spLocks noChangeShapeType="1"/>
          </p:cNvSpPr>
          <p:nvPr/>
        </p:nvSpPr>
        <p:spPr bwMode="auto">
          <a:xfrm rot="5400000" flipH="1">
            <a:off x="6323013" y="32639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61" name="Line 81"/>
          <p:cNvSpPr>
            <a:spLocks noChangeShapeType="1"/>
          </p:cNvSpPr>
          <p:nvPr/>
        </p:nvSpPr>
        <p:spPr bwMode="auto">
          <a:xfrm rot="5400000">
            <a:off x="6320632" y="3280568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62" name="Line 82"/>
          <p:cNvSpPr>
            <a:spLocks noChangeShapeType="1"/>
          </p:cNvSpPr>
          <p:nvPr/>
        </p:nvSpPr>
        <p:spPr bwMode="auto">
          <a:xfrm rot="5400000" flipH="1">
            <a:off x="6323013" y="32766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63" name="Line 83"/>
          <p:cNvSpPr>
            <a:spLocks noChangeShapeType="1"/>
          </p:cNvSpPr>
          <p:nvPr/>
        </p:nvSpPr>
        <p:spPr bwMode="auto">
          <a:xfrm rot="5400000">
            <a:off x="6323013" y="32956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64" name="Line 84"/>
          <p:cNvSpPr>
            <a:spLocks noChangeShapeType="1"/>
          </p:cNvSpPr>
          <p:nvPr/>
        </p:nvSpPr>
        <p:spPr bwMode="auto">
          <a:xfrm rot="5400000" flipH="1">
            <a:off x="6323013" y="32893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65" name="Line 85"/>
          <p:cNvSpPr>
            <a:spLocks noChangeShapeType="1"/>
          </p:cNvSpPr>
          <p:nvPr/>
        </p:nvSpPr>
        <p:spPr bwMode="auto">
          <a:xfrm rot="5400000">
            <a:off x="6321425" y="33115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66" name="Line 86"/>
          <p:cNvSpPr>
            <a:spLocks noChangeShapeType="1"/>
          </p:cNvSpPr>
          <p:nvPr/>
        </p:nvSpPr>
        <p:spPr bwMode="auto">
          <a:xfrm rot="5400000" flipH="1">
            <a:off x="6321425" y="33051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67" name="Line 87"/>
          <p:cNvSpPr>
            <a:spLocks noChangeShapeType="1"/>
          </p:cNvSpPr>
          <p:nvPr/>
        </p:nvSpPr>
        <p:spPr bwMode="auto">
          <a:xfrm rot="5400000">
            <a:off x="6320632" y="3321843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68" name="Line 88"/>
          <p:cNvSpPr>
            <a:spLocks noChangeShapeType="1"/>
          </p:cNvSpPr>
          <p:nvPr/>
        </p:nvSpPr>
        <p:spPr bwMode="auto">
          <a:xfrm rot="5400000" flipH="1">
            <a:off x="6321425" y="33178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69" name="Line 89"/>
          <p:cNvSpPr>
            <a:spLocks noChangeShapeType="1"/>
          </p:cNvSpPr>
          <p:nvPr/>
        </p:nvSpPr>
        <p:spPr bwMode="auto">
          <a:xfrm rot="5400000">
            <a:off x="6321425" y="33369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70" name="Line 90"/>
          <p:cNvSpPr>
            <a:spLocks noChangeShapeType="1"/>
          </p:cNvSpPr>
          <p:nvPr/>
        </p:nvSpPr>
        <p:spPr bwMode="auto">
          <a:xfrm rot="5400000" flipH="1">
            <a:off x="6321425" y="33305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71" name="Line 91"/>
          <p:cNvSpPr>
            <a:spLocks noChangeShapeType="1"/>
          </p:cNvSpPr>
          <p:nvPr/>
        </p:nvSpPr>
        <p:spPr bwMode="auto">
          <a:xfrm rot="5400000">
            <a:off x="6321425" y="3352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72" name="Line 92"/>
          <p:cNvSpPr>
            <a:spLocks noChangeShapeType="1"/>
          </p:cNvSpPr>
          <p:nvPr/>
        </p:nvSpPr>
        <p:spPr bwMode="auto">
          <a:xfrm rot="5400000" flipH="1">
            <a:off x="6321425" y="33464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73" name="Line 93"/>
          <p:cNvSpPr>
            <a:spLocks noChangeShapeType="1"/>
          </p:cNvSpPr>
          <p:nvPr/>
        </p:nvSpPr>
        <p:spPr bwMode="auto">
          <a:xfrm rot="5400000">
            <a:off x="6320632" y="3363118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74" name="Line 94"/>
          <p:cNvSpPr>
            <a:spLocks noChangeShapeType="1"/>
          </p:cNvSpPr>
          <p:nvPr/>
        </p:nvSpPr>
        <p:spPr bwMode="auto">
          <a:xfrm rot="5400000" flipH="1">
            <a:off x="6321425" y="33591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75" name="Line 95"/>
          <p:cNvSpPr>
            <a:spLocks noChangeShapeType="1"/>
          </p:cNvSpPr>
          <p:nvPr/>
        </p:nvSpPr>
        <p:spPr bwMode="auto">
          <a:xfrm rot="5400000">
            <a:off x="6321425" y="33782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76" name="Line 96"/>
          <p:cNvSpPr>
            <a:spLocks noChangeShapeType="1"/>
          </p:cNvSpPr>
          <p:nvPr/>
        </p:nvSpPr>
        <p:spPr bwMode="auto">
          <a:xfrm rot="5400000" flipH="1">
            <a:off x="6321425" y="33718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77" name="Line 97"/>
          <p:cNvSpPr>
            <a:spLocks noChangeShapeType="1"/>
          </p:cNvSpPr>
          <p:nvPr/>
        </p:nvSpPr>
        <p:spPr bwMode="auto">
          <a:xfrm rot="5400000">
            <a:off x="6323013" y="33909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78" name="Line 98"/>
          <p:cNvSpPr>
            <a:spLocks noChangeShapeType="1"/>
          </p:cNvSpPr>
          <p:nvPr/>
        </p:nvSpPr>
        <p:spPr bwMode="auto">
          <a:xfrm rot="5400000" flipH="1">
            <a:off x="6323013" y="33845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79" name="Line 99"/>
          <p:cNvSpPr>
            <a:spLocks noChangeShapeType="1"/>
          </p:cNvSpPr>
          <p:nvPr/>
        </p:nvSpPr>
        <p:spPr bwMode="auto">
          <a:xfrm rot="5400000">
            <a:off x="6320632" y="3401218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80" name="Line 100"/>
          <p:cNvSpPr>
            <a:spLocks noChangeShapeType="1"/>
          </p:cNvSpPr>
          <p:nvPr/>
        </p:nvSpPr>
        <p:spPr bwMode="auto">
          <a:xfrm rot="5400000" flipH="1">
            <a:off x="6323013" y="33972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81" name="Line 101"/>
          <p:cNvSpPr>
            <a:spLocks noChangeShapeType="1"/>
          </p:cNvSpPr>
          <p:nvPr/>
        </p:nvSpPr>
        <p:spPr bwMode="auto">
          <a:xfrm rot="5400000">
            <a:off x="6323013" y="34163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82" name="Line 102"/>
          <p:cNvSpPr>
            <a:spLocks noChangeShapeType="1"/>
          </p:cNvSpPr>
          <p:nvPr/>
        </p:nvSpPr>
        <p:spPr bwMode="auto">
          <a:xfrm rot="5400000" flipH="1">
            <a:off x="6323013" y="34099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83" name="Line 103"/>
          <p:cNvSpPr>
            <a:spLocks noChangeShapeType="1"/>
          </p:cNvSpPr>
          <p:nvPr/>
        </p:nvSpPr>
        <p:spPr bwMode="auto">
          <a:xfrm rot="5400000">
            <a:off x="6323013" y="34321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84" name="Line 104"/>
          <p:cNvSpPr>
            <a:spLocks noChangeShapeType="1"/>
          </p:cNvSpPr>
          <p:nvPr/>
        </p:nvSpPr>
        <p:spPr bwMode="auto">
          <a:xfrm rot="5400000" flipH="1">
            <a:off x="6323013" y="34258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85" name="Line 105"/>
          <p:cNvSpPr>
            <a:spLocks noChangeShapeType="1"/>
          </p:cNvSpPr>
          <p:nvPr/>
        </p:nvSpPr>
        <p:spPr bwMode="auto">
          <a:xfrm rot="5400000">
            <a:off x="6320632" y="3442493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86" name="Line 106"/>
          <p:cNvSpPr>
            <a:spLocks noChangeShapeType="1"/>
          </p:cNvSpPr>
          <p:nvPr/>
        </p:nvSpPr>
        <p:spPr bwMode="auto">
          <a:xfrm rot="5400000" flipH="1">
            <a:off x="6323013" y="34385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87" name="Line 107"/>
          <p:cNvSpPr>
            <a:spLocks noChangeShapeType="1"/>
          </p:cNvSpPr>
          <p:nvPr/>
        </p:nvSpPr>
        <p:spPr bwMode="auto">
          <a:xfrm rot="5400000">
            <a:off x="6323013" y="34575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88" name="Line 108"/>
          <p:cNvSpPr>
            <a:spLocks noChangeShapeType="1"/>
          </p:cNvSpPr>
          <p:nvPr/>
        </p:nvSpPr>
        <p:spPr bwMode="auto">
          <a:xfrm rot="5400000" flipH="1">
            <a:off x="6323013" y="34512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89" name="Line 109"/>
          <p:cNvSpPr>
            <a:spLocks noChangeShapeType="1"/>
          </p:cNvSpPr>
          <p:nvPr/>
        </p:nvSpPr>
        <p:spPr bwMode="auto">
          <a:xfrm rot="5400000">
            <a:off x="6320632" y="3467893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90" name="Line 110"/>
          <p:cNvSpPr>
            <a:spLocks noChangeShapeType="1"/>
          </p:cNvSpPr>
          <p:nvPr/>
        </p:nvSpPr>
        <p:spPr bwMode="auto">
          <a:xfrm rot="5400000" flipH="1">
            <a:off x="6323013" y="34639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91" name="Line 111"/>
          <p:cNvSpPr>
            <a:spLocks noChangeShapeType="1"/>
          </p:cNvSpPr>
          <p:nvPr/>
        </p:nvSpPr>
        <p:spPr bwMode="auto">
          <a:xfrm rot="5400000">
            <a:off x="6323013" y="34829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92" name="Line 112"/>
          <p:cNvSpPr>
            <a:spLocks noChangeShapeType="1"/>
          </p:cNvSpPr>
          <p:nvPr/>
        </p:nvSpPr>
        <p:spPr bwMode="auto">
          <a:xfrm rot="5400000" flipH="1">
            <a:off x="6323013" y="34766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93" name="Line 113"/>
          <p:cNvSpPr>
            <a:spLocks noChangeShapeType="1"/>
          </p:cNvSpPr>
          <p:nvPr/>
        </p:nvSpPr>
        <p:spPr bwMode="auto">
          <a:xfrm rot="5400000">
            <a:off x="6323013" y="34988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94" name="Line 114"/>
          <p:cNvSpPr>
            <a:spLocks noChangeShapeType="1"/>
          </p:cNvSpPr>
          <p:nvPr/>
        </p:nvSpPr>
        <p:spPr bwMode="auto">
          <a:xfrm rot="5400000" flipH="1">
            <a:off x="6323013" y="34925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95" name="Line 115"/>
          <p:cNvSpPr>
            <a:spLocks noChangeShapeType="1"/>
          </p:cNvSpPr>
          <p:nvPr/>
        </p:nvSpPr>
        <p:spPr bwMode="auto">
          <a:xfrm rot="5400000">
            <a:off x="6320632" y="3509168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96" name="Line 116"/>
          <p:cNvSpPr>
            <a:spLocks noChangeShapeType="1"/>
          </p:cNvSpPr>
          <p:nvPr/>
        </p:nvSpPr>
        <p:spPr bwMode="auto">
          <a:xfrm rot="5400000" flipH="1">
            <a:off x="6323013" y="35052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97" name="Line 117"/>
          <p:cNvSpPr>
            <a:spLocks noChangeShapeType="1"/>
          </p:cNvSpPr>
          <p:nvPr/>
        </p:nvSpPr>
        <p:spPr bwMode="auto">
          <a:xfrm rot="5400000">
            <a:off x="6323013" y="35242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98" name="Line 118"/>
          <p:cNvSpPr>
            <a:spLocks noChangeShapeType="1"/>
          </p:cNvSpPr>
          <p:nvPr/>
        </p:nvSpPr>
        <p:spPr bwMode="auto">
          <a:xfrm rot="5400000" flipH="1">
            <a:off x="6323013" y="35179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3399" name="Group 119"/>
          <p:cNvGrpSpPr>
            <a:grpSpLocks/>
          </p:cNvGrpSpPr>
          <p:nvPr/>
        </p:nvGrpSpPr>
        <p:grpSpPr bwMode="auto">
          <a:xfrm rot="5400000">
            <a:off x="7262019" y="3826669"/>
            <a:ext cx="304800" cy="166688"/>
            <a:chOff x="1824" y="1086"/>
            <a:chExt cx="192" cy="105"/>
          </a:xfrm>
        </p:grpSpPr>
        <p:sp>
          <p:nvSpPr>
            <p:cNvPr id="353400" name="Rectangle 120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401" name="Rectangle 121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3402" name="Group 122"/>
          <p:cNvGrpSpPr>
            <a:grpSpLocks/>
          </p:cNvGrpSpPr>
          <p:nvPr/>
        </p:nvGrpSpPr>
        <p:grpSpPr bwMode="auto">
          <a:xfrm rot="5400000">
            <a:off x="7262019" y="2690019"/>
            <a:ext cx="304800" cy="166688"/>
            <a:chOff x="1824" y="1086"/>
            <a:chExt cx="192" cy="105"/>
          </a:xfrm>
        </p:grpSpPr>
        <p:sp>
          <p:nvSpPr>
            <p:cNvPr id="353403" name="Rectangle 123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404" name="Rectangle 124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3405" name="Rectangle 125"/>
          <p:cNvSpPr>
            <a:spLocks noChangeArrowheads="1"/>
          </p:cNvSpPr>
          <p:nvPr/>
        </p:nvSpPr>
        <p:spPr bwMode="auto">
          <a:xfrm rot="5400000">
            <a:off x="6437313" y="3168650"/>
            <a:ext cx="1468438" cy="319087"/>
          </a:xfrm>
          <a:prstGeom prst="rect">
            <a:avLst/>
          </a:pr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406" name="Rectangle 126"/>
          <p:cNvSpPr>
            <a:spLocks noChangeArrowheads="1"/>
          </p:cNvSpPr>
          <p:nvPr/>
        </p:nvSpPr>
        <p:spPr bwMode="auto">
          <a:xfrm rot="5400000">
            <a:off x="7423150" y="3249613"/>
            <a:ext cx="530225" cy="1587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407" name="Oval 127"/>
          <p:cNvSpPr>
            <a:spLocks noChangeArrowheads="1"/>
          </p:cNvSpPr>
          <p:nvPr/>
        </p:nvSpPr>
        <p:spPr bwMode="auto">
          <a:xfrm rot="5400000">
            <a:off x="7620794" y="2980532"/>
            <a:ext cx="793750" cy="69691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408" name="Line 128"/>
          <p:cNvSpPr>
            <a:spLocks noChangeShapeType="1"/>
          </p:cNvSpPr>
          <p:nvPr/>
        </p:nvSpPr>
        <p:spPr bwMode="auto">
          <a:xfrm rot="5400000" flipH="1" flipV="1">
            <a:off x="7759701" y="2994025"/>
            <a:ext cx="8255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09" name="Line 129"/>
          <p:cNvSpPr>
            <a:spLocks noChangeShapeType="1"/>
          </p:cNvSpPr>
          <p:nvPr/>
        </p:nvSpPr>
        <p:spPr bwMode="auto">
          <a:xfrm rot="5400000" flipV="1">
            <a:off x="7761288" y="3297237"/>
            <a:ext cx="8255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10" name="Line 130"/>
          <p:cNvSpPr>
            <a:spLocks noChangeShapeType="1"/>
          </p:cNvSpPr>
          <p:nvPr/>
        </p:nvSpPr>
        <p:spPr bwMode="auto">
          <a:xfrm rot="5400000">
            <a:off x="7991475" y="31496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11" name="Line 131"/>
          <p:cNvSpPr>
            <a:spLocks noChangeShapeType="1"/>
          </p:cNvSpPr>
          <p:nvPr/>
        </p:nvSpPr>
        <p:spPr bwMode="auto">
          <a:xfrm rot="5400000" flipH="1">
            <a:off x="7991475" y="31432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12" name="Line 132"/>
          <p:cNvSpPr>
            <a:spLocks noChangeShapeType="1"/>
          </p:cNvSpPr>
          <p:nvPr/>
        </p:nvSpPr>
        <p:spPr bwMode="auto">
          <a:xfrm rot="5400000">
            <a:off x="7990682" y="3159918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13" name="Line 133"/>
          <p:cNvSpPr>
            <a:spLocks noChangeShapeType="1"/>
          </p:cNvSpPr>
          <p:nvPr/>
        </p:nvSpPr>
        <p:spPr bwMode="auto">
          <a:xfrm rot="5400000" flipH="1">
            <a:off x="7991475" y="31559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14" name="Line 134"/>
          <p:cNvSpPr>
            <a:spLocks noChangeShapeType="1"/>
          </p:cNvSpPr>
          <p:nvPr/>
        </p:nvSpPr>
        <p:spPr bwMode="auto">
          <a:xfrm rot="5400000">
            <a:off x="7991475" y="31750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15" name="Line 135"/>
          <p:cNvSpPr>
            <a:spLocks noChangeShapeType="1"/>
          </p:cNvSpPr>
          <p:nvPr/>
        </p:nvSpPr>
        <p:spPr bwMode="auto">
          <a:xfrm rot="5400000" flipH="1">
            <a:off x="7991475" y="31686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16" name="Line 136"/>
          <p:cNvSpPr>
            <a:spLocks noChangeShapeType="1"/>
          </p:cNvSpPr>
          <p:nvPr/>
        </p:nvSpPr>
        <p:spPr bwMode="auto">
          <a:xfrm rot="5400000">
            <a:off x="7991475" y="31908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17" name="Line 137"/>
          <p:cNvSpPr>
            <a:spLocks noChangeShapeType="1"/>
          </p:cNvSpPr>
          <p:nvPr/>
        </p:nvSpPr>
        <p:spPr bwMode="auto">
          <a:xfrm rot="5400000" flipH="1">
            <a:off x="7991475" y="31845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18" name="Line 138"/>
          <p:cNvSpPr>
            <a:spLocks noChangeShapeType="1"/>
          </p:cNvSpPr>
          <p:nvPr/>
        </p:nvSpPr>
        <p:spPr bwMode="auto">
          <a:xfrm rot="5400000">
            <a:off x="7990682" y="3201193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19" name="Line 139"/>
          <p:cNvSpPr>
            <a:spLocks noChangeShapeType="1"/>
          </p:cNvSpPr>
          <p:nvPr/>
        </p:nvSpPr>
        <p:spPr bwMode="auto">
          <a:xfrm rot="5400000" flipH="1">
            <a:off x="7991475" y="31972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20" name="Line 140"/>
          <p:cNvSpPr>
            <a:spLocks noChangeShapeType="1"/>
          </p:cNvSpPr>
          <p:nvPr/>
        </p:nvSpPr>
        <p:spPr bwMode="auto">
          <a:xfrm rot="5400000">
            <a:off x="7991475" y="32162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21" name="Line 141"/>
          <p:cNvSpPr>
            <a:spLocks noChangeShapeType="1"/>
          </p:cNvSpPr>
          <p:nvPr/>
        </p:nvSpPr>
        <p:spPr bwMode="auto">
          <a:xfrm rot="5400000" flipH="1">
            <a:off x="7991475" y="32099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22" name="Line 142"/>
          <p:cNvSpPr>
            <a:spLocks noChangeShapeType="1"/>
          </p:cNvSpPr>
          <p:nvPr/>
        </p:nvSpPr>
        <p:spPr bwMode="auto">
          <a:xfrm rot="5400000">
            <a:off x="7993063" y="32289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23" name="Line 143"/>
          <p:cNvSpPr>
            <a:spLocks noChangeShapeType="1"/>
          </p:cNvSpPr>
          <p:nvPr/>
        </p:nvSpPr>
        <p:spPr bwMode="auto">
          <a:xfrm rot="5400000" flipH="1">
            <a:off x="7993063" y="32226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24" name="Line 144"/>
          <p:cNvSpPr>
            <a:spLocks noChangeShapeType="1"/>
          </p:cNvSpPr>
          <p:nvPr/>
        </p:nvSpPr>
        <p:spPr bwMode="auto">
          <a:xfrm rot="5400000">
            <a:off x="7990682" y="3239293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25" name="Line 145"/>
          <p:cNvSpPr>
            <a:spLocks noChangeShapeType="1"/>
          </p:cNvSpPr>
          <p:nvPr/>
        </p:nvSpPr>
        <p:spPr bwMode="auto">
          <a:xfrm rot="5400000" flipH="1">
            <a:off x="7993063" y="32353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26" name="Line 146"/>
          <p:cNvSpPr>
            <a:spLocks noChangeShapeType="1"/>
          </p:cNvSpPr>
          <p:nvPr/>
        </p:nvSpPr>
        <p:spPr bwMode="auto">
          <a:xfrm rot="5400000">
            <a:off x="7993063" y="32543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27" name="Line 147"/>
          <p:cNvSpPr>
            <a:spLocks noChangeShapeType="1"/>
          </p:cNvSpPr>
          <p:nvPr/>
        </p:nvSpPr>
        <p:spPr bwMode="auto">
          <a:xfrm rot="5400000" flipH="1">
            <a:off x="7993063" y="32480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28" name="Line 148"/>
          <p:cNvSpPr>
            <a:spLocks noChangeShapeType="1"/>
          </p:cNvSpPr>
          <p:nvPr/>
        </p:nvSpPr>
        <p:spPr bwMode="auto">
          <a:xfrm rot="5400000">
            <a:off x="7993063" y="32702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29" name="Line 149"/>
          <p:cNvSpPr>
            <a:spLocks noChangeShapeType="1"/>
          </p:cNvSpPr>
          <p:nvPr/>
        </p:nvSpPr>
        <p:spPr bwMode="auto">
          <a:xfrm rot="5400000" flipH="1">
            <a:off x="7993063" y="32639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30" name="Line 150"/>
          <p:cNvSpPr>
            <a:spLocks noChangeShapeType="1"/>
          </p:cNvSpPr>
          <p:nvPr/>
        </p:nvSpPr>
        <p:spPr bwMode="auto">
          <a:xfrm rot="5400000">
            <a:off x="7990682" y="3280568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31" name="Line 151"/>
          <p:cNvSpPr>
            <a:spLocks noChangeShapeType="1"/>
          </p:cNvSpPr>
          <p:nvPr/>
        </p:nvSpPr>
        <p:spPr bwMode="auto">
          <a:xfrm rot="5400000" flipH="1">
            <a:off x="7993063" y="32766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32" name="Line 152"/>
          <p:cNvSpPr>
            <a:spLocks noChangeShapeType="1"/>
          </p:cNvSpPr>
          <p:nvPr/>
        </p:nvSpPr>
        <p:spPr bwMode="auto">
          <a:xfrm rot="5400000">
            <a:off x="7993063" y="32956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33" name="Line 153"/>
          <p:cNvSpPr>
            <a:spLocks noChangeShapeType="1"/>
          </p:cNvSpPr>
          <p:nvPr/>
        </p:nvSpPr>
        <p:spPr bwMode="auto">
          <a:xfrm rot="5400000" flipH="1">
            <a:off x="7993063" y="32893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34" name="Line 154"/>
          <p:cNvSpPr>
            <a:spLocks noChangeShapeType="1"/>
          </p:cNvSpPr>
          <p:nvPr/>
        </p:nvSpPr>
        <p:spPr bwMode="auto">
          <a:xfrm rot="5400000">
            <a:off x="7991475" y="33115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35" name="Line 155"/>
          <p:cNvSpPr>
            <a:spLocks noChangeShapeType="1"/>
          </p:cNvSpPr>
          <p:nvPr/>
        </p:nvSpPr>
        <p:spPr bwMode="auto">
          <a:xfrm rot="5400000" flipH="1">
            <a:off x="7991475" y="33051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36" name="Line 156"/>
          <p:cNvSpPr>
            <a:spLocks noChangeShapeType="1"/>
          </p:cNvSpPr>
          <p:nvPr/>
        </p:nvSpPr>
        <p:spPr bwMode="auto">
          <a:xfrm rot="5400000">
            <a:off x="7990682" y="3321843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37" name="Line 157"/>
          <p:cNvSpPr>
            <a:spLocks noChangeShapeType="1"/>
          </p:cNvSpPr>
          <p:nvPr/>
        </p:nvSpPr>
        <p:spPr bwMode="auto">
          <a:xfrm rot="5400000" flipH="1">
            <a:off x="7991475" y="33178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38" name="Line 158"/>
          <p:cNvSpPr>
            <a:spLocks noChangeShapeType="1"/>
          </p:cNvSpPr>
          <p:nvPr/>
        </p:nvSpPr>
        <p:spPr bwMode="auto">
          <a:xfrm rot="5400000">
            <a:off x="7991475" y="33369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39" name="Line 159"/>
          <p:cNvSpPr>
            <a:spLocks noChangeShapeType="1"/>
          </p:cNvSpPr>
          <p:nvPr/>
        </p:nvSpPr>
        <p:spPr bwMode="auto">
          <a:xfrm rot="5400000" flipH="1">
            <a:off x="7991475" y="33305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40" name="Line 160"/>
          <p:cNvSpPr>
            <a:spLocks noChangeShapeType="1"/>
          </p:cNvSpPr>
          <p:nvPr/>
        </p:nvSpPr>
        <p:spPr bwMode="auto">
          <a:xfrm rot="5400000">
            <a:off x="7991475" y="3352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41" name="Line 161"/>
          <p:cNvSpPr>
            <a:spLocks noChangeShapeType="1"/>
          </p:cNvSpPr>
          <p:nvPr/>
        </p:nvSpPr>
        <p:spPr bwMode="auto">
          <a:xfrm rot="5400000" flipH="1">
            <a:off x="7991475" y="33464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42" name="Line 162"/>
          <p:cNvSpPr>
            <a:spLocks noChangeShapeType="1"/>
          </p:cNvSpPr>
          <p:nvPr/>
        </p:nvSpPr>
        <p:spPr bwMode="auto">
          <a:xfrm rot="5400000">
            <a:off x="7990682" y="3363118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43" name="Line 163"/>
          <p:cNvSpPr>
            <a:spLocks noChangeShapeType="1"/>
          </p:cNvSpPr>
          <p:nvPr/>
        </p:nvSpPr>
        <p:spPr bwMode="auto">
          <a:xfrm rot="5400000" flipH="1">
            <a:off x="7991475" y="33591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44" name="Line 164"/>
          <p:cNvSpPr>
            <a:spLocks noChangeShapeType="1"/>
          </p:cNvSpPr>
          <p:nvPr/>
        </p:nvSpPr>
        <p:spPr bwMode="auto">
          <a:xfrm rot="5400000">
            <a:off x="7991475" y="33782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45" name="Line 165"/>
          <p:cNvSpPr>
            <a:spLocks noChangeShapeType="1"/>
          </p:cNvSpPr>
          <p:nvPr/>
        </p:nvSpPr>
        <p:spPr bwMode="auto">
          <a:xfrm rot="5400000" flipH="1">
            <a:off x="7991475" y="33718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46" name="Line 166"/>
          <p:cNvSpPr>
            <a:spLocks noChangeShapeType="1"/>
          </p:cNvSpPr>
          <p:nvPr/>
        </p:nvSpPr>
        <p:spPr bwMode="auto">
          <a:xfrm rot="5400000">
            <a:off x="7993063" y="33909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47" name="Line 167"/>
          <p:cNvSpPr>
            <a:spLocks noChangeShapeType="1"/>
          </p:cNvSpPr>
          <p:nvPr/>
        </p:nvSpPr>
        <p:spPr bwMode="auto">
          <a:xfrm rot="5400000" flipH="1">
            <a:off x="7993063" y="33845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48" name="Line 168"/>
          <p:cNvSpPr>
            <a:spLocks noChangeShapeType="1"/>
          </p:cNvSpPr>
          <p:nvPr/>
        </p:nvSpPr>
        <p:spPr bwMode="auto">
          <a:xfrm rot="5400000">
            <a:off x="7990682" y="3401218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49" name="Line 169"/>
          <p:cNvSpPr>
            <a:spLocks noChangeShapeType="1"/>
          </p:cNvSpPr>
          <p:nvPr/>
        </p:nvSpPr>
        <p:spPr bwMode="auto">
          <a:xfrm rot="5400000" flipH="1">
            <a:off x="7993063" y="33972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50" name="Line 170"/>
          <p:cNvSpPr>
            <a:spLocks noChangeShapeType="1"/>
          </p:cNvSpPr>
          <p:nvPr/>
        </p:nvSpPr>
        <p:spPr bwMode="auto">
          <a:xfrm rot="5400000">
            <a:off x="7993063" y="34163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51" name="Line 171"/>
          <p:cNvSpPr>
            <a:spLocks noChangeShapeType="1"/>
          </p:cNvSpPr>
          <p:nvPr/>
        </p:nvSpPr>
        <p:spPr bwMode="auto">
          <a:xfrm rot="5400000" flipH="1">
            <a:off x="7993063" y="34099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52" name="Line 172"/>
          <p:cNvSpPr>
            <a:spLocks noChangeShapeType="1"/>
          </p:cNvSpPr>
          <p:nvPr/>
        </p:nvSpPr>
        <p:spPr bwMode="auto">
          <a:xfrm rot="5400000">
            <a:off x="7993063" y="34321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53" name="Line 173"/>
          <p:cNvSpPr>
            <a:spLocks noChangeShapeType="1"/>
          </p:cNvSpPr>
          <p:nvPr/>
        </p:nvSpPr>
        <p:spPr bwMode="auto">
          <a:xfrm rot="5400000" flipH="1">
            <a:off x="7993063" y="34258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54" name="Line 174"/>
          <p:cNvSpPr>
            <a:spLocks noChangeShapeType="1"/>
          </p:cNvSpPr>
          <p:nvPr/>
        </p:nvSpPr>
        <p:spPr bwMode="auto">
          <a:xfrm rot="5400000">
            <a:off x="7990682" y="3442493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55" name="Line 175"/>
          <p:cNvSpPr>
            <a:spLocks noChangeShapeType="1"/>
          </p:cNvSpPr>
          <p:nvPr/>
        </p:nvSpPr>
        <p:spPr bwMode="auto">
          <a:xfrm rot="5400000" flipH="1">
            <a:off x="7993063" y="34385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56" name="Line 176"/>
          <p:cNvSpPr>
            <a:spLocks noChangeShapeType="1"/>
          </p:cNvSpPr>
          <p:nvPr/>
        </p:nvSpPr>
        <p:spPr bwMode="auto">
          <a:xfrm rot="5400000">
            <a:off x="7993063" y="34575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57" name="Line 177"/>
          <p:cNvSpPr>
            <a:spLocks noChangeShapeType="1"/>
          </p:cNvSpPr>
          <p:nvPr/>
        </p:nvSpPr>
        <p:spPr bwMode="auto">
          <a:xfrm rot="5400000" flipH="1">
            <a:off x="7993063" y="34512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58" name="Line 178"/>
          <p:cNvSpPr>
            <a:spLocks noChangeShapeType="1"/>
          </p:cNvSpPr>
          <p:nvPr/>
        </p:nvSpPr>
        <p:spPr bwMode="auto">
          <a:xfrm rot="5400000">
            <a:off x="7990682" y="3467893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59" name="Line 179"/>
          <p:cNvSpPr>
            <a:spLocks noChangeShapeType="1"/>
          </p:cNvSpPr>
          <p:nvPr/>
        </p:nvSpPr>
        <p:spPr bwMode="auto">
          <a:xfrm rot="5400000" flipH="1">
            <a:off x="7993063" y="34639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60" name="Line 180"/>
          <p:cNvSpPr>
            <a:spLocks noChangeShapeType="1"/>
          </p:cNvSpPr>
          <p:nvPr/>
        </p:nvSpPr>
        <p:spPr bwMode="auto">
          <a:xfrm rot="5400000">
            <a:off x="7993063" y="348297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61" name="Line 181"/>
          <p:cNvSpPr>
            <a:spLocks noChangeShapeType="1"/>
          </p:cNvSpPr>
          <p:nvPr/>
        </p:nvSpPr>
        <p:spPr bwMode="auto">
          <a:xfrm rot="5400000" flipH="1">
            <a:off x="7993063" y="34766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62" name="Line 182"/>
          <p:cNvSpPr>
            <a:spLocks noChangeShapeType="1"/>
          </p:cNvSpPr>
          <p:nvPr/>
        </p:nvSpPr>
        <p:spPr bwMode="auto">
          <a:xfrm rot="5400000">
            <a:off x="7993063" y="34988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63" name="Line 183"/>
          <p:cNvSpPr>
            <a:spLocks noChangeShapeType="1"/>
          </p:cNvSpPr>
          <p:nvPr/>
        </p:nvSpPr>
        <p:spPr bwMode="auto">
          <a:xfrm rot="5400000" flipH="1">
            <a:off x="7993063" y="34925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64" name="Line 184"/>
          <p:cNvSpPr>
            <a:spLocks noChangeShapeType="1"/>
          </p:cNvSpPr>
          <p:nvPr/>
        </p:nvSpPr>
        <p:spPr bwMode="auto">
          <a:xfrm rot="5400000">
            <a:off x="7990682" y="3509168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65" name="Line 185"/>
          <p:cNvSpPr>
            <a:spLocks noChangeShapeType="1"/>
          </p:cNvSpPr>
          <p:nvPr/>
        </p:nvSpPr>
        <p:spPr bwMode="auto">
          <a:xfrm rot="5400000" flipH="1">
            <a:off x="7993063" y="35052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66" name="Line 186"/>
          <p:cNvSpPr>
            <a:spLocks noChangeShapeType="1"/>
          </p:cNvSpPr>
          <p:nvPr/>
        </p:nvSpPr>
        <p:spPr bwMode="auto">
          <a:xfrm rot="5400000">
            <a:off x="7993063" y="352425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67" name="Line 187"/>
          <p:cNvSpPr>
            <a:spLocks noChangeShapeType="1"/>
          </p:cNvSpPr>
          <p:nvPr/>
        </p:nvSpPr>
        <p:spPr bwMode="auto">
          <a:xfrm rot="5400000" flipH="1">
            <a:off x="7993063" y="35179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68" name="Line 188"/>
          <p:cNvSpPr>
            <a:spLocks noChangeShapeType="1"/>
          </p:cNvSpPr>
          <p:nvPr/>
        </p:nvSpPr>
        <p:spPr bwMode="auto">
          <a:xfrm flipH="1">
            <a:off x="4040188" y="1311275"/>
            <a:ext cx="0" cy="1589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69" name="Line 189"/>
          <p:cNvSpPr>
            <a:spLocks noChangeShapeType="1"/>
          </p:cNvSpPr>
          <p:nvPr/>
        </p:nvSpPr>
        <p:spPr bwMode="auto">
          <a:xfrm flipH="1">
            <a:off x="4040188" y="3798888"/>
            <a:ext cx="0" cy="1562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70" name="Line 190"/>
          <p:cNvSpPr>
            <a:spLocks noChangeShapeType="1"/>
          </p:cNvSpPr>
          <p:nvPr/>
        </p:nvSpPr>
        <p:spPr bwMode="auto">
          <a:xfrm flipH="1">
            <a:off x="5708650" y="1303338"/>
            <a:ext cx="0" cy="1589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71" name="Line 191"/>
          <p:cNvSpPr>
            <a:spLocks noChangeShapeType="1"/>
          </p:cNvSpPr>
          <p:nvPr/>
        </p:nvSpPr>
        <p:spPr bwMode="auto">
          <a:xfrm flipH="1">
            <a:off x="5708650" y="3790950"/>
            <a:ext cx="0" cy="1562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72" name="Line 192"/>
          <p:cNvSpPr>
            <a:spLocks noChangeShapeType="1"/>
          </p:cNvSpPr>
          <p:nvPr/>
        </p:nvSpPr>
        <p:spPr bwMode="auto">
          <a:xfrm flipH="1">
            <a:off x="7378700" y="1303338"/>
            <a:ext cx="0" cy="1589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73" name="Line 193"/>
          <p:cNvSpPr>
            <a:spLocks noChangeShapeType="1"/>
          </p:cNvSpPr>
          <p:nvPr/>
        </p:nvSpPr>
        <p:spPr bwMode="auto">
          <a:xfrm flipH="1">
            <a:off x="7378700" y="3790950"/>
            <a:ext cx="0" cy="1562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474" name="AutoShape 194"/>
          <p:cNvSpPr>
            <a:spLocks noChangeArrowheads="1"/>
          </p:cNvSpPr>
          <p:nvPr/>
        </p:nvSpPr>
        <p:spPr bwMode="auto">
          <a:xfrm rot="16200000">
            <a:off x="3779838" y="3190875"/>
            <a:ext cx="679450" cy="276225"/>
          </a:xfrm>
          <a:custGeom>
            <a:avLst/>
            <a:gdLst>
              <a:gd name="G0" fmla="+- 2775 0 0"/>
              <a:gd name="G1" fmla="+- 21600 0 2775"/>
              <a:gd name="G2" fmla="*/ 2775 1 2"/>
              <a:gd name="G3" fmla="+- 21600 0 G2"/>
              <a:gd name="G4" fmla="+/ 2775 21600 2"/>
              <a:gd name="G5" fmla="+/ G1 0 2"/>
              <a:gd name="G6" fmla="*/ 21600 21600 2775"/>
              <a:gd name="G7" fmla="*/ G6 1 2"/>
              <a:gd name="G8" fmla="+- 21600 0 G7"/>
              <a:gd name="G9" fmla="*/ 21600 1 2"/>
              <a:gd name="G10" fmla="+- 2775 0 G9"/>
              <a:gd name="G11" fmla="?: G10 G8 0"/>
              <a:gd name="G12" fmla="?: G10 G7 21600"/>
              <a:gd name="T0" fmla="*/ 20212 w 21600"/>
              <a:gd name="T1" fmla="*/ 10800 h 21600"/>
              <a:gd name="T2" fmla="*/ 10800 w 21600"/>
              <a:gd name="T3" fmla="*/ 21600 h 21600"/>
              <a:gd name="T4" fmla="*/ 1388 w 21600"/>
              <a:gd name="T5" fmla="*/ 10800 h 21600"/>
              <a:gd name="T6" fmla="*/ 10800 w 21600"/>
              <a:gd name="T7" fmla="*/ 0 h 21600"/>
              <a:gd name="T8" fmla="*/ 3188 w 21600"/>
              <a:gd name="T9" fmla="*/ 3188 h 21600"/>
              <a:gd name="T10" fmla="*/ 18412 w 21600"/>
              <a:gd name="T11" fmla="*/ 184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775" y="21600"/>
                </a:lnTo>
                <a:lnTo>
                  <a:pt x="1882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475" name="AutoShape 195"/>
          <p:cNvSpPr>
            <a:spLocks noChangeArrowheads="1"/>
          </p:cNvSpPr>
          <p:nvPr/>
        </p:nvSpPr>
        <p:spPr bwMode="auto">
          <a:xfrm rot="16200000">
            <a:off x="5461001" y="3190875"/>
            <a:ext cx="679450" cy="276225"/>
          </a:xfrm>
          <a:custGeom>
            <a:avLst/>
            <a:gdLst>
              <a:gd name="G0" fmla="+- 2775 0 0"/>
              <a:gd name="G1" fmla="+- 21600 0 2775"/>
              <a:gd name="G2" fmla="*/ 2775 1 2"/>
              <a:gd name="G3" fmla="+- 21600 0 G2"/>
              <a:gd name="G4" fmla="+/ 2775 21600 2"/>
              <a:gd name="G5" fmla="+/ G1 0 2"/>
              <a:gd name="G6" fmla="*/ 21600 21600 2775"/>
              <a:gd name="G7" fmla="*/ G6 1 2"/>
              <a:gd name="G8" fmla="+- 21600 0 G7"/>
              <a:gd name="G9" fmla="*/ 21600 1 2"/>
              <a:gd name="G10" fmla="+- 2775 0 G9"/>
              <a:gd name="G11" fmla="?: G10 G8 0"/>
              <a:gd name="G12" fmla="?: G10 G7 21600"/>
              <a:gd name="T0" fmla="*/ 20212 w 21600"/>
              <a:gd name="T1" fmla="*/ 10800 h 21600"/>
              <a:gd name="T2" fmla="*/ 10800 w 21600"/>
              <a:gd name="T3" fmla="*/ 21600 h 21600"/>
              <a:gd name="T4" fmla="*/ 1388 w 21600"/>
              <a:gd name="T5" fmla="*/ 10800 h 21600"/>
              <a:gd name="T6" fmla="*/ 10800 w 21600"/>
              <a:gd name="T7" fmla="*/ 0 h 21600"/>
              <a:gd name="T8" fmla="*/ 3188 w 21600"/>
              <a:gd name="T9" fmla="*/ 3188 h 21600"/>
              <a:gd name="T10" fmla="*/ 18412 w 21600"/>
              <a:gd name="T11" fmla="*/ 184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775" y="21600"/>
                </a:lnTo>
                <a:lnTo>
                  <a:pt x="1882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476" name="AutoShape 196"/>
          <p:cNvSpPr>
            <a:spLocks noChangeArrowheads="1"/>
          </p:cNvSpPr>
          <p:nvPr/>
        </p:nvSpPr>
        <p:spPr bwMode="auto">
          <a:xfrm rot="16200000">
            <a:off x="7131051" y="3190875"/>
            <a:ext cx="679450" cy="276225"/>
          </a:xfrm>
          <a:custGeom>
            <a:avLst/>
            <a:gdLst>
              <a:gd name="G0" fmla="+- 2775 0 0"/>
              <a:gd name="G1" fmla="+- 21600 0 2775"/>
              <a:gd name="G2" fmla="*/ 2775 1 2"/>
              <a:gd name="G3" fmla="+- 21600 0 G2"/>
              <a:gd name="G4" fmla="+/ 2775 21600 2"/>
              <a:gd name="G5" fmla="+/ G1 0 2"/>
              <a:gd name="G6" fmla="*/ 21600 21600 2775"/>
              <a:gd name="G7" fmla="*/ G6 1 2"/>
              <a:gd name="G8" fmla="+- 21600 0 G7"/>
              <a:gd name="G9" fmla="*/ 21600 1 2"/>
              <a:gd name="G10" fmla="+- 2775 0 G9"/>
              <a:gd name="G11" fmla="?: G10 G8 0"/>
              <a:gd name="G12" fmla="?: G10 G7 21600"/>
              <a:gd name="T0" fmla="*/ 20212 w 21600"/>
              <a:gd name="T1" fmla="*/ 10800 h 21600"/>
              <a:gd name="T2" fmla="*/ 10800 w 21600"/>
              <a:gd name="T3" fmla="*/ 21600 h 21600"/>
              <a:gd name="T4" fmla="*/ 1388 w 21600"/>
              <a:gd name="T5" fmla="*/ 10800 h 21600"/>
              <a:gd name="T6" fmla="*/ 10800 w 21600"/>
              <a:gd name="T7" fmla="*/ 0 h 21600"/>
              <a:gd name="T8" fmla="*/ 3188 w 21600"/>
              <a:gd name="T9" fmla="*/ 3188 h 21600"/>
              <a:gd name="T10" fmla="*/ 18412 w 21600"/>
              <a:gd name="T11" fmla="*/ 184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775" y="21600"/>
                </a:lnTo>
                <a:lnTo>
                  <a:pt x="1882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477" name="WordArt 197"/>
          <p:cNvSpPr>
            <a:spLocks noChangeArrowheads="1" noChangeShapeType="1" noTextEdit="1"/>
          </p:cNvSpPr>
          <p:nvPr/>
        </p:nvSpPr>
        <p:spPr bwMode="auto">
          <a:xfrm>
            <a:off x="1916113" y="2200275"/>
            <a:ext cx="5053012" cy="25955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58898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Two Complete</a:t>
            </a:r>
          </a:p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Circuits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3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3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47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  <a:noFill/>
          <a:ln/>
        </p:spPr>
        <p:txBody>
          <a:bodyPr anchor="t"/>
          <a:lstStyle/>
          <a:p>
            <a:pPr>
              <a:lnSpc>
                <a:spcPct val="80000"/>
              </a:lnSpc>
            </a:pPr>
            <a:r>
              <a:rPr lang="en-US" altLang="en-US" b="1" i="1">
                <a:solidFill>
                  <a:schemeClr val="bg1"/>
                </a:solidFill>
              </a:rPr>
              <a:t>Comparison</a:t>
            </a:r>
          </a:p>
        </p:txBody>
      </p:sp>
      <p:graphicFrame>
        <p:nvGraphicFramePr>
          <p:cNvPr id="319498" name="Group 10"/>
          <p:cNvGraphicFramePr>
            <a:graphicFrameLocks noGrp="1"/>
          </p:cNvGraphicFramePr>
          <p:nvPr>
            <p:ph idx="1"/>
          </p:nvPr>
        </p:nvGraphicFramePr>
        <p:xfrm>
          <a:off x="381000" y="990600"/>
          <a:ext cx="8458200" cy="4525964"/>
        </p:xfrm>
        <a:graphic>
          <a:graphicData uri="http://schemas.openxmlformats.org/drawingml/2006/table">
            <a:tbl>
              <a:tblPr/>
              <a:tblGrid>
                <a:gridCol w="1981200"/>
                <a:gridCol w="3276600"/>
                <a:gridCol w="3200400"/>
              </a:tblGrid>
              <a:tr h="960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Series Circuit</a:t>
                      </a:r>
                      <a:endParaRPr kumimoji="0" lang="en-US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Parallel Circuit</a:t>
                      </a:r>
                      <a:endParaRPr kumimoji="0" lang="en-US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89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Definition</a:t>
                      </a:r>
                      <a:endParaRPr kumimoji="0" lang="en-US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87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Resistance</a:t>
                      </a:r>
                      <a:endParaRPr kumimoji="0" lang="en-US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89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Examples</a:t>
                      </a:r>
                      <a:endParaRPr kumimoji="0" lang="en-US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19520" name="Text Box 32"/>
          <p:cNvSpPr txBox="1">
            <a:spLocks noChangeArrowheads="1"/>
          </p:cNvSpPr>
          <p:nvPr/>
        </p:nvSpPr>
        <p:spPr bwMode="auto">
          <a:xfrm>
            <a:off x="2362200" y="2025650"/>
            <a:ext cx="3276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Only one path for current to flow</a:t>
            </a:r>
          </a:p>
        </p:txBody>
      </p:sp>
      <p:sp>
        <p:nvSpPr>
          <p:cNvPr id="319521" name="Text Box 33"/>
          <p:cNvSpPr txBox="1">
            <a:spLocks noChangeArrowheads="1"/>
          </p:cNvSpPr>
          <p:nvPr/>
        </p:nvSpPr>
        <p:spPr bwMode="auto">
          <a:xfrm>
            <a:off x="5715000" y="2025650"/>
            <a:ext cx="3276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Multiple paths for current to flow</a:t>
            </a:r>
          </a:p>
        </p:txBody>
      </p:sp>
      <p:sp>
        <p:nvSpPr>
          <p:cNvPr id="319522" name="Text Box 34"/>
          <p:cNvSpPr txBox="1">
            <a:spLocks noChangeArrowheads="1"/>
          </p:cNvSpPr>
          <p:nvPr/>
        </p:nvSpPr>
        <p:spPr bwMode="auto">
          <a:xfrm>
            <a:off x="2362200" y="3244850"/>
            <a:ext cx="3276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Total resistance increases</a:t>
            </a:r>
          </a:p>
        </p:txBody>
      </p:sp>
      <p:sp>
        <p:nvSpPr>
          <p:cNvPr id="319523" name="Text Box 35"/>
          <p:cNvSpPr txBox="1">
            <a:spLocks noChangeArrowheads="1"/>
          </p:cNvSpPr>
          <p:nvPr/>
        </p:nvSpPr>
        <p:spPr bwMode="auto">
          <a:xfrm>
            <a:off x="5715000" y="3244850"/>
            <a:ext cx="3276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Total resistance stays same</a:t>
            </a:r>
          </a:p>
        </p:txBody>
      </p:sp>
      <p:sp>
        <p:nvSpPr>
          <p:cNvPr id="319524" name="Text Box 36"/>
          <p:cNvSpPr txBox="1">
            <a:spLocks noChangeArrowheads="1"/>
          </p:cNvSpPr>
          <p:nvPr/>
        </p:nvSpPr>
        <p:spPr bwMode="auto">
          <a:xfrm>
            <a:off x="2362200" y="44196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800"/>
              <a:t>Holiday lights</a:t>
            </a:r>
          </a:p>
        </p:txBody>
      </p:sp>
      <p:sp>
        <p:nvSpPr>
          <p:cNvPr id="319525" name="Text Box 37"/>
          <p:cNvSpPr txBox="1">
            <a:spLocks noChangeArrowheads="1"/>
          </p:cNvSpPr>
          <p:nvPr/>
        </p:nvSpPr>
        <p:spPr bwMode="auto">
          <a:xfrm>
            <a:off x="5715000" y="4419600"/>
            <a:ext cx="3276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-Household Current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95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95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9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9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95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95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9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9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9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9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9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9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95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95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9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9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95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95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9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9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95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95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9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9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520" grpId="0"/>
      <p:bldP spid="319521" grpId="0"/>
      <p:bldP spid="319522" grpId="0"/>
      <p:bldP spid="319523" grpId="0"/>
      <p:bldP spid="319524" grpId="0"/>
      <p:bldP spid="3195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ChangeArrowheads="1"/>
          </p:cNvSpPr>
          <p:nvPr/>
        </p:nvSpPr>
        <p:spPr bwMode="auto">
          <a:xfrm>
            <a:off x="0" y="0"/>
            <a:ext cx="9144000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277938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849438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344738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840038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2972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7544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2116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6688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6000" b="1" i="1">
                <a:solidFill>
                  <a:schemeClr val="bg1"/>
                </a:solidFill>
                <a:latin typeface="Franklin Gothic Medium" pitchFamily="34" charset="0"/>
              </a:rPr>
              <a:t>Objective</a:t>
            </a:r>
          </a:p>
        </p:txBody>
      </p:sp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381000" y="1235075"/>
            <a:ext cx="8382000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altLang="en-US" b="1">
                <a:solidFill>
                  <a:schemeClr val="bg1"/>
                </a:solidFill>
                <a:latin typeface="Franklin Gothic Medium" pitchFamily="34" charset="0"/>
              </a:rPr>
              <a:t>Students will be able to compare series and parallel circuits in order to describe how energy is transferred to produce light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ChangeArrowheads="1"/>
          </p:cNvSpPr>
          <p:nvPr/>
        </p:nvSpPr>
        <p:spPr bwMode="auto">
          <a:xfrm>
            <a:off x="152400" y="1066800"/>
            <a:ext cx="8839200" cy="449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07" name="Rectangle 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277938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849438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344738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840038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2972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7544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2116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6688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6000" b="1" i="1">
                <a:solidFill>
                  <a:schemeClr val="bg1"/>
                </a:solidFill>
                <a:latin typeface="Franklin Gothic Medium" pitchFamily="34" charset="0"/>
              </a:rPr>
              <a:t>Series</a:t>
            </a:r>
          </a:p>
        </p:txBody>
      </p:sp>
      <p:grpSp>
        <p:nvGrpSpPr>
          <p:cNvPr id="328708" name="Group 4"/>
          <p:cNvGrpSpPr>
            <a:grpSpLocks/>
          </p:cNvGrpSpPr>
          <p:nvPr/>
        </p:nvGrpSpPr>
        <p:grpSpPr bwMode="auto">
          <a:xfrm>
            <a:off x="908050" y="1608138"/>
            <a:ext cx="7092950" cy="3690937"/>
            <a:chOff x="572" y="1013"/>
            <a:chExt cx="4468" cy="2325"/>
          </a:xfrm>
        </p:grpSpPr>
        <p:grpSp>
          <p:nvGrpSpPr>
            <p:cNvPr id="328709" name="Group 5"/>
            <p:cNvGrpSpPr>
              <a:grpSpLocks/>
            </p:cNvGrpSpPr>
            <p:nvPr/>
          </p:nvGrpSpPr>
          <p:grpSpPr bwMode="auto">
            <a:xfrm rot="-5400000">
              <a:off x="836" y="2020"/>
              <a:ext cx="140" cy="644"/>
              <a:chOff x="960" y="1929"/>
              <a:chExt cx="97" cy="471"/>
            </a:xfrm>
          </p:grpSpPr>
          <p:sp>
            <p:nvSpPr>
              <p:cNvPr id="328710" name="Line 6"/>
              <p:cNvSpPr>
                <a:spLocks noChangeShapeType="1"/>
              </p:cNvSpPr>
              <p:nvPr/>
            </p:nvSpPr>
            <p:spPr bwMode="auto">
              <a:xfrm>
                <a:off x="960" y="2064"/>
                <a:ext cx="1" cy="23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11" name="Line 7"/>
              <p:cNvSpPr>
                <a:spLocks noChangeShapeType="1"/>
              </p:cNvSpPr>
              <p:nvPr/>
            </p:nvSpPr>
            <p:spPr bwMode="auto">
              <a:xfrm>
                <a:off x="1056" y="1929"/>
                <a:ext cx="1" cy="47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8712" name="Line 8"/>
            <p:cNvSpPr>
              <a:spLocks noChangeShapeType="1"/>
            </p:cNvSpPr>
            <p:nvPr/>
          </p:nvSpPr>
          <p:spPr bwMode="auto">
            <a:xfrm flipH="1">
              <a:off x="906" y="1368"/>
              <a:ext cx="0" cy="6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8713" name="Group 9"/>
            <p:cNvGrpSpPr>
              <a:grpSpLocks/>
            </p:cNvGrpSpPr>
            <p:nvPr/>
          </p:nvGrpSpPr>
          <p:grpSpPr bwMode="auto">
            <a:xfrm>
              <a:off x="3915" y="1013"/>
              <a:ext cx="787" cy="748"/>
              <a:chOff x="2880" y="1872"/>
              <a:chExt cx="672" cy="672"/>
            </a:xfrm>
          </p:grpSpPr>
          <p:sp>
            <p:nvSpPr>
              <p:cNvPr id="328714" name="Oval 10"/>
              <p:cNvSpPr>
                <a:spLocks noChangeArrowheads="1"/>
              </p:cNvSpPr>
              <p:nvPr/>
            </p:nvSpPr>
            <p:spPr bwMode="auto">
              <a:xfrm>
                <a:off x="2880" y="1872"/>
                <a:ext cx="672" cy="67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15" name="Line 11"/>
              <p:cNvSpPr>
                <a:spLocks noChangeShapeType="1"/>
              </p:cNvSpPr>
              <p:nvPr/>
            </p:nvSpPr>
            <p:spPr bwMode="auto">
              <a:xfrm flipH="1">
                <a:off x="2880" y="2112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16" name="Line 12"/>
              <p:cNvSpPr>
                <a:spLocks noChangeShapeType="1"/>
              </p:cNvSpPr>
              <p:nvPr/>
            </p:nvSpPr>
            <p:spPr bwMode="auto">
              <a:xfrm>
                <a:off x="2976" y="2123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17" name="Line 13"/>
              <p:cNvSpPr>
                <a:spLocks noChangeShapeType="1"/>
              </p:cNvSpPr>
              <p:nvPr/>
            </p:nvSpPr>
            <p:spPr bwMode="auto">
              <a:xfrm flipH="1">
                <a:off x="3072" y="2123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18" name="Line 14"/>
              <p:cNvSpPr>
                <a:spLocks noChangeShapeType="1"/>
              </p:cNvSpPr>
              <p:nvPr/>
            </p:nvSpPr>
            <p:spPr bwMode="auto">
              <a:xfrm>
                <a:off x="3168" y="2134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19" name="Line 15"/>
              <p:cNvSpPr>
                <a:spLocks noChangeShapeType="1"/>
              </p:cNvSpPr>
              <p:nvPr/>
            </p:nvSpPr>
            <p:spPr bwMode="auto">
              <a:xfrm flipH="1">
                <a:off x="3264" y="2134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20" name="Line 16"/>
              <p:cNvSpPr>
                <a:spLocks noChangeShapeType="1"/>
              </p:cNvSpPr>
              <p:nvPr/>
            </p:nvSpPr>
            <p:spPr bwMode="auto">
              <a:xfrm>
                <a:off x="3360" y="2145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21" name="Line 17"/>
              <p:cNvSpPr>
                <a:spLocks noChangeShapeType="1"/>
              </p:cNvSpPr>
              <p:nvPr/>
            </p:nvSpPr>
            <p:spPr bwMode="auto">
              <a:xfrm flipH="1">
                <a:off x="3456" y="2145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8722" name="Line 18"/>
            <p:cNvSpPr>
              <a:spLocks noChangeShapeType="1"/>
            </p:cNvSpPr>
            <p:nvPr/>
          </p:nvSpPr>
          <p:spPr bwMode="auto">
            <a:xfrm flipH="1">
              <a:off x="2964" y="1378"/>
              <a:ext cx="95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23" name="Line 19"/>
            <p:cNvSpPr>
              <a:spLocks noChangeShapeType="1"/>
            </p:cNvSpPr>
            <p:nvPr/>
          </p:nvSpPr>
          <p:spPr bwMode="auto">
            <a:xfrm flipH="1">
              <a:off x="906" y="1371"/>
              <a:ext cx="124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24" name="Line 20"/>
            <p:cNvSpPr>
              <a:spLocks noChangeShapeType="1"/>
            </p:cNvSpPr>
            <p:nvPr/>
          </p:nvSpPr>
          <p:spPr bwMode="auto">
            <a:xfrm flipH="1">
              <a:off x="2152" y="1035"/>
              <a:ext cx="766" cy="33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8725" name="Group 21"/>
            <p:cNvGrpSpPr>
              <a:grpSpLocks/>
            </p:cNvGrpSpPr>
            <p:nvPr/>
          </p:nvGrpSpPr>
          <p:grpSpPr bwMode="auto">
            <a:xfrm rot="-5400000">
              <a:off x="824" y="1751"/>
              <a:ext cx="139" cy="644"/>
              <a:chOff x="960" y="1929"/>
              <a:chExt cx="97" cy="471"/>
            </a:xfrm>
          </p:grpSpPr>
          <p:sp>
            <p:nvSpPr>
              <p:cNvPr id="328726" name="Line 22"/>
              <p:cNvSpPr>
                <a:spLocks noChangeShapeType="1"/>
              </p:cNvSpPr>
              <p:nvPr/>
            </p:nvSpPr>
            <p:spPr bwMode="auto">
              <a:xfrm>
                <a:off x="960" y="2064"/>
                <a:ext cx="1" cy="23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27" name="Line 23"/>
              <p:cNvSpPr>
                <a:spLocks noChangeShapeType="1"/>
              </p:cNvSpPr>
              <p:nvPr/>
            </p:nvSpPr>
            <p:spPr bwMode="auto">
              <a:xfrm>
                <a:off x="1056" y="1929"/>
                <a:ext cx="1" cy="47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8728" name="Line 24"/>
            <p:cNvSpPr>
              <a:spLocks noChangeShapeType="1"/>
            </p:cNvSpPr>
            <p:nvPr/>
          </p:nvSpPr>
          <p:spPr bwMode="auto">
            <a:xfrm flipH="1">
              <a:off x="4679" y="1378"/>
              <a:ext cx="36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29" name="Line 25"/>
            <p:cNvSpPr>
              <a:spLocks noChangeShapeType="1"/>
            </p:cNvSpPr>
            <p:nvPr/>
          </p:nvSpPr>
          <p:spPr bwMode="auto">
            <a:xfrm flipH="1">
              <a:off x="5040" y="1368"/>
              <a:ext cx="0" cy="16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30" name="Line 26"/>
            <p:cNvSpPr>
              <a:spLocks noChangeShapeType="1"/>
            </p:cNvSpPr>
            <p:nvPr/>
          </p:nvSpPr>
          <p:spPr bwMode="auto">
            <a:xfrm flipH="1">
              <a:off x="906" y="2412"/>
              <a:ext cx="0" cy="5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31" name="Line 27"/>
            <p:cNvSpPr>
              <a:spLocks noChangeShapeType="1"/>
            </p:cNvSpPr>
            <p:nvPr/>
          </p:nvSpPr>
          <p:spPr bwMode="auto">
            <a:xfrm flipH="1">
              <a:off x="906" y="2970"/>
              <a:ext cx="300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8732" name="Group 28"/>
            <p:cNvGrpSpPr>
              <a:grpSpLocks/>
            </p:cNvGrpSpPr>
            <p:nvPr/>
          </p:nvGrpSpPr>
          <p:grpSpPr bwMode="auto">
            <a:xfrm>
              <a:off x="3924" y="2590"/>
              <a:ext cx="788" cy="748"/>
              <a:chOff x="2880" y="1872"/>
              <a:chExt cx="672" cy="672"/>
            </a:xfrm>
          </p:grpSpPr>
          <p:sp>
            <p:nvSpPr>
              <p:cNvPr id="328733" name="Oval 29"/>
              <p:cNvSpPr>
                <a:spLocks noChangeArrowheads="1"/>
              </p:cNvSpPr>
              <p:nvPr/>
            </p:nvSpPr>
            <p:spPr bwMode="auto">
              <a:xfrm>
                <a:off x="2880" y="1872"/>
                <a:ext cx="672" cy="67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34" name="Line 30"/>
              <p:cNvSpPr>
                <a:spLocks noChangeShapeType="1"/>
              </p:cNvSpPr>
              <p:nvPr/>
            </p:nvSpPr>
            <p:spPr bwMode="auto">
              <a:xfrm flipH="1">
                <a:off x="2880" y="2112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35" name="Line 31"/>
              <p:cNvSpPr>
                <a:spLocks noChangeShapeType="1"/>
              </p:cNvSpPr>
              <p:nvPr/>
            </p:nvSpPr>
            <p:spPr bwMode="auto">
              <a:xfrm>
                <a:off x="2976" y="2123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36" name="Line 32"/>
              <p:cNvSpPr>
                <a:spLocks noChangeShapeType="1"/>
              </p:cNvSpPr>
              <p:nvPr/>
            </p:nvSpPr>
            <p:spPr bwMode="auto">
              <a:xfrm flipH="1">
                <a:off x="3072" y="2123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37" name="Line 33"/>
              <p:cNvSpPr>
                <a:spLocks noChangeShapeType="1"/>
              </p:cNvSpPr>
              <p:nvPr/>
            </p:nvSpPr>
            <p:spPr bwMode="auto">
              <a:xfrm>
                <a:off x="3168" y="2134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38" name="Line 34"/>
              <p:cNvSpPr>
                <a:spLocks noChangeShapeType="1"/>
              </p:cNvSpPr>
              <p:nvPr/>
            </p:nvSpPr>
            <p:spPr bwMode="auto">
              <a:xfrm flipH="1">
                <a:off x="3264" y="2134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39" name="Line 35"/>
              <p:cNvSpPr>
                <a:spLocks noChangeShapeType="1"/>
              </p:cNvSpPr>
              <p:nvPr/>
            </p:nvSpPr>
            <p:spPr bwMode="auto">
              <a:xfrm>
                <a:off x="3360" y="2145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40" name="Line 36"/>
              <p:cNvSpPr>
                <a:spLocks noChangeShapeType="1"/>
              </p:cNvSpPr>
              <p:nvPr/>
            </p:nvSpPr>
            <p:spPr bwMode="auto">
              <a:xfrm flipH="1">
                <a:off x="3456" y="2145"/>
                <a:ext cx="96" cy="1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8741" name="Line 37"/>
            <p:cNvSpPr>
              <a:spLocks noChangeShapeType="1"/>
            </p:cNvSpPr>
            <p:nvPr/>
          </p:nvSpPr>
          <p:spPr bwMode="auto">
            <a:xfrm flipH="1">
              <a:off x="4712" y="2970"/>
              <a:ext cx="3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742" name="Group 38"/>
          <p:cNvGrpSpPr>
            <a:grpSpLocks/>
          </p:cNvGrpSpPr>
          <p:nvPr/>
        </p:nvGrpSpPr>
        <p:grpSpPr bwMode="auto">
          <a:xfrm>
            <a:off x="1157288" y="1239838"/>
            <a:ext cx="6843712" cy="3859212"/>
            <a:chOff x="729" y="781"/>
            <a:chExt cx="4311" cy="2431"/>
          </a:xfrm>
        </p:grpSpPr>
        <p:grpSp>
          <p:nvGrpSpPr>
            <p:cNvPr id="328743" name="Group 39"/>
            <p:cNvGrpSpPr>
              <a:grpSpLocks/>
            </p:cNvGrpSpPr>
            <p:nvPr/>
          </p:nvGrpSpPr>
          <p:grpSpPr bwMode="auto">
            <a:xfrm rot="-1292279">
              <a:off x="2007" y="1016"/>
              <a:ext cx="1209" cy="113"/>
              <a:chOff x="2007" y="947"/>
              <a:chExt cx="1209" cy="113"/>
            </a:xfrm>
          </p:grpSpPr>
          <p:sp>
            <p:nvSpPr>
              <p:cNvPr id="328744" name="Rectangle 40"/>
              <p:cNvSpPr>
                <a:spLocks noChangeArrowheads="1"/>
              </p:cNvSpPr>
              <p:nvPr/>
            </p:nvSpPr>
            <p:spPr bwMode="auto">
              <a:xfrm rot="5400000">
                <a:off x="2551" y="403"/>
                <a:ext cx="113" cy="1201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45" name="Rectangle 41"/>
              <p:cNvSpPr>
                <a:spLocks noChangeArrowheads="1"/>
              </p:cNvSpPr>
              <p:nvPr/>
            </p:nvSpPr>
            <p:spPr bwMode="auto">
              <a:xfrm>
                <a:off x="3072" y="947"/>
                <a:ext cx="144" cy="11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8746" name="Group 42"/>
            <p:cNvGrpSpPr>
              <a:grpSpLocks/>
            </p:cNvGrpSpPr>
            <p:nvPr/>
          </p:nvGrpSpPr>
          <p:grpSpPr bwMode="auto">
            <a:xfrm>
              <a:off x="3072" y="1328"/>
              <a:ext cx="192" cy="105"/>
              <a:chOff x="1824" y="1086"/>
              <a:chExt cx="192" cy="105"/>
            </a:xfrm>
          </p:grpSpPr>
          <p:sp>
            <p:nvSpPr>
              <p:cNvPr id="328747" name="Rectangle 43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48" name="Rectangle 44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8749" name="Line 45"/>
            <p:cNvSpPr>
              <a:spLocks noChangeShapeType="1"/>
            </p:cNvSpPr>
            <p:nvPr/>
          </p:nvSpPr>
          <p:spPr bwMode="auto">
            <a:xfrm flipH="1">
              <a:off x="906" y="1382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50" name="Line 46"/>
            <p:cNvSpPr>
              <a:spLocks noChangeShapeType="1"/>
            </p:cNvSpPr>
            <p:nvPr/>
          </p:nvSpPr>
          <p:spPr bwMode="auto">
            <a:xfrm flipH="1">
              <a:off x="5040" y="1400"/>
              <a:ext cx="0" cy="15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51" name="Line 47"/>
            <p:cNvSpPr>
              <a:spLocks noChangeShapeType="1"/>
            </p:cNvSpPr>
            <p:nvPr/>
          </p:nvSpPr>
          <p:spPr bwMode="auto">
            <a:xfrm flipH="1">
              <a:off x="906" y="2734"/>
              <a:ext cx="0" cy="2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8752" name="Group 48"/>
            <p:cNvGrpSpPr>
              <a:grpSpLocks/>
            </p:cNvGrpSpPr>
            <p:nvPr/>
          </p:nvGrpSpPr>
          <p:grpSpPr bwMode="auto">
            <a:xfrm>
              <a:off x="1824" y="1328"/>
              <a:ext cx="192" cy="105"/>
              <a:chOff x="1824" y="1086"/>
              <a:chExt cx="192" cy="105"/>
            </a:xfrm>
          </p:grpSpPr>
          <p:sp>
            <p:nvSpPr>
              <p:cNvPr id="328753" name="Rectangle 49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54" name="Rectangle 50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8755" name="Rectangle 51"/>
            <p:cNvSpPr>
              <a:spLocks noChangeArrowheads="1"/>
            </p:cNvSpPr>
            <p:nvPr/>
          </p:nvSpPr>
          <p:spPr bwMode="auto">
            <a:xfrm>
              <a:off x="2057" y="1159"/>
              <a:ext cx="146" cy="27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56" name="Oval 52"/>
            <p:cNvSpPr>
              <a:spLocks noChangeArrowheads="1"/>
            </p:cNvSpPr>
            <p:nvPr/>
          </p:nvSpPr>
          <p:spPr bwMode="auto">
            <a:xfrm>
              <a:off x="2082" y="120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57" name="Line 53"/>
            <p:cNvSpPr>
              <a:spLocks noChangeShapeType="1"/>
            </p:cNvSpPr>
            <p:nvPr/>
          </p:nvSpPr>
          <p:spPr bwMode="auto">
            <a:xfrm flipH="1">
              <a:off x="906" y="1394"/>
              <a:ext cx="111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58" name="Rectangle 54"/>
            <p:cNvSpPr>
              <a:spLocks noChangeArrowheads="1"/>
            </p:cNvSpPr>
            <p:nvPr/>
          </p:nvSpPr>
          <p:spPr bwMode="auto">
            <a:xfrm>
              <a:off x="2880" y="1159"/>
              <a:ext cx="146" cy="27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59" name="Rectangle 55"/>
            <p:cNvSpPr>
              <a:spLocks noChangeArrowheads="1"/>
            </p:cNvSpPr>
            <p:nvPr/>
          </p:nvSpPr>
          <p:spPr bwMode="auto">
            <a:xfrm>
              <a:off x="1824" y="1433"/>
              <a:ext cx="1440" cy="201"/>
            </a:xfrm>
            <a:prstGeom prst="rect">
              <a:avLst/>
            </a:prstGeom>
            <a:solidFill>
              <a:srgbClr val="C0C0C0"/>
            </a:solidFill>
            <a:ln w="349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28760" name="Group 56"/>
            <p:cNvGrpSpPr>
              <a:grpSpLocks/>
            </p:cNvGrpSpPr>
            <p:nvPr/>
          </p:nvGrpSpPr>
          <p:grpSpPr bwMode="auto">
            <a:xfrm>
              <a:off x="729" y="1473"/>
              <a:ext cx="390" cy="1337"/>
              <a:chOff x="729" y="1473"/>
              <a:chExt cx="390" cy="1337"/>
            </a:xfrm>
          </p:grpSpPr>
          <p:grpSp>
            <p:nvGrpSpPr>
              <p:cNvPr id="328761" name="Group 57"/>
              <p:cNvGrpSpPr>
                <a:grpSpLocks/>
              </p:cNvGrpSpPr>
              <p:nvPr/>
            </p:nvGrpSpPr>
            <p:grpSpPr bwMode="auto">
              <a:xfrm>
                <a:off x="729" y="1586"/>
                <a:ext cx="343" cy="583"/>
                <a:chOff x="732" y="1985"/>
                <a:chExt cx="343" cy="583"/>
              </a:xfrm>
            </p:grpSpPr>
            <p:sp>
              <p:nvSpPr>
                <p:cNvPr id="328762" name="AutoShape 58"/>
                <p:cNvSpPr>
                  <a:spLocks noChangeArrowheads="1"/>
                </p:cNvSpPr>
                <p:nvPr/>
              </p:nvSpPr>
              <p:spPr bwMode="auto">
                <a:xfrm>
                  <a:off x="735" y="2011"/>
                  <a:ext cx="340" cy="524"/>
                </a:xfrm>
                <a:prstGeom prst="roundRect">
                  <a:avLst>
                    <a:gd name="adj" fmla="val 9204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763" name="AutoShape 59"/>
                <p:cNvSpPr>
                  <a:spLocks noChangeArrowheads="1"/>
                </p:cNvSpPr>
                <p:nvPr/>
              </p:nvSpPr>
              <p:spPr bwMode="auto">
                <a:xfrm rot="10800000">
                  <a:off x="864" y="1985"/>
                  <a:ext cx="82" cy="27"/>
                </a:xfrm>
                <a:custGeom>
                  <a:avLst/>
                  <a:gdLst>
                    <a:gd name="G0" fmla="+- 2699 0 0"/>
                    <a:gd name="G1" fmla="+- 21600 0 2699"/>
                    <a:gd name="G2" fmla="*/ 2699 1 2"/>
                    <a:gd name="G3" fmla="+- 21600 0 G2"/>
                    <a:gd name="G4" fmla="+/ 2699 21600 2"/>
                    <a:gd name="G5" fmla="+/ G1 0 2"/>
                    <a:gd name="G6" fmla="*/ 21600 21600 2699"/>
                    <a:gd name="G7" fmla="*/ G6 1 2"/>
                    <a:gd name="G8" fmla="+- 21600 0 G7"/>
                    <a:gd name="G9" fmla="*/ 21600 1 2"/>
                    <a:gd name="G10" fmla="+- 2699 0 G9"/>
                    <a:gd name="G11" fmla="?: G10 G8 0"/>
                    <a:gd name="G12" fmla="?: G10 G7 21600"/>
                    <a:gd name="T0" fmla="*/ 20250 w 21600"/>
                    <a:gd name="T1" fmla="*/ 10800 h 21600"/>
                    <a:gd name="T2" fmla="*/ 10800 w 21600"/>
                    <a:gd name="T3" fmla="*/ 21600 h 21600"/>
                    <a:gd name="T4" fmla="*/ 1350 w 21600"/>
                    <a:gd name="T5" fmla="*/ 10800 h 21600"/>
                    <a:gd name="T6" fmla="*/ 10800 w 21600"/>
                    <a:gd name="T7" fmla="*/ 0 h 21600"/>
                    <a:gd name="T8" fmla="*/ 3150 w 21600"/>
                    <a:gd name="T9" fmla="*/ 3150 h 21600"/>
                    <a:gd name="T10" fmla="*/ 18450 w 21600"/>
                    <a:gd name="T11" fmla="*/ 1845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2699" y="21600"/>
                      </a:lnTo>
                      <a:lnTo>
                        <a:pt x="18901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764" name="AutoShape 60"/>
                <p:cNvSpPr>
                  <a:spLocks noChangeArrowheads="1"/>
                </p:cNvSpPr>
                <p:nvPr/>
              </p:nvSpPr>
              <p:spPr bwMode="auto">
                <a:xfrm>
                  <a:off x="735" y="2011"/>
                  <a:ext cx="340" cy="181"/>
                </a:xfrm>
                <a:prstGeom prst="roundRect">
                  <a:avLst>
                    <a:gd name="adj" fmla="val 14917"/>
                  </a:avLst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765" name="Rectangle 61"/>
                <p:cNvSpPr>
                  <a:spLocks noChangeArrowheads="1"/>
                </p:cNvSpPr>
                <p:nvPr/>
              </p:nvSpPr>
              <p:spPr bwMode="auto">
                <a:xfrm>
                  <a:off x="736" y="2160"/>
                  <a:ext cx="337" cy="134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766" name="Text Box 62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584" y="2267"/>
                  <a:ext cx="449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000" b="1" i="1">
                      <a:solidFill>
                        <a:srgbClr val="FFCC00"/>
                      </a:solidFill>
                    </a:rPr>
                    <a:t>Duracell</a:t>
                  </a:r>
                </a:p>
              </p:txBody>
            </p:sp>
          </p:grpSp>
          <p:grpSp>
            <p:nvGrpSpPr>
              <p:cNvPr id="328767" name="Group 63"/>
              <p:cNvGrpSpPr>
                <a:grpSpLocks/>
              </p:cNvGrpSpPr>
              <p:nvPr/>
            </p:nvGrpSpPr>
            <p:grpSpPr bwMode="auto">
              <a:xfrm>
                <a:off x="729" y="2142"/>
                <a:ext cx="343" cy="583"/>
                <a:chOff x="732" y="1985"/>
                <a:chExt cx="343" cy="583"/>
              </a:xfrm>
            </p:grpSpPr>
            <p:sp>
              <p:nvSpPr>
                <p:cNvPr id="328768" name="AutoShape 64"/>
                <p:cNvSpPr>
                  <a:spLocks noChangeArrowheads="1"/>
                </p:cNvSpPr>
                <p:nvPr/>
              </p:nvSpPr>
              <p:spPr bwMode="auto">
                <a:xfrm>
                  <a:off x="735" y="2011"/>
                  <a:ext cx="340" cy="524"/>
                </a:xfrm>
                <a:prstGeom prst="roundRect">
                  <a:avLst>
                    <a:gd name="adj" fmla="val 9204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769" name="AutoShape 65"/>
                <p:cNvSpPr>
                  <a:spLocks noChangeArrowheads="1"/>
                </p:cNvSpPr>
                <p:nvPr/>
              </p:nvSpPr>
              <p:spPr bwMode="auto">
                <a:xfrm rot="10800000">
                  <a:off x="864" y="1985"/>
                  <a:ext cx="82" cy="27"/>
                </a:xfrm>
                <a:custGeom>
                  <a:avLst/>
                  <a:gdLst>
                    <a:gd name="G0" fmla="+- 2699 0 0"/>
                    <a:gd name="G1" fmla="+- 21600 0 2699"/>
                    <a:gd name="G2" fmla="*/ 2699 1 2"/>
                    <a:gd name="G3" fmla="+- 21600 0 G2"/>
                    <a:gd name="G4" fmla="+/ 2699 21600 2"/>
                    <a:gd name="G5" fmla="+/ G1 0 2"/>
                    <a:gd name="G6" fmla="*/ 21600 21600 2699"/>
                    <a:gd name="G7" fmla="*/ G6 1 2"/>
                    <a:gd name="G8" fmla="+- 21600 0 G7"/>
                    <a:gd name="G9" fmla="*/ 21600 1 2"/>
                    <a:gd name="G10" fmla="+- 2699 0 G9"/>
                    <a:gd name="G11" fmla="?: G10 G8 0"/>
                    <a:gd name="G12" fmla="?: G10 G7 21600"/>
                    <a:gd name="T0" fmla="*/ 20250 w 21600"/>
                    <a:gd name="T1" fmla="*/ 10800 h 21600"/>
                    <a:gd name="T2" fmla="*/ 10800 w 21600"/>
                    <a:gd name="T3" fmla="*/ 21600 h 21600"/>
                    <a:gd name="T4" fmla="*/ 1350 w 21600"/>
                    <a:gd name="T5" fmla="*/ 10800 h 21600"/>
                    <a:gd name="T6" fmla="*/ 10800 w 21600"/>
                    <a:gd name="T7" fmla="*/ 0 h 21600"/>
                    <a:gd name="T8" fmla="*/ 3150 w 21600"/>
                    <a:gd name="T9" fmla="*/ 3150 h 21600"/>
                    <a:gd name="T10" fmla="*/ 18450 w 21600"/>
                    <a:gd name="T11" fmla="*/ 1845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2699" y="21600"/>
                      </a:lnTo>
                      <a:lnTo>
                        <a:pt x="18901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770" name="AutoShape 66"/>
                <p:cNvSpPr>
                  <a:spLocks noChangeArrowheads="1"/>
                </p:cNvSpPr>
                <p:nvPr/>
              </p:nvSpPr>
              <p:spPr bwMode="auto">
                <a:xfrm>
                  <a:off x="735" y="2011"/>
                  <a:ext cx="340" cy="181"/>
                </a:xfrm>
                <a:prstGeom prst="roundRect">
                  <a:avLst>
                    <a:gd name="adj" fmla="val 14917"/>
                  </a:avLst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771" name="Rectangle 67"/>
                <p:cNvSpPr>
                  <a:spLocks noChangeArrowheads="1"/>
                </p:cNvSpPr>
                <p:nvPr/>
              </p:nvSpPr>
              <p:spPr bwMode="auto">
                <a:xfrm>
                  <a:off x="736" y="2160"/>
                  <a:ext cx="337" cy="134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772" name="Text Box 6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584" y="2267"/>
                  <a:ext cx="449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000" b="1" i="1">
                      <a:solidFill>
                        <a:srgbClr val="FFCC00"/>
                      </a:solidFill>
                    </a:rPr>
                    <a:t>Duracell</a:t>
                  </a:r>
                </a:p>
              </p:txBody>
            </p:sp>
          </p:grpSp>
          <p:sp>
            <p:nvSpPr>
              <p:cNvPr id="328773" name="Line 69"/>
              <p:cNvSpPr>
                <a:spLocks noChangeShapeType="1"/>
              </p:cNvSpPr>
              <p:nvPr/>
            </p:nvSpPr>
            <p:spPr bwMode="auto">
              <a:xfrm flipH="1">
                <a:off x="1111" y="1567"/>
                <a:ext cx="0" cy="115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28774" name="Group 70"/>
              <p:cNvGrpSpPr>
                <a:grpSpLocks/>
              </p:cNvGrpSpPr>
              <p:nvPr/>
            </p:nvGrpSpPr>
            <p:grpSpPr bwMode="auto">
              <a:xfrm>
                <a:off x="812" y="1473"/>
                <a:ext cx="192" cy="105"/>
                <a:chOff x="1824" y="1086"/>
                <a:chExt cx="192" cy="105"/>
              </a:xfrm>
            </p:grpSpPr>
            <p:sp>
              <p:nvSpPr>
                <p:cNvPr id="328775" name="Rectangle 71"/>
                <p:cNvSpPr>
                  <a:spLocks noChangeArrowheads="1"/>
                </p:cNvSpPr>
                <p:nvPr/>
              </p:nvSpPr>
              <p:spPr bwMode="auto">
                <a:xfrm>
                  <a:off x="1872" y="1098"/>
                  <a:ext cx="96" cy="93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776" name="Rectangle 72"/>
                <p:cNvSpPr>
                  <a:spLocks noChangeArrowheads="1"/>
                </p:cNvSpPr>
                <p:nvPr/>
              </p:nvSpPr>
              <p:spPr bwMode="auto">
                <a:xfrm>
                  <a:off x="1824" y="1086"/>
                  <a:ext cx="192" cy="58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28777" name="Group 73"/>
              <p:cNvGrpSpPr>
                <a:grpSpLocks/>
              </p:cNvGrpSpPr>
              <p:nvPr/>
            </p:nvGrpSpPr>
            <p:grpSpPr bwMode="auto">
              <a:xfrm rot="10800000">
                <a:off x="812" y="2705"/>
                <a:ext cx="192" cy="105"/>
                <a:chOff x="1824" y="1086"/>
                <a:chExt cx="192" cy="105"/>
              </a:xfrm>
            </p:grpSpPr>
            <p:sp>
              <p:nvSpPr>
                <p:cNvPr id="328778" name="Rectangle 74"/>
                <p:cNvSpPr>
                  <a:spLocks noChangeArrowheads="1"/>
                </p:cNvSpPr>
                <p:nvPr/>
              </p:nvSpPr>
              <p:spPr bwMode="auto">
                <a:xfrm>
                  <a:off x="1872" y="1098"/>
                  <a:ext cx="96" cy="93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779" name="Rectangle 75"/>
                <p:cNvSpPr>
                  <a:spLocks noChangeArrowheads="1"/>
                </p:cNvSpPr>
                <p:nvPr/>
              </p:nvSpPr>
              <p:spPr bwMode="auto">
                <a:xfrm>
                  <a:off x="1824" y="1086"/>
                  <a:ext cx="192" cy="58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28780" name="Line 76"/>
              <p:cNvSpPr>
                <a:spLocks noChangeShapeType="1"/>
              </p:cNvSpPr>
              <p:nvPr/>
            </p:nvSpPr>
            <p:spPr bwMode="auto">
              <a:xfrm flipH="1">
                <a:off x="729" y="2709"/>
                <a:ext cx="39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81" name="Line 77"/>
              <p:cNvSpPr>
                <a:spLocks noChangeShapeType="1"/>
              </p:cNvSpPr>
              <p:nvPr/>
            </p:nvSpPr>
            <p:spPr bwMode="auto">
              <a:xfrm flipH="1">
                <a:off x="733" y="1573"/>
                <a:ext cx="38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8782" name="Line 78"/>
            <p:cNvSpPr>
              <a:spLocks noChangeShapeType="1"/>
            </p:cNvSpPr>
            <p:nvPr/>
          </p:nvSpPr>
          <p:spPr bwMode="auto">
            <a:xfrm flipH="1">
              <a:off x="3072" y="1394"/>
              <a:ext cx="10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83" name="Line 79"/>
            <p:cNvSpPr>
              <a:spLocks noChangeShapeType="1"/>
            </p:cNvSpPr>
            <p:nvPr/>
          </p:nvSpPr>
          <p:spPr bwMode="auto">
            <a:xfrm flipH="1">
              <a:off x="4648" y="1400"/>
              <a:ext cx="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8784" name="Group 80"/>
            <p:cNvGrpSpPr>
              <a:grpSpLocks/>
            </p:cNvGrpSpPr>
            <p:nvPr/>
          </p:nvGrpSpPr>
          <p:grpSpPr bwMode="auto">
            <a:xfrm>
              <a:off x="3915" y="781"/>
              <a:ext cx="925" cy="853"/>
              <a:chOff x="3915" y="781"/>
              <a:chExt cx="925" cy="853"/>
            </a:xfrm>
          </p:grpSpPr>
          <p:grpSp>
            <p:nvGrpSpPr>
              <p:cNvPr id="328785" name="Group 81"/>
              <p:cNvGrpSpPr>
                <a:grpSpLocks/>
              </p:cNvGrpSpPr>
              <p:nvPr/>
            </p:nvGrpSpPr>
            <p:grpSpPr bwMode="auto">
              <a:xfrm>
                <a:off x="4648" y="1328"/>
                <a:ext cx="192" cy="105"/>
                <a:chOff x="1824" y="1086"/>
                <a:chExt cx="192" cy="105"/>
              </a:xfrm>
            </p:grpSpPr>
            <p:sp>
              <p:nvSpPr>
                <p:cNvPr id="328786" name="Rectangle 82"/>
                <p:cNvSpPr>
                  <a:spLocks noChangeArrowheads="1"/>
                </p:cNvSpPr>
                <p:nvPr/>
              </p:nvSpPr>
              <p:spPr bwMode="auto">
                <a:xfrm>
                  <a:off x="1872" y="1098"/>
                  <a:ext cx="96" cy="93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787" name="Rectangle 83"/>
                <p:cNvSpPr>
                  <a:spLocks noChangeArrowheads="1"/>
                </p:cNvSpPr>
                <p:nvPr/>
              </p:nvSpPr>
              <p:spPr bwMode="auto">
                <a:xfrm>
                  <a:off x="1824" y="1086"/>
                  <a:ext cx="192" cy="58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28788" name="Group 84"/>
              <p:cNvGrpSpPr>
                <a:grpSpLocks/>
              </p:cNvGrpSpPr>
              <p:nvPr/>
            </p:nvGrpSpPr>
            <p:grpSpPr bwMode="auto">
              <a:xfrm>
                <a:off x="3932" y="1328"/>
                <a:ext cx="192" cy="105"/>
                <a:chOff x="1824" y="1086"/>
                <a:chExt cx="192" cy="105"/>
              </a:xfrm>
            </p:grpSpPr>
            <p:sp>
              <p:nvSpPr>
                <p:cNvPr id="328789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1098"/>
                  <a:ext cx="96" cy="93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790" name="Rectangle 86"/>
                <p:cNvSpPr>
                  <a:spLocks noChangeArrowheads="1"/>
                </p:cNvSpPr>
                <p:nvPr/>
              </p:nvSpPr>
              <p:spPr bwMode="auto">
                <a:xfrm>
                  <a:off x="1824" y="1086"/>
                  <a:ext cx="192" cy="58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28791" name="Rectangle 87"/>
              <p:cNvSpPr>
                <a:spLocks noChangeArrowheads="1"/>
              </p:cNvSpPr>
              <p:nvPr/>
            </p:nvSpPr>
            <p:spPr bwMode="auto">
              <a:xfrm>
                <a:off x="3915" y="1433"/>
                <a:ext cx="925" cy="201"/>
              </a:xfrm>
              <a:prstGeom prst="rect">
                <a:avLst/>
              </a:prstGeom>
              <a:solidFill>
                <a:srgbClr val="C0C0C0"/>
              </a:solidFill>
              <a:ln w="349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92" name="AutoShape 88"/>
              <p:cNvSpPr>
                <a:spLocks noChangeArrowheads="1"/>
              </p:cNvSpPr>
              <p:nvPr/>
            </p:nvSpPr>
            <p:spPr bwMode="auto">
              <a:xfrm rot="10800000">
                <a:off x="4164" y="1259"/>
                <a:ext cx="428" cy="174"/>
              </a:xfrm>
              <a:custGeom>
                <a:avLst/>
                <a:gdLst>
                  <a:gd name="G0" fmla="+- 2775 0 0"/>
                  <a:gd name="G1" fmla="+- 21600 0 2775"/>
                  <a:gd name="G2" fmla="*/ 2775 1 2"/>
                  <a:gd name="G3" fmla="+- 21600 0 G2"/>
                  <a:gd name="G4" fmla="+/ 2775 21600 2"/>
                  <a:gd name="G5" fmla="+/ G1 0 2"/>
                  <a:gd name="G6" fmla="*/ 21600 21600 2775"/>
                  <a:gd name="G7" fmla="*/ G6 1 2"/>
                  <a:gd name="G8" fmla="+- 21600 0 G7"/>
                  <a:gd name="G9" fmla="*/ 21600 1 2"/>
                  <a:gd name="G10" fmla="+- 2775 0 G9"/>
                  <a:gd name="G11" fmla="?: G10 G8 0"/>
                  <a:gd name="G12" fmla="?: G10 G7 21600"/>
                  <a:gd name="T0" fmla="*/ 20212 w 21600"/>
                  <a:gd name="T1" fmla="*/ 10800 h 21600"/>
                  <a:gd name="T2" fmla="*/ 10800 w 21600"/>
                  <a:gd name="T3" fmla="*/ 21600 h 21600"/>
                  <a:gd name="T4" fmla="*/ 1388 w 21600"/>
                  <a:gd name="T5" fmla="*/ 10800 h 21600"/>
                  <a:gd name="T6" fmla="*/ 10800 w 21600"/>
                  <a:gd name="T7" fmla="*/ 0 h 21600"/>
                  <a:gd name="T8" fmla="*/ 3188 w 21600"/>
                  <a:gd name="T9" fmla="*/ 3188 h 21600"/>
                  <a:gd name="T10" fmla="*/ 18412 w 21600"/>
                  <a:gd name="T11" fmla="*/ 1841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775" y="21600"/>
                    </a:lnTo>
                    <a:lnTo>
                      <a:pt x="18825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 w="349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93" name="Rectangle 89"/>
              <p:cNvSpPr>
                <a:spLocks noChangeArrowheads="1"/>
              </p:cNvSpPr>
              <p:nvPr/>
            </p:nvSpPr>
            <p:spPr bwMode="auto">
              <a:xfrm>
                <a:off x="4211" y="1159"/>
                <a:ext cx="334" cy="1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94" name="Oval 90"/>
              <p:cNvSpPr>
                <a:spLocks noChangeArrowheads="1"/>
              </p:cNvSpPr>
              <p:nvPr/>
            </p:nvSpPr>
            <p:spPr bwMode="auto">
              <a:xfrm>
                <a:off x="4128" y="781"/>
                <a:ext cx="500" cy="43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95" name="Line 91"/>
              <p:cNvSpPr>
                <a:spLocks noChangeShapeType="1"/>
              </p:cNvSpPr>
              <p:nvPr/>
            </p:nvSpPr>
            <p:spPr bwMode="auto">
              <a:xfrm flipH="1" flipV="1">
                <a:off x="4262" y="1017"/>
                <a:ext cx="52" cy="2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96" name="Line 92"/>
              <p:cNvSpPr>
                <a:spLocks noChangeShapeType="1"/>
              </p:cNvSpPr>
              <p:nvPr/>
            </p:nvSpPr>
            <p:spPr bwMode="auto">
              <a:xfrm flipV="1">
                <a:off x="4453" y="1016"/>
                <a:ext cx="52" cy="2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97" name="Line 93"/>
              <p:cNvSpPr>
                <a:spLocks noChangeShapeType="1"/>
              </p:cNvSpPr>
              <p:nvPr/>
            </p:nvSpPr>
            <p:spPr bwMode="auto">
              <a:xfrm>
                <a:off x="4265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98" name="Line 94"/>
              <p:cNvSpPr>
                <a:spLocks noChangeShapeType="1"/>
              </p:cNvSpPr>
              <p:nvPr/>
            </p:nvSpPr>
            <p:spPr bwMode="auto">
              <a:xfrm flipH="1">
                <a:off x="4261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99" name="Line 95"/>
              <p:cNvSpPr>
                <a:spLocks noChangeShapeType="1"/>
              </p:cNvSpPr>
              <p:nvPr/>
            </p:nvSpPr>
            <p:spPr bwMode="auto">
              <a:xfrm>
                <a:off x="4273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00" name="Line 96"/>
              <p:cNvSpPr>
                <a:spLocks noChangeShapeType="1"/>
              </p:cNvSpPr>
              <p:nvPr/>
            </p:nvSpPr>
            <p:spPr bwMode="auto">
              <a:xfrm flipH="1">
                <a:off x="4269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01" name="Line 97"/>
              <p:cNvSpPr>
                <a:spLocks noChangeShapeType="1"/>
              </p:cNvSpPr>
              <p:nvPr/>
            </p:nvSpPr>
            <p:spPr bwMode="auto">
              <a:xfrm>
                <a:off x="4281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02" name="Line 98"/>
              <p:cNvSpPr>
                <a:spLocks noChangeShapeType="1"/>
              </p:cNvSpPr>
              <p:nvPr/>
            </p:nvSpPr>
            <p:spPr bwMode="auto">
              <a:xfrm flipH="1">
                <a:off x="4277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03" name="Line 99"/>
              <p:cNvSpPr>
                <a:spLocks noChangeShapeType="1"/>
              </p:cNvSpPr>
              <p:nvPr/>
            </p:nvSpPr>
            <p:spPr bwMode="auto">
              <a:xfrm>
                <a:off x="4291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04" name="Line 100"/>
              <p:cNvSpPr>
                <a:spLocks noChangeShapeType="1"/>
              </p:cNvSpPr>
              <p:nvPr/>
            </p:nvSpPr>
            <p:spPr bwMode="auto">
              <a:xfrm flipH="1">
                <a:off x="4287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05" name="Line 101"/>
              <p:cNvSpPr>
                <a:spLocks noChangeShapeType="1"/>
              </p:cNvSpPr>
              <p:nvPr/>
            </p:nvSpPr>
            <p:spPr bwMode="auto">
              <a:xfrm>
                <a:off x="4299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06" name="Line 102"/>
              <p:cNvSpPr>
                <a:spLocks noChangeShapeType="1"/>
              </p:cNvSpPr>
              <p:nvPr/>
            </p:nvSpPr>
            <p:spPr bwMode="auto">
              <a:xfrm flipH="1">
                <a:off x="4295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07" name="Line 103"/>
              <p:cNvSpPr>
                <a:spLocks noChangeShapeType="1"/>
              </p:cNvSpPr>
              <p:nvPr/>
            </p:nvSpPr>
            <p:spPr bwMode="auto">
              <a:xfrm>
                <a:off x="4307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08" name="Line 104"/>
              <p:cNvSpPr>
                <a:spLocks noChangeShapeType="1"/>
              </p:cNvSpPr>
              <p:nvPr/>
            </p:nvSpPr>
            <p:spPr bwMode="auto">
              <a:xfrm flipH="1">
                <a:off x="4303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09" name="Line 105"/>
              <p:cNvSpPr>
                <a:spLocks noChangeShapeType="1"/>
              </p:cNvSpPr>
              <p:nvPr/>
            </p:nvSpPr>
            <p:spPr bwMode="auto">
              <a:xfrm>
                <a:off x="4315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10" name="Line 106"/>
              <p:cNvSpPr>
                <a:spLocks noChangeShapeType="1"/>
              </p:cNvSpPr>
              <p:nvPr/>
            </p:nvSpPr>
            <p:spPr bwMode="auto">
              <a:xfrm flipH="1">
                <a:off x="431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11" name="Line 107"/>
              <p:cNvSpPr>
                <a:spLocks noChangeShapeType="1"/>
              </p:cNvSpPr>
              <p:nvPr/>
            </p:nvSpPr>
            <p:spPr bwMode="auto">
              <a:xfrm>
                <a:off x="4323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12" name="Line 108"/>
              <p:cNvSpPr>
                <a:spLocks noChangeShapeType="1"/>
              </p:cNvSpPr>
              <p:nvPr/>
            </p:nvSpPr>
            <p:spPr bwMode="auto">
              <a:xfrm flipH="1">
                <a:off x="4319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13" name="Line 109"/>
              <p:cNvSpPr>
                <a:spLocks noChangeShapeType="1"/>
              </p:cNvSpPr>
              <p:nvPr/>
            </p:nvSpPr>
            <p:spPr bwMode="auto">
              <a:xfrm>
                <a:off x="433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14" name="Line 110"/>
              <p:cNvSpPr>
                <a:spLocks noChangeShapeType="1"/>
              </p:cNvSpPr>
              <p:nvPr/>
            </p:nvSpPr>
            <p:spPr bwMode="auto">
              <a:xfrm flipH="1">
                <a:off x="4327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15" name="Line 111"/>
              <p:cNvSpPr>
                <a:spLocks noChangeShapeType="1"/>
              </p:cNvSpPr>
              <p:nvPr/>
            </p:nvSpPr>
            <p:spPr bwMode="auto">
              <a:xfrm>
                <a:off x="434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16" name="Line 112"/>
              <p:cNvSpPr>
                <a:spLocks noChangeShapeType="1"/>
              </p:cNvSpPr>
              <p:nvPr/>
            </p:nvSpPr>
            <p:spPr bwMode="auto">
              <a:xfrm flipH="1">
                <a:off x="4337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17" name="Line 113"/>
              <p:cNvSpPr>
                <a:spLocks noChangeShapeType="1"/>
              </p:cNvSpPr>
              <p:nvPr/>
            </p:nvSpPr>
            <p:spPr bwMode="auto">
              <a:xfrm>
                <a:off x="4349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18" name="Line 114"/>
              <p:cNvSpPr>
                <a:spLocks noChangeShapeType="1"/>
              </p:cNvSpPr>
              <p:nvPr/>
            </p:nvSpPr>
            <p:spPr bwMode="auto">
              <a:xfrm flipH="1">
                <a:off x="4345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19" name="Line 115"/>
              <p:cNvSpPr>
                <a:spLocks noChangeShapeType="1"/>
              </p:cNvSpPr>
              <p:nvPr/>
            </p:nvSpPr>
            <p:spPr bwMode="auto">
              <a:xfrm>
                <a:off x="4357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20" name="Line 116"/>
              <p:cNvSpPr>
                <a:spLocks noChangeShapeType="1"/>
              </p:cNvSpPr>
              <p:nvPr/>
            </p:nvSpPr>
            <p:spPr bwMode="auto">
              <a:xfrm flipH="1">
                <a:off x="4353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21" name="Line 117"/>
              <p:cNvSpPr>
                <a:spLocks noChangeShapeType="1"/>
              </p:cNvSpPr>
              <p:nvPr/>
            </p:nvSpPr>
            <p:spPr bwMode="auto">
              <a:xfrm>
                <a:off x="4367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22" name="Line 118"/>
              <p:cNvSpPr>
                <a:spLocks noChangeShapeType="1"/>
              </p:cNvSpPr>
              <p:nvPr/>
            </p:nvSpPr>
            <p:spPr bwMode="auto">
              <a:xfrm flipH="1">
                <a:off x="4363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23" name="Line 119"/>
              <p:cNvSpPr>
                <a:spLocks noChangeShapeType="1"/>
              </p:cNvSpPr>
              <p:nvPr/>
            </p:nvSpPr>
            <p:spPr bwMode="auto">
              <a:xfrm>
                <a:off x="4375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24" name="Line 120"/>
              <p:cNvSpPr>
                <a:spLocks noChangeShapeType="1"/>
              </p:cNvSpPr>
              <p:nvPr/>
            </p:nvSpPr>
            <p:spPr bwMode="auto">
              <a:xfrm flipH="1">
                <a:off x="4371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25" name="Line 121"/>
              <p:cNvSpPr>
                <a:spLocks noChangeShapeType="1"/>
              </p:cNvSpPr>
              <p:nvPr/>
            </p:nvSpPr>
            <p:spPr bwMode="auto">
              <a:xfrm>
                <a:off x="4383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26" name="Line 122"/>
              <p:cNvSpPr>
                <a:spLocks noChangeShapeType="1"/>
              </p:cNvSpPr>
              <p:nvPr/>
            </p:nvSpPr>
            <p:spPr bwMode="auto">
              <a:xfrm flipH="1">
                <a:off x="4379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27" name="Line 123"/>
              <p:cNvSpPr>
                <a:spLocks noChangeShapeType="1"/>
              </p:cNvSpPr>
              <p:nvPr/>
            </p:nvSpPr>
            <p:spPr bwMode="auto">
              <a:xfrm>
                <a:off x="4393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28" name="Line 124"/>
              <p:cNvSpPr>
                <a:spLocks noChangeShapeType="1"/>
              </p:cNvSpPr>
              <p:nvPr/>
            </p:nvSpPr>
            <p:spPr bwMode="auto">
              <a:xfrm flipH="1">
                <a:off x="4389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29" name="Line 125"/>
              <p:cNvSpPr>
                <a:spLocks noChangeShapeType="1"/>
              </p:cNvSpPr>
              <p:nvPr/>
            </p:nvSpPr>
            <p:spPr bwMode="auto">
              <a:xfrm>
                <a:off x="4401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30" name="Line 126"/>
              <p:cNvSpPr>
                <a:spLocks noChangeShapeType="1"/>
              </p:cNvSpPr>
              <p:nvPr/>
            </p:nvSpPr>
            <p:spPr bwMode="auto">
              <a:xfrm flipH="1">
                <a:off x="4397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31" name="Line 127"/>
              <p:cNvSpPr>
                <a:spLocks noChangeShapeType="1"/>
              </p:cNvSpPr>
              <p:nvPr/>
            </p:nvSpPr>
            <p:spPr bwMode="auto">
              <a:xfrm>
                <a:off x="4409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32" name="Line 128"/>
              <p:cNvSpPr>
                <a:spLocks noChangeShapeType="1"/>
              </p:cNvSpPr>
              <p:nvPr/>
            </p:nvSpPr>
            <p:spPr bwMode="auto">
              <a:xfrm flipH="1">
                <a:off x="4405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33" name="Line 129"/>
              <p:cNvSpPr>
                <a:spLocks noChangeShapeType="1"/>
              </p:cNvSpPr>
              <p:nvPr/>
            </p:nvSpPr>
            <p:spPr bwMode="auto">
              <a:xfrm>
                <a:off x="4417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34" name="Line 130"/>
              <p:cNvSpPr>
                <a:spLocks noChangeShapeType="1"/>
              </p:cNvSpPr>
              <p:nvPr/>
            </p:nvSpPr>
            <p:spPr bwMode="auto">
              <a:xfrm flipH="1">
                <a:off x="4413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35" name="Line 131"/>
              <p:cNvSpPr>
                <a:spLocks noChangeShapeType="1"/>
              </p:cNvSpPr>
              <p:nvPr/>
            </p:nvSpPr>
            <p:spPr bwMode="auto">
              <a:xfrm>
                <a:off x="4425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36" name="Line 132"/>
              <p:cNvSpPr>
                <a:spLocks noChangeShapeType="1"/>
              </p:cNvSpPr>
              <p:nvPr/>
            </p:nvSpPr>
            <p:spPr bwMode="auto">
              <a:xfrm flipH="1">
                <a:off x="442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37" name="Line 133"/>
              <p:cNvSpPr>
                <a:spLocks noChangeShapeType="1"/>
              </p:cNvSpPr>
              <p:nvPr/>
            </p:nvSpPr>
            <p:spPr bwMode="auto">
              <a:xfrm>
                <a:off x="4433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38" name="Line 134"/>
              <p:cNvSpPr>
                <a:spLocks noChangeShapeType="1"/>
              </p:cNvSpPr>
              <p:nvPr/>
            </p:nvSpPr>
            <p:spPr bwMode="auto">
              <a:xfrm flipH="1">
                <a:off x="4429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39" name="Line 135"/>
              <p:cNvSpPr>
                <a:spLocks noChangeShapeType="1"/>
              </p:cNvSpPr>
              <p:nvPr/>
            </p:nvSpPr>
            <p:spPr bwMode="auto">
              <a:xfrm>
                <a:off x="4443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40" name="Line 136"/>
              <p:cNvSpPr>
                <a:spLocks noChangeShapeType="1"/>
              </p:cNvSpPr>
              <p:nvPr/>
            </p:nvSpPr>
            <p:spPr bwMode="auto">
              <a:xfrm flipH="1">
                <a:off x="4439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41" name="Line 137"/>
              <p:cNvSpPr>
                <a:spLocks noChangeShapeType="1"/>
              </p:cNvSpPr>
              <p:nvPr/>
            </p:nvSpPr>
            <p:spPr bwMode="auto">
              <a:xfrm>
                <a:off x="4451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42" name="Line 138"/>
              <p:cNvSpPr>
                <a:spLocks noChangeShapeType="1"/>
              </p:cNvSpPr>
              <p:nvPr/>
            </p:nvSpPr>
            <p:spPr bwMode="auto">
              <a:xfrm flipH="1">
                <a:off x="4447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43" name="Line 139"/>
              <p:cNvSpPr>
                <a:spLocks noChangeShapeType="1"/>
              </p:cNvSpPr>
              <p:nvPr/>
            </p:nvSpPr>
            <p:spPr bwMode="auto">
              <a:xfrm>
                <a:off x="4459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44" name="Line 140"/>
              <p:cNvSpPr>
                <a:spLocks noChangeShapeType="1"/>
              </p:cNvSpPr>
              <p:nvPr/>
            </p:nvSpPr>
            <p:spPr bwMode="auto">
              <a:xfrm flipH="1">
                <a:off x="4455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45" name="Line 141"/>
              <p:cNvSpPr>
                <a:spLocks noChangeShapeType="1"/>
              </p:cNvSpPr>
              <p:nvPr/>
            </p:nvSpPr>
            <p:spPr bwMode="auto">
              <a:xfrm>
                <a:off x="4467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46" name="Line 142"/>
              <p:cNvSpPr>
                <a:spLocks noChangeShapeType="1"/>
              </p:cNvSpPr>
              <p:nvPr/>
            </p:nvSpPr>
            <p:spPr bwMode="auto">
              <a:xfrm flipH="1">
                <a:off x="4463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47" name="Line 143"/>
              <p:cNvSpPr>
                <a:spLocks noChangeShapeType="1"/>
              </p:cNvSpPr>
              <p:nvPr/>
            </p:nvSpPr>
            <p:spPr bwMode="auto">
              <a:xfrm>
                <a:off x="4475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48" name="Line 144"/>
              <p:cNvSpPr>
                <a:spLocks noChangeShapeType="1"/>
              </p:cNvSpPr>
              <p:nvPr/>
            </p:nvSpPr>
            <p:spPr bwMode="auto">
              <a:xfrm flipH="1">
                <a:off x="447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49" name="Line 145"/>
              <p:cNvSpPr>
                <a:spLocks noChangeShapeType="1"/>
              </p:cNvSpPr>
              <p:nvPr/>
            </p:nvSpPr>
            <p:spPr bwMode="auto">
              <a:xfrm>
                <a:off x="4485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50" name="Line 146"/>
              <p:cNvSpPr>
                <a:spLocks noChangeShapeType="1"/>
              </p:cNvSpPr>
              <p:nvPr/>
            </p:nvSpPr>
            <p:spPr bwMode="auto">
              <a:xfrm flipH="1">
                <a:off x="448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51" name="Line 147"/>
              <p:cNvSpPr>
                <a:spLocks noChangeShapeType="1"/>
              </p:cNvSpPr>
              <p:nvPr/>
            </p:nvSpPr>
            <p:spPr bwMode="auto">
              <a:xfrm>
                <a:off x="4493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52" name="Line 148"/>
              <p:cNvSpPr>
                <a:spLocks noChangeShapeType="1"/>
              </p:cNvSpPr>
              <p:nvPr/>
            </p:nvSpPr>
            <p:spPr bwMode="auto">
              <a:xfrm flipH="1">
                <a:off x="4489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53" name="Line 149"/>
              <p:cNvSpPr>
                <a:spLocks noChangeShapeType="1"/>
              </p:cNvSpPr>
              <p:nvPr/>
            </p:nvSpPr>
            <p:spPr bwMode="auto">
              <a:xfrm>
                <a:off x="450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54" name="Line 150"/>
              <p:cNvSpPr>
                <a:spLocks noChangeShapeType="1"/>
              </p:cNvSpPr>
              <p:nvPr/>
            </p:nvSpPr>
            <p:spPr bwMode="auto">
              <a:xfrm flipH="1">
                <a:off x="4497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8855" name="Group 151"/>
            <p:cNvGrpSpPr>
              <a:grpSpLocks/>
            </p:cNvGrpSpPr>
            <p:nvPr/>
          </p:nvGrpSpPr>
          <p:grpSpPr bwMode="auto">
            <a:xfrm>
              <a:off x="3915" y="2359"/>
              <a:ext cx="925" cy="853"/>
              <a:chOff x="3915" y="781"/>
              <a:chExt cx="925" cy="853"/>
            </a:xfrm>
          </p:grpSpPr>
          <p:grpSp>
            <p:nvGrpSpPr>
              <p:cNvPr id="328856" name="Group 152"/>
              <p:cNvGrpSpPr>
                <a:grpSpLocks/>
              </p:cNvGrpSpPr>
              <p:nvPr/>
            </p:nvGrpSpPr>
            <p:grpSpPr bwMode="auto">
              <a:xfrm>
                <a:off x="4648" y="1328"/>
                <a:ext cx="192" cy="105"/>
                <a:chOff x="1824" y="1086"/>
                <a:chExt cx="192" cy="105"/>
              </a:xfrm>
            </p:grpSpPr>
            <p:sp>
              <p:nvSpPr>
                <p:cNvPr id="328857" name="Rectangle 153"/>
                <p:cNvSpPr>
                  <a:spLocks noChangeArrowheads="1"/>
                </p:cNvSpPr>
                <p:nvPr/>
              </p:nvSpPr>
              <p:spPr bwMode="auto">
                <a:xfrm>
                  <a:off x="1872" y="1098"/>
                  <a:ext cx="96" cy="93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858" name="Rectangle 154"/>
                <p:cNvSpPr>
                  <a:spLocks noChangeArrowheads="1"/>
                </p:cNvSpPr>
                <p:nvPr/>
              </p:nvSpPr>
              <p:spPr bwMode="auto">
                <a:xfrm>
                  <a:off x="1824" y="1086"/>
                  <a:ext cx="192" cy="58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28859" name="Group 155"/>
              <p:cNvGrpSpPr>
                <a:grpSpLocks/>
              </p:cNvGrpSpPr>
              <p:nvPr/>
            </p:nvGrpSpPr>
            <p:grpSpPr bwMode="auto">
              <a:xfrm>
                <a:off x="3932" y="1328"/>
                <a:ext cx="192" cy="105"/>
                <a:chOff x="1824" y="1086"/>
                <a:chExt cx="192" cy="105"/>
              </a:xfrm>
            </p:grpSpPr>
            <p:sp>
              <p:nvSpPr>
                <p:cNvPr id="328860" name="Rectangle 156"/>
                <p:cNvSpPr>
                  <a:spLocks noChangeArrowheads="1"/>
                </p:cNvSpPr>
                <p:nvPr/>
              </p:nvSpPr>
              <p:spPr bwMode="auto">
                <a:xfrm>
                  <a:off x="1872" y="1098"/>
                  <a:ext cx="96" cy="93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861" name="Rectangle 157"/>
                <p:cNvSpPr>
                  <a:spLocks noChangeArrowheads="1"/>
                </p:cNvSpPr>
                <p:nvPr/>
              </p:nvSpPr>
              <p:spPr bwMode="auto">
                <a:xfrm>
                  <a:off x="1824" y="1086"/>
                  <a:ext cx="192" cy="58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28862" name="Rectangle 158"/>
              <p:cNvSpPr>
                <a:spLocks noChangeArrowheads="1"/>
              </p:cNvSpPr>
              <p:nvPr/>
            </p:nvSpPr>
            <p:spPr bwMode="auto">
              <a:xfrm>
                <a:off x="3915" y="1433"/>
                <a:ext cx="925" cy="201"/>
              </a:xfrm>
              <a:prstGeom prst="rect">
                <a:avLst/>
              </a:prstGeom>
              <a:solidFill>
                <a:srgbClr val="C0C0C0"/>
              </a:solidFill>
              <a:ln w="349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863" name="AutoShape 159"/>
              <p:cNvSpPr>
                <a:spLocks noChangeArrowheads="1"/>
              </p:cNvSpPr>
              <p:nvPr/>
            </p:nvSpPr>
            <p:spPr bwMode="auto">
              <a:xfrm rot="10800000">
                <a:off x="4164" y="1259"/>
                <a:ext cx="428" cy="174"/>
              </a:xfrm>
              <a:custGeom>
                <a:avLst/>
                <a:gdLst>
                  <a:gd name="G0" fmla="+- 2775 0 0"/>
                  <a:gd name="G1" fmla="+- 21600 0 2775"/>
                  <a:gd name="G2" fmla="*/ 2775 1 2"/>
                  <a:gd name="G3" fmla="+- 21600 0 G2"/>
                  <a:gd name="G4" fmla="+/ 2775 21600 2"/>
                  <a:gd name="G5" fmla="+/ G1 0 2"/>
                  <a:gd name="G6" fmla="*/ 21600 21600 2775"/>
                  <a:gd name="G7" fmla="*/ G6 1 2"/>
                  <a:gd name="G8" fmla="+- 21600 0 G7"/>
                  <a:gd name="G9" fmla="*/ 21600 1 2"/>
                  <a:gd name="G10" fmla="+- 2775 0 G9"/>
                  <a:gd name="G11" fmla="?: G10 G8 0"/>
                  <a:gd name="G12" fmla="?: G10 G7 21600"/>
                  <a:gd name="T0" fmla="*/ 20212 w 21600"/>
                  <a:gd name="T1" fmla="*/ 10800 h 21600"/>
                  <a:gd name="T2" fmla="*/ 10800 w 21600"/>
                  <a:gd name="T3" fmla="*/ 21600 h 21600"/>
                  <a:gd name="T4" fmla="*/ 1388 w 21600"/>
                  <a:gd name="T5" fmla="*/ 10800 h 21600"/>
                  <a:gd name="T6" fmla="*/ 10800 w 21600"/>
                  <a:gd name="T7" fmla="*/ 0 h 21600"/>
                  <a:gd name="T8" fmla="*/ 3188 w 21600"/>
                  <a:gd name="T9" fmla="*/ 3188 h 21600"/>
                  <a:gd name="T10" fmla="*/ 18412 w 21600"/>
                  <a:gd name="T11" fmla="*/ 1841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775" y="21600"/>
                    </a:lnTo>
                    <a:lnTo>
                      <a:pt x="18825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 w="349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864" name="Rectangle 160"/>
              <p:cNvSpPr>
                <a:spLocks noChangeArrowheads="1"/>
              </p:cNvSpPr>
              <p:nvPr/>
            </p:nvSpPr>
            <p:spPr bwMode="auto">
              <a:xfrm>
                <a:off x="4211" y="1159"/>
                <a:ext cx="334" cy="1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865" name="Oval 161"/>
              <p:cNvSpPr>
                <a:spLocks noChangeArrowheads="1"/>
              </p:cNvSpPr>
              <p:nvPr/>
            </p:nvSpPr>
            <p:spPr bwMode="auto">
              <a:xfrm>
                <a:off x="4128" y="781"/>
                <a:ext cx="500" cy="43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866" name="Line 162"/>
              <p:cNvSpPr>
                <a:spLocks noChangeShapeType="1"/>
              </p:cNvSpPr>
              <p:nvPr/>
            </p:nvSpPr>
            <p:spPr bwMode="auto">
              <a:xfrm flipH="1" flipV="1">
                <a:off x="4262" y="1017"/>
                <a:ext cx="52" cy="2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67" name="Line 163"/>
              <p:cNvSpPr>
                <a:spLocks noChangeShapeType="1"/>
              </p:cNvSpPr>
              <p:nvPr/>
            </p:nvSpPr>
            <p:spPr bwMode="auto">
              <a:xfrm flipV="1">
                <a:off x="4453" y="1016"/>
                <a:ext cx="52" cy="2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68" name="Line 164"/>
              <p:cNvSpPr>
                <a:spLocks noChangeShapeType="1"/>
              </p:cNvSpPr>
              <p:nvPr/>
            </p:nvSpPr>
            <p:spPr bwMode="auto">
              <a:xfrm>
                <a:off x="4265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69" name="Line 165"/>
              <p:cNvSpPr>
                <a:spLocks noChangeShapeType="1"/>
              </p:cNvSpPr>
              <p:nvPr/>
            </p:nvSpPr>
            <p:spPr bwMode="auto">
              <a:xfrm flipH="1">
                <a:off x="4261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70" name="Line 166"/>
              <p:cNvSpPr>
                <a:spLocks noChangeShapeType="1"/>
              </p:cNvSpPr>
              <p:nvPr/>
            </p:nvSpPr>
            <p:spPr bwMode="auto">
              <a:xfrm>
                <a:off x="4273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71" name="Line 167"/>
              <p:cNvSpPr>
                <a:spLocks noChangeShapeType="1"/>
              </p:cNvSpPr>
              <p:nvPr/>
            </p:nvSpPr>
            <p:spPr bwMode="auto">
              <a:xfrm flipH="1">
                <a:off x="4269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72" name="Line 168"/>
              <p:cNvSpPr>
                <a:spLocks noChangeShapeType="1"/>
              </p:cNvSpPr>
              <p:nvPr/>
            </p:nvSpPr>
            <p:spPr bwMode="auto">
              <a:xfrm>
                <a:off x="4281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73" name="Line 169"/>
              <p:cNvSpPr>
                <a:spLocks noChangeShapeType="1"/>
              </p:cNvSpPr>
              <p:nvPr/>
            </p:nvSpPr>
            <p:spPr bwMode="auto">
              <a:xfrm flipH="1">
                <a:off x="4277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74" name="Line 170"/>
              <p:cNvSpPr>
                <a:spLocks noChangeShapeType="1"/>
              </p:cNvSpPr>
              <p:nvPr/>
            </p:nvSpPr>
            <p:spPr bwMode="auto">
              <a:xfrm>
                <a:off x="4291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75" name="Line 171"/>
              <p:cNvSpPr>
                <a:spLocks noChangeShapeType="1"/>
              </p:cNvSpPr>
              <p:nvPr/>
            </p:nvSpPr>
            <p:spPr bwMode="auto">
              <a:xfrm flipH="1">
                <a:off x="4287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76" name="Line 172"/>
              <p:cNvSpPr>
                <a:spLocks noChangeShapeType="1"/>
              </p:cNvSpPr>
              <p:nvPr/>
            </p:nvSpPr>
            <p:spPr bwMode="auto">
              <a:xfrm>
                <a:off x="4299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77" name="Line 173"/>
              <p:cNvSpPr>
                <a:spLocks noChangeShapeType="1"/>
              </p:cNvSpPr>
              <p:nvPr/>
            </p:nvSpPr>
            <p:spPr bwMode="auto">
              <a:xfrm flipH="1">
                <a:off x="4295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78" name="Line 174"/>
              <p:cNvSpPr>
                <a:spLocks noChangeShapeType="1"/>
              </p:cNvSpPr>
              <p:nvPr/>
            </p:nvSpPr>
            <p:spPr bwMode="auto">
              <a:xfrm>
                <a:off x="4307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79" name="Line 175"/>
              <p:cNvSpPr>
                <a:spLocks noChangeShapeType="1"/>
              </p:cNvSpPr>
              <p:nvPr/>
            </p:nvSpPr>
            <p:spPr bwMode="auto">
              <a:xfrm flipH="1">
                <a:off x="4303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80" name="Line 176"/>
              <p:cNvSpPr>
                <a:spLocks noChangeShapeType="1"/>
              </p:cNvSpPr>
              <p:nvPr/>
            </p:nvSpPr>
            <p:spPr bwMode="auto">
              <a:xfrm>
                <a:off x="4315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81" name="Line 177"/>
              <p:cNvSpPr>
                <a:spLocks noChangeShapeType="1"/>
              </p:cNvSpPr>
              <p:nvPr/>
            </p:nvSpPr>
            <p:spPr bwMode="auto">
              <a:xfrm flipH="1">
                <a:off x="431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82" name="Line 178"/>
              <p:cNvSpPr>
                <a:spLocks noChangeShapeType="1"/>
              </p:cNvSpPr>
              <p:nvPr/>
            </p:nvSpPr>
            <p:spPr bwMode="auto">
              <a:xfrm>
                <a:off x="4323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83" name="Line 179"/>
              <p:cNvSpPr>
                <a:spLocks noChangeShapeType="1"/>
              </p:cNvSpPr>
              <p:nvPr/>
            </p:nvSpPr>
            <p:spPr bwMode="auto">
              <a:xfrm flipH="1">
                <a:off x="4319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84" name="Line 180"/>
              <p:cNvSpPr>
                <a:spLocks noChangeShapeType="1"/>
              </p:cNvSpPr>
              <p:nvPr/>
            </p:nvSpPr>
            <p:spPr bwMode="auto">
              <a:xfrm>
                <a:off x="433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85" name="Line 181"/>
              <p:cNvSpPr>
                <a:spLocks noChangeShapeType="1"/>
              </p:cNvSpPr>
              <p:nvPr/>
            </p:nvSpPr>
            <p:spPr bwMode="auto">
              <a:xfrm flipH="1">
                <a:off x="4327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86" name="Line 182"/>
              <p:cNvSpPr>
                <a:spLocks noChangeShapeType="1"/>
              </p:cNvSpPr>
              <p:nvPr/>
            </p:nvSpPr>
            <p:spPr bwMode="auto">
              <a:xfrm>
                <a:off x="434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87" name="Line 183"/>
              <p:cNvSpPr>
                <a:spLocks noChangeShapeType="1"/>
              </p:cNvSpPr>
              <p:nvPr/>
            </p:nvSpPr>
            <p:spPr bwMode="auto">
              <a:xfrm flipH="1">
                <a:off x="4337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88" name="Line 184"/>
              <p:cNvSpPr>
                <a:spLocks noChangeShapeType="1"/>
              </p:cNvSpPr>
              <p:nvPr/>
            </p:nvSpPr>
            <p:spPr bwMode="auto">
              <a:xfrm>
                <a:off x="4349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89" name="Line 185"/>
              <p:cNvSpPr>
                <a:spLocks noChangeShapeType="1"/>
              </p:cNvSpPr>
              <p:nvPr/>
            </p:nvSpPr>
            <p:spPr bwMode="auto">
              <a:xfrm flipH="1">
                <a:off x="4345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90" name="Line 186"/>
              <p:cNvSpPr>
                <a:spLocks noChangeShapeType="1"/>
              </p:cNvSpPr>
              <p:nvPr/>
            </p:nvSpPr>
            <p:spPr bwMode="auto">
              <a:xfrm>
                <a:off x="4357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91" name="Line 187"/>
              <p:cNvSpPr>
                <a:spLocks noChangeShapeType="1"/>
              </p:cNvSpPr>
              <p:nvPr/>
            </p:nvSpPr>
            <p:spPr bwMode="auto">
              <a:xfrm flipH="1">
                <a:off x="4353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92" name="Line 188"/>
              <p:cNvSpPr>
                <a:spLocks noChangeShapeType="1"/>
              </p:cNvSpPr>
              <p:nvPr/>
            </p:nvSpPr>
            <p:spPr bwMode="auto">
              <a:xfrm>
                <a:off x="4367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93" name="Line 189"/>
              <p:cNvSpPr>
                <a:spLocks noChangeShapeType="1"/>
              </p:cNvSpPr>
              <p:nvPr/>
            </p:nvSpPr>
            <p:spPr bwMode="auto">
              <a:xfrm flipH="1">
                <a:off x="4363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94" name="Line 190"/>
              <p:cNvSpPr>
                <a:spLocks noChangeShapeType="1"/>
              </p:cNvSpPr>
              <p:nvPr/>
            </p:nvSpPr>
            <p:spPr bwMode="auto">
              <a:xfrm>
                <a:off x="4375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95" name="Line 191"/>
              <p:cNvSpPr>
                <a:spLocks noChangeShapeType="1"/>
              </p:cNvSpPr>
              <p:nvPr/>
            </p:nvSpPr>
            <p:spPr bwMode="auto">
              <a:xfrm flipH="1">
                <a:off x="4371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96" name="Line 192"/>
              <p:cNvSpPr>
                <a:spLocks noChangeShapeType="1"/>
              </p:cNvSpPr>
              <p:nvPr/>
            </p:nvSpPr>
            <p:spPr bwMode="auto">
              <a:xfrm>
                <a:off x="4383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97" name="Line 193"/>
              <p:cNvSpPr>
                <a:spLocks noChangeShapeType="1"/>
              </p:cNvSpPr>
              <p:nvPr/>
            </p:nvSpPr>
            <p:spPr bwMode="auto">
              <a:xfrm flipH="1">
                <a:off x="4379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98" name="Line 194"/>
              <p:cNvSpPr>
                <a:spLocks noChangeShapeType="1"/>
              </p:cNvSpPr>
              <p:nvPr/>
            </p:nvSpPr>
            <p:spPr bwMode="auto">
              <a:xfrm>
                <a:off x="4393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99" name="Line 195"/>
              <p:cNvSpPr>
                <a:spLocks noChangeShapeType="1"/>
              </p:cNvSpPr>
              <p:nvPr/>
            </p:nvSpPr>
            <p:spPr bwMode="auto">
              <a:xfrm flipH="1">
                <a:off x="4389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00" name="Line 196"/>
              <p:cNvSpPr>
                <a:spLocks noChangeShapeType="1"/>
              </p:cNvSpPr>
              <p:nvPr/>
            </p:nvSpPr>
            <p:spPr bwMode="auto">
              <a:xfrm>
                <a:off x="4401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01" name="Line 197"/>
              <p:cNvSpPr>
                <a:spLocks noChangeShapeType="1"/>
              </p:cNvSpPr>
              <p:nvPr/>
            </p:nvSpPr>
            <p:spPr bwMode="auto">
              <a:xfrm flipH="1">
                <a:off x="4397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02" name="Line 198"/>
              <p:cNvSpPr>
                <a:spLocks noChangeShapeType="1"/>
              </p:cNvSpPr>
              <p:nvPr/>
            </p:nvSpPr>
            <p:spPr bwMode="auto">
              <a:xfrm>
                <a:off x="4409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03" name="Line 199"/>
              <p:cNvSpPr>
                <a:spLocks noChangeShapeType="1"/>
              </p:cNvSpPr>
              <p:nvPr/>
            </p:nvSpPr>
            <p:spPr bwMode="auto">
              <a:xfrm flipH="1">
                <a:off x="4405" y="1014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04" name="Line 200"/>
              <p:cNvSpPr>
                <a:spLocks noChangeShapeType="1"/>
              </p:cNvSpPr>
              <p:nvPr/>
            </p:nvSpPr>
            <p:spPr bwMode="auto">
              <a:xfrm>
                <a:off x="4417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05" name="Line 201"/>
              <p:cNvSpPr>
                <a:spLocks noChangeShapeType="1"/>
              </p:cNvSpPr>
              <p:nvPr/>
            </p:nvSpPr>
            <p:spPr bwMode="auto">
              <a:xfrm flipH="1">
                <a:off x="4413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06" name="Line 202"/>
              <p:cNvSpPr>
                <a:spLocks noChangeShapeType="1"/>
              </p:cNvSpPr>
              <p:nvPr/>
            </p:nvSpPr>
            <p:spPr bwMode="auto">
              <a:xfrm>
                <a:off x="4425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07" name="Line 203"/>
              <p:cNvSpPr>
                <a:spLocks noChangeShapeType="1"/>
              </p:cNvSpPr>
              <p:nvPr/>
            </p:nvSpPr>
            <p:spPr bwMode="auto">
              <a:xfrm flipH="1">
                <a:off x="442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08" name="Line 204"/>
              <p:cNvSpPr>
                <a:spLocks noChangeShapeType="1"/>
              </p:cNvSpPr>
              <p:nvPr/>
            </p:nvSpPr>
            <p:spPr bwMode="auto">
              <a:xfrm>
                <a:off x="4433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09" name="Line 205"/>
              <p:cNvSpPr>
                <a:spLocks noChangeShapeType="1"/>
              </p:cNvSpPr>
              <p:nvPr/>
            </p:nvSpPr>
            <p:spPr bwMode="auto">
              <a:xfrm flipH="1">
                <a:off x="4429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10" name="Line 206"/>
              <p:cNvSpPr>
                <a:spLocks noChangeShapeType="1"/>
              </p:cNvSpPr>
              <p:nvPr/>
            </p:nvSpPr>
            <p:spPr bwMode="auto">
              <a:xfrm>
                <a:off x="4443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11" name="Line 207"/>
              <p:cNvSpPr>
                <a:spLocks noChangeShapeType="1"/>
              </p:cNvSpPr>
              <p:nvPr/>
            </p:nvSpPr>
            <p:spPr bwMode="auto">
              <a:xfrm flipH="1">
                <a:off x="4439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12" name="Line 208"/>
              <p:cNvSpPr>
                <a:spLocks noChangeShapeType="1"/>
              </p:cNvSpPr>
              <p:nvPr/>
            </p:nvSpPr>
            <p:spPr bwMode="auto">
              <a:xfrm>
                <a:off x="4451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13" name="Line 209"/>
              <p:cNvSpPr>
                <a:spLocks noChangeShapeType="1"/>
              </p:cNvSpPr>
              <p:nvPr/>
            </p:nvSpPr>
            <p:spPr bwMode="auto">
              <a:xfrm flipH="1">
                <a:off x="4447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14" name="Line 210"/>
              <p:cNvSpPr>
                <a:spLocks noChangeShapeType="1"/>
              </p:cNvSpPr>
              <p:nvPr/>
            </p:nvSpPr>
            <p:spPr bwMode="auto">
              <a:xfrm>
                <a:off x="4459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15" name="Line 211"/>
              <p:cNvSpPr>
                <a:spLocks noChangeShapeType="1"/>
              </p:cNvSpPr>
              <p:nvPr/>
            </p:nvSpPr>
            <p:spPr bwMode="auto">
              <a:xfrm flipH="1">
                <a:off x="4455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16" name="Line 212"/>
              <p:cNvSpPr>
                <a:spLocks noChangeShapeType="1"/>
              </p:cNvSpPr>
              <p:nvPr/>
            </p:nvSpPr>
            <p:spPr bwMode="auto">
              <a:xfrm>
                <a:off x="4467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17" name="Line 213"/>
              <p:cNvSpPr>
                <a:spLocks noChangeShapeType="1"/>
              </p:cNvSpPr>
              <p:nvPr/>
            </p:nvSpPr>
            <p:spPr bwMode="auto">
              <a:xfrm flipH="1">
                <a:off x="4463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18" name="Line 214"/>
              <p:cNvSpPr>
                <a:spLocks noChangeShapeType="1"/>
              </p:cNvSpPr>
              <p:nvPr/>
            </p:nvSpPr>
            <p:spPr bwMode="auto">
              <a:xfrm>
                <a:off x="4475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19" name="Line 215"/>
              <p:cNvSpPr>
                <a:spLocks noChangeShapeType="1"/>
              </p:cNvSpPr>
              <p:nvPr/>
            </p:nvSpPr>
            <p:spPr bwMode="auto">
              <a:xfrm flipH="1">
                <a:off x="447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20" name="Line 216"/>
              <p:cNvSpPr>
                <a:spLocks noChangeShapeType="1"/>
              </p:cNvSpPr>
              <p:nvPr/>
            </p:nvSpPr>
            <p:spPr bwMode="auto">
              <a:xfrm>
                <a:off x="4485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21" name="Line 217"/>
              <p:cNvSpPr>
                <a:spLocks noChangeShapeType="1"/>
              </p:cNvSpPr>
              <p:nvPr/>
            </p:nvSpPr>
            <p:spPr bwMode="auto">
              <a:xfrm flipH="1">
                <a:off x="448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22" name="Line 218"/>
              <p:cNvSpPr>
                <a:spLocks noChangeShapeType="1"/>
              </p:cNvSpPr>
              <p:nvPr/>
            </p:nvSpPr>
            <p:spPr bwMode="auto">
              <a:xfrm>
                <a:off x="4493" y="1012"/>
                <a:ext cx="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23" name="Line 219"/>
              <p:cNvSpPr>
                <a:spLocks noChangeShapeType="1"/>
              </p:cNvSpPr>
              <p:nvPr/>
            </p:nvSpPr>
            <p:spPr bwMode="auto">
              <a:xfrm flipH="1">
                <a:off x="4489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24" name="Line 220"/>
              <p:cNvSpPr>
                <a:spLocks noChangeShapeType="1"/>
              </p:cNvSpPr>
              <p:nvPr/>
            </p:nvSpPr>
            <p:spPr bwMode="auto">
              <a:xfrm>
                <a:off x="4501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925" name="Line 221"/>
              <p:cNvSpPr>
                <a:spLocks noChangeShapeType="1"/>
              </p:cNvSpPr>
              <p:nvPr/>
            </p:nvSpPr>
            <p:spPr bwMode="auto">
              <a:xfrm flipH="1">
                <a:off x="4497" y="1013"/>
                <a:ext cx="4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8926" name="Line 222"/>
            <p:cNvSpPr>
              <a:spLocks noChangeShapeType="1"/>
            </p:cNvSpPr>
            <p:nvPr/>
          </p:nvSpPr>
          <p:spPr bwMode="auto">
            <a:xfrm flipH="1">
              <a:off x="4648" y="2975"/>
              <a:ext cx="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927" name="Line 223"/>
            <p:cNvSpPr>
              <a:spLocks noChangeShapeType="1"/>
            </p:cNvSpPr>
            <p:nvPr/>
          </p:nvSpPr>
          <p:spPr bwMode="auto">
            <a:xfrm flipH="1">
              <a:off x="896" y="2975"/>
              <a:ext cx="32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287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52400" y="1066800"/>
            <a:ext cx="8839200" cy="449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0755" name="Group 3"/>
          <p:cNvGrpSpPr>
            <a:grpSpLocks/>
          </p:cNvGrpSpPr>
          <p:nvPr/>
        </p:nvGrpSpPr>
        <p:grpSpPr bwMode="auto">
          <a:xfrm>
            <a:off x="3186113" y="1882775"/>
            <a:ext cx="1919287" cy="179388"/>
            <a:chOff x="2007" y="947"/>
            <a:chExt cx="1209" cy="113"/>
          </a:xfrm>
        </p:grpSpPr>
        <p:sp>
          <p:nvSpPr>
            <p:cNvPr id="330756" name="Rectangle 4"/>
            <p:cNvSpPr>
              <a:spLocks noChangeArrowheads="1"/>
            </p:cNvSpPr>
            <p:nvPr/>
          </p:nvSpPr>
          <p:spPr bwMode="auto">
            <a:xfrm rot="5400000">
              <a:off x="2551" y="403"/>
              <a:ext cx="113" cy="120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57" name="Rectangle 5"/>
            <p:cNvSpPr>
              <a:spLocks noChangeArrowheads="1"/>
            </p:cNvSpPr>
            <p:nvPr/>
          </p:nvSpPr>
          <p:spPr bwMode="auto">
            <a:xfrm>
              <a:off x="3072" y="947"/>
              <a:ext cx="144" cy="1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0758" name="Group 6"/>
          <p:cNvGrpSpPr>
            <a:grpSpLocks/>
          </p:cNvGrpSpPr>
          <p:nvPr/>
        </p:nvGrpSpPr>
        <p:grpSpPr bwMode="auto">
          <a:xfrm>
            <a:off x="4876800" y="2108200"/>
            <a:ext cx="304800" cy="166688"/>
            <a:chOff x="1824" y="1086"/>
            <a:chExt cx="192" cy="105"/>
          </a:xfrm>
        </p:grpSpPr>
        <p:sp>
          <p:nvSpPr>
            <p:cNvPr id="330759" name="Rectangle 7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0" name="Rectangle 8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0761" name="Rectangle 9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277938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849438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344738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840038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2972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7544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2116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6688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6000" b="1" i="1">
                <a:solidFill>
                  <a:schemeClr val="bg1"/>
                </a:solidFill>
                <a:latin typeface="Franklin Gothic Medium" pitchFamily="34" charset="0"/>
              </a:rPr>
              <a:t>Series</a:t>
            </a:r>
          </a:p>
        </p:txBody>
      </p:sp>
      <p:sp>
        <p:nvSpPr>
          <p:cNvPr id="330762" name="Line 10"/>
          <p:cNvSpPr>
            <a:spLocks noChangeShapeType="1"/>
          </p:cNvSpPr>
          <p:nvPr/>
        </p:nvSpPr>
        <p:spPr bwMode="auto">
          <a:xfrm flipH="1">
            <a:off x="1438275" y="2193925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763" name="Line 11"/>
          <p:cNvSpPr>
            <a:spLocks noChangeShapeType="1"/>
          </p:cNvSpPr>
          <p:nvPr/>
        </p:nvSpPr>
        <p:spPr bwMode="auto">
          <a:xfrm flipH="1">
            <a:off x="8001000" y="2222500"/>
            <a:ext cx="0" cy="2500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764" name="Line 12"/>
          <p:cNvSpPr>
            <a:spLocks noChangeShapeType="1"/>
          </p:cNvSpPr>
          <p:nvPr/>
        </p:nvSpPr>
        <p:spPr bwMode="auto">
          <a:xfrm flipH="1">
            <a:off x="1438275" y="4340225"/>
            <a:ext cx="0" cy="392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0765" name="Group 13"/>
          <p:cNvGrpSpPr>
            <a:grpSpLocks/>
          </p:cNvGrpSpPr>
          <p:nvPr/>
        </p:nvGrpSpPr>
        <p:grpSpPr bwMode="auto">
          <a:xfrm>
            <a:off x="2895600" y="2108200"/>
            <a:ext cx="304800" cy="166688"/>
            <a:chOff x="1824" y="1086"/>
            <a:chExt cx="192" cy="105"/>
          </a:xfrm>
        </p:grpSpPr>
        <p:sp>
          <p:nvSpPr>
            <p:cNvPr id="330766" name="Rectangle 14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7" name="Rectangle 15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0768" name="Rectangle 16"/>
          <p:cNvSpPr>
            <a:spLocks noChangeArrowheads="1"/>
          </p:cNvSpPr>
          <p:nvPr/>
        </p:nvSpPr>
        <p:spPr bwMode="auto">
          <a:xfrm>
            <a:off x="3265488" y="1839913"/>
            <a:ext cx="231775" cy="4349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69" name="Oval 17"/>
          <p:cNvSpPr>
            <a:spLocks noChangeArrowheads="1"/>
          </p:cNvSpPr>
          <p:nvPr/>
        </p:nvSpPr>
        <p:spPr bwMode="auto">
          <a:xfrm>
            <a:off x="3305175" y="1914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70" name="Line 18"/>
          <p:cNvSpPr>
            <a:spLocks noChangeShapeType="1"/>
          </p:cNvSpPr>
          <p:nvPr/>
        </p:nvSpPr>
        <p:spPr bwMode="auto">
          <a:xfrm flipH="1">
            <a:off x="1438275" y="2212975"/>
            <a:ext cx="1762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771" name="Rectangle 19"/>
          <p:cNvSpPr>
            <a:spLocks noChangeArrowheads="1"/>
          </p:cNvSpPr>
          <p:nvPr/>
        </p:nvSpPr>
        <p:spPr bwMode="auto">
          <a:xfrm>
            <a:off x="4572000" y="1839913"/>
            <a:ext cx="231775" cy="4349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72" name="Rectangle 20"/>
          <p:cNvSpPr>
            <a:spLocks noChangeArrowheads="1"/>
          </p:cNvSpPr>
          <p:nvPr/>
        </p:nvSpPr>
        <p:spPr bwMode="auto">
          <a:xfrm>
            <a:off x="2895600" y="2274888"/>
            <a:ext cx="2286000" cy="319087"/>
          </a:xfrm>
          <a:prstGeom prst="rect">
            <a:avLst/>
          </a:pr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0773" name="Group 21"/>
          <p:cNvGrpSpPr>
            <a:grpSpLocks/>
          </p:cNvGrpSpPr>
          <p:nvPr/>
        </p:nvGrpSpPr>
        <p:grpSpPr bwMode="auto">
          <a:xfrm>
            <a:off x="1157288" y="2338388"/>
            <a:ext cx="619125" cy="2122487"/>
            <a:chOff x="729" y="1473"/>
            <a:chExt cx="390" cy="1337"/>
          </a:xfrm>
        </p:grpSpPr>
        <p:grpSp>
          <p:nvGrpSpPr>
            <p:cNvPr id="330774" name="Group 22"/>
            <p:cNvGrpSpPr>
              <a:grpSpLocks/>
            </p:cNvGrpSpPr>
            <p:nvPr/>
          </p:nvGrpSpPr>
          <p:grpSpPr bwMode="auto">
            <a:xfrm>
              <a:off x="729" y="1586"/>
              <a:ext cx="343" cy="583"/>
              <a:chOff x="732" y="1985"/>
              <a:chExt cx="343" cy="583"/>
            </a:xfrm>
          </p:grpSpPr>
          <p:sp>
            <p:nvSpPr>
              <p:cNvPr id="330775" name="AutoShape 23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524"/>
              </a:xfrm>
              <a:prstGeom prst="roundRect">
                <a:avLst>
                  <a:gd name="adj" fmla="val 9204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776" name="AutoShape 24"/>
              <p:cNvSpPr>
                <a:spLocks noChangeArrowheads="1"/>
              </p:cNvSpPr>
              <p:nvPr/>
            </p:nvSpPr>
            <p:spPr bwMode="auto">
              <a:xfrm rot="10800000">
                <a:off x="864" y="1985"/>
                <a:ext cx="82" cy="27"/>
              </a:xfrm>
              <a:custGeom>
                <a:avLst/>
                <a:gdLst>
                  <a:gd name="G0" fmla="+- 2699 0 0"/>
                  <a:gd name="G1" fmla="+- 21600 0 2699"/>
                  <a:gd name="G2" fmla="*/ 2699 1 2"/>
                  <a:gd name="G3" fmla="+- 21600 0 G2"/>
                  <a:gd name="G4" fmla="+/ 2699 21600 2"/>
                  <a:gd name="G5" fmla="+/ G1 0 2"/>
                  <a:gd name="G6" fmla="*/ 21600 21600 2699"/>
                  <a:gd name="G7" fmla="*/ G6 1 2"/>
                  <a:gd name="G8" fmla="+- 21600 0 G7"/>
                  <a:gd name="G9" fmla="*/ 21600 1 2"/>
                  <a:gd name="G10" fmla="+- 2699 0 G9"/>
                  <a:gd name="G11" fmla="?: G10 G8 0"/>
                  <a:gd name="G12" fmla="?: G10 G7 21600"/>
                  <a:gd name="T0" fmla="*/ 20250 w 21600"/>
                  <a:gd name="T1" fmla="*/ 10800 h 21600"/>
                  <a:gd name="T2" fmla="*/ 10800 w 21600"/>
                  <a:gd name="T3" fmla="*/ 21600 h 21600"/>
                  <a:gd name="T4" fmla="*/ 1350 w 21600"/>
                  <a:gd name="T5" fmla="*/ 10800 h 21600"/>
                  <a:gd name="T6" fmla="*/ 10800 w 21600"/>
                  <a:gd name="T7" fmla="*/ 0 h 21600"/>
                  <a:gd name="T8" fmla="*/ 3150 w 21600"/>
                  <a:gd name="T9" fmla="*/ 3150 h 21600"/>
                  <a:gd name="T10" fmla="*/ 18450 w 21600"/>
                  <a:gd name="T11" fmla="*/ 1845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699" y="21600"/>
                    </a:lnTo>
                    <a:lnTo>
                      <a:pt x="189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777" name="AutoShape 25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181"/>
              </a:xfrm>
              <a:prstGeom prst="roundRect">
                <a:avLst>
                  <a:gd name="adj" fmla="val 1491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778" name="Rectangle 26"/>
              <p:cNvSpPr>
                <a:spLocks noChangeArrowheads="1"/>
              </p:cNvSpPr>
              <p:nvPr/>
            </p:nvSpPr>
            <p:spPr bwMode="auto">
              <a:xfrm>
                <a:off x="736" y="2160"/>
                <a:ext cx="337" cy="13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779" name="Text Box 27"/>
              <p:cNvSpPr txBox="1">
                <a:spLocks noChangeArrowheads="1"/>
              </p:cNvSpPr>
              <p:nvPr/>
            </p:nvSpPr>
            <p:spPr bwMode="auto">
              <a:xfrm rot="-5400000">
                <a:off x="584" y="2267"/>
                <a:ext cx="44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000" b="1" i="1">
                    <a:solidFill>
                      <a:srgbClr val="FFCC00"/>
                    </a:solidFill>
                  </a:rPr>
                  <a:t>Duracell</a:t>
                </a:r>
              </a:p>
            </p:txBody>
          </p:sp>
        </p:grpSp>
        <p:grpSp>
          <p:nvGrpSpPr>
            <p:cNvPr id="330780" name="Group 28"/>
            <p:cNvGrpSpPr>
              <a:grpSpLocks/>
            </p:cNvGrpSpPr>
            <p:nvPr/>
          </p:nvGrpSpPr>
          <p:grpSpPr bwMode="auto">
            <a:xfrm>
              <a:off x="729" y="2142"/>
              <a:ext cx="343" cy="583"/>
              <a:chOff x="732" y="1985"/>
              <a:chExt cx="343" cy="583"/>
            </a:xfrm>
          </p:grpSpPr>
          <p:sp>
            <p:nvSpPr>
              <p:cNvPr id="330781" name="AutoShape 29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524"/>
              </a:xfrm>
              <a:prstGeom prst="roundRect">
                <a:avLst>
                  <a:gd name="adj" fmla="val 9204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782" name="AutoShape 30"/>
              <p:cNvSpPr>
                <a:spLocks noChangeArrowheads="1"/>
              </p:cNvSpPr>
              <p:nvPr/>
            </p:nvSpPr>
            <p:spPr bwMode="auto">
              <a:xfrm rot="10800000">
                <a:off x="864" y="1985"/>
                <a:ext cx="82" cy="27"/>
              </a:xfrm>
              <a:custGeom>
                <a:avLst/>
                <a:gdLst>
                  <a:gd name="G0" fmla="+- 2699 0 0"/>
                  <a:gd name="G1" fmla="+- 21600 0 2699"/>
                  <a:gd name="G2" fmla="*/ 2699 1 2"/>
                  <a:gd name="G3" fmla="+- 21600 0 G2"/>
                  <a:gd name="G4" fmla="+/ 2699 21600 2"/>
                  <a:gd name="G5" fmla="+/ G1 0 2"/>
                  <a:gd name="G6" fmla="*/ 21600 21600 2699"/>
                  <a:gd name="G7" fmla="*/ G6 1 2"/>
                  <a:gd name="G8" fmla="+- 21600 0 G7"/>
                  <a:gd name="G9" fmla="*/ 21600 1 2"/>
                  <a:gd name="G10" fmla="+- 2699 0 G9"/>
                  <a:gd name="G11" fmla="?: G10 G8 0"/>
                  <a:gd name="G12" fmla="?: G10 G7 21600"/>
                  <a:gd name="T0" fmla="*/ 20250 w 21600"/>
                  <a:gd name="T1" fmla="*/ 10800 h 21600"/>
                  <a:gd name="T2" fmla="*/ 10800 w 21600"/>
                  <a:gd name="T3" fmla="*/ 21600 h 21600"/>
                  <a:gd name="T4" fmla="*/ 1350 w 21600"/>
                  <a:gd name="T5" fmla="*/ 10800 h 21600"/>
                  <a:gd name="T6" fmla="*/ 10800 w 21600"/>
                  <a:gd name="T7" fmla="*/ 0 h 21600"/>
                  <a:gd name="T8" fmla="*/ 3150 w 21600"/>
                  <a:gd name="T9" fmla="*/ 3150 h 21600"/>
                  <a:gd name="T10" fmla="*/ 18450 w 21600"/>
                  <a:gd name="T11" fmla="*/ 1845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699" y="21600"/>
                    </a:lnTo>
                    <a:lnTo>
                      <a:pt x="189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783" name="AutoShape 31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181"/>
              </a:xfrm>
              <a:prstGeom prst="roundRect">
                <a:avLst>
                  <a:gd name="adj" fmla="val 1491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784" name="Rectangle 32"/>
              <p:cNvSpPr>
                <a:spLocks noChangeArrowheads="1"/>
              </p:cNvSpPr>
              <p:nvPr/>
            </p:nvSpPr>
            <p:spPr bwMode="auto">
              <a:xfrm>
                <a:off x="736" y="2160"/>
                <a:ext cx="337" cy="13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785" name="Text Box 33"/>
              <p:cNvSpPr txBox="1">
                <a:spLocks noChangeArrowheads="1"/>
              </p:cNvSpPr>
              <p:nvPr/>
            </p:nvSpPr>
            <p:spPr bwMode="auto">
              <a:xfrm rot="-5400000">
                <a:off x="584" y="2267"/>
                <a:ext cx="44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000" b="1" i="1">
                    <a:solidFill>
                      <a:srgbClr val="FFCC00"/>
                    </a:solidFill>
                  </a:rPr>
                  <a:t>Duracell</a:t>
                </a:r>
              </a:p>
            </p:txBody>
          </p:sp>
        </p:grpSp>
        <p:sp>
          <p:nvSpPr>
            <p:cNvPr id="330786" name="Line 34"/>
            <p:cNvSpPr>
              <a:spLocks noChangeShapeType="1"/>
            </p:cNvSpPr>
            <p:nvPr/>
          </p:nvSpPr>
          <p:spPr bwMode="auto">
            <a:xfrm flipH="1">
              <a:off x="1111" y="1567"/>
              <a:ext cx="0" cy="1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0787" name="Group 35"/>
            <p:cNvGrpSpPr>
              <a:grpSpLocks/>
            </p:cNvGrpSpPr>
            <p:nvPr/>
          </p:nvGrpSpPr>
          <p:grpSpPr bwMode="auto">
            <a:xfrm>
              <a:off x="812" y="1473"/>
              <a:ext cx="192" cy="105"/>
              <a:chOff x="1824" y="1086"/>
              <a:chExt cx="192" cy="105"/>
            </a:xfrm>
          </p:grpSpPr>
          <p:sp>
            <p:nvSpPr>
              <p:cNvPr id="330788" name="Rectangle 36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789" name="Rectangle 37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0790" name="Group 38"/>
            <p:cNvGrpSpPr>
              <a:grpSpLocks/>
            </p:cNvGrpSpPr>
            <p:nvPr/>
          </p:nvGrpSpPr>
          <p:grpSpPr bwMode="auto">
            <a:xfrm rot="10800000">
              <a:off x="812" y="2705"/>
              <a:ext cx="192" cy="105"/>
              <a:chOff x="1824" y="1086"/>
              <a:chExt cx="192" cy="105"/>
            </a:xfrm>
          </p:grpSpPr>
          <p:sp>
            <p:nvSpPr>
              <p:cNvPr id="330791" name="Rectangle 39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792" name="Rectangle 40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0793" name="Line 41"/>
            <p:cNvSpPr>
              <a:spLocks noChangeShapeType="1"/>
            </p:cNvSpPr>
            <p:nvPr/>
          </p:nvSpPr>
          <p:spPr bwMode="auto">
            <a:xfrm flipH="1">
              <a:off x="729" y="2709"/>
              <a:ext cx="3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94" name="Line 42"/>
            <p:cNvSpPr>
              <a:spLocks noChangeShapeType="1"/>
            </p:cNvSpPr>
            <p:nvPr/>
          </p:nvSpPr>
          <p:spPr bwMode="auto">
            <a:xfrm flipH="1">
              <a:off x="733" y="1573"/>
              <a:ext cx="38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0795" name="Line 43"/>
          <p:cNvSpPr>
            <a:spLocks noChangeShapeType="1"/>
          </p:cNvSpPr>
          <p:nvPr/>
        </p:nvSpPr>
        <p:spPr bwMode="auto">
          <a:xfrm flipH="1">
            <a:off x="4876800" y="2212975"/>
            <a:ext cx="1670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796" name="Line 44"/>
          <p:cNvSpPr>
            <a:spLocks noChangeShapeType="1"/>
          </p:cNvSpPr>
          <p:nvPr/>
        </p:nvSpPr>
        <p:spPr bwMode="auto">
          <a:xfrm flipH="1">
            <a:off x="7378700" y="2222500"/>
            <a:ext cx="622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0797" name="Group 45"/>
          <p:cNvGrpSpPr>
            <a:grpSpLocks/>
          </p:cNvGrpSpPr>
          <p:nvPr/>
        </p:nvGrpSpPr>
        <p:grpSpPr bwMode="auto">
          <a:xfrm>
            <a:off x="7378700" y="2108200"/>
            <a:ext cx="304800" cy="166688"/>
            <a:chOff x="1824" y="1086"/>
            <a:chExt cx="192" cy="105"/>
          </a:xfrm>
        </p:grpSpPr>
        <p:sp>
          <p:nvSpPr>
            <p:cNvPr id="330798" name="Rectangle 46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99" name="Rectangle 47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0800" name="Group 48"/>
          <p:cNvGrpSpPr>
            <a:grpSpLocks/>
          </p:cNvGrpSpPr>
          <p:nvPr/>
        </p:nvGrpSpPr>
        <p:grpSpPr bwMode="auto">
          <a:xfrm>
            <a:off x="6242050" y="2108200"/>
            <a:ext cx="304800" cy="166688"/>
            <a:chOff x="1824" y="1086"/>
            <a:chExt cx="192" cy="105"/>
          </a:xfrm>
        </p:grpSpPr>
        <p:sp>
          <p:nvSpPr>
            <p:cNvPr id="330801" name="Rectangle 49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802" name="Rectangle 50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0803" name="Rectangle 51"/>
          <p:cNvSpPr>
            <a:spLocks noChangeArrowheads="1"/>
          </p:cNvSpPr>
          <p:nvPr/>
        </p:nvSpPr>
        <p:spPr bwMode="auto">
          <a:xfrm>
            <a:off x="6215063" y="2274888"/>
            <a:ext cx="1468437" cy="319087"/>
          </a:xfrm>
          <a:prstGeom prst="rect">
            <a:avLst/>
          </a:pr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804" name="Rectangle 52"/>
          <p:cNvSpPr>
            <a:spLocks noChangeArrowheads="1"/>
          </p:cNvSpPr>
          <p:nvPr/>
        </p:nvSpPr>
        <p:spPr bwMode="auto">
          <a:xfrm>
            <a:off x="6684963" y="1839913"/>
            <a:ext cx="530225" cy="1587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805" name="Oval 53"/>
          <p:cNvSpPr>
            <a:spLocks noChangeArrowheads="1"/>
          </p:cNvSpPr>
          <p:nvPr/>
        </p:nvSpPr>
        <p:spPr bwMode="auto">
          <a:xfrm>
            <a:off x="6553200" y="1239838"/>
            <a:ext cx="793750" cy="69691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806" name="Line 54"/>
          <p:cNvSpPr>
            <a:spLocks noChangeShapeType="1"/>
          </p:cNvSpPr>
          <p:nvPr/>
        </p:nvSpPr>
        <p:spPr bwMode="auto">
          <a:xfrm flipH="1" flipV="1">
            <a:off x="6765925" y="1614488"/>
            <a:ext cx="8255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07" name="Line 55"/>
          <p:cNvSpPr>
            <a:spLocks noChangeShapeType="1"/>
          </p:cNvSpPr>
          <p:nvPr/>
        </p:nvSpPr>
        <p:spPr bwMode="auto">
          <a:xfrm flipV="1">
            <a:off x="7069138" y="1612900"/>
            <a:ext cx="8255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08" name="Line 56"/>
          <p:cNvSpPr>
            <a:spLocks noChangeShapeType="1"/>
          </p:cNvSpPr>
          <p:nvPr/>
        </p:nvSpPr>
        <p:spPr bwMode="auto">
          <a:xfrm>
            <a:off x="6770688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09" name="Line 57"/>
          <p:cNvSpPr>
            <a:spLocks noChangeShapeType="1"/>
          </p:cNvSpPr>
          <p:nvPr/>
        </p:nvSpPr>
        <p:spPr bwMode="auto">
          <a:xfrm flipH="1">
            <a:off x="6764338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10" name="Line 58"/>
          <p:cNvSpPr>
            <a:spLocks noChangeShapeType="1"/>
          </p:cNvSpPr>
          <p:nvPr/>
        </p:nvSpPr>
        <p:spPr bwMode="auto">
          <a:xfrm>
            <a:off x="6783388" y="1606550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11" name="Line 59"/>
          <p:cNvSpPr>
            <a:spLocks noChangeShapeType="1"/>
          </p:cNvSpPr>
          <p:nvPr/>
        </p:nvSpPr>
        <p:spPr bwMode="auto">
          <a:xfrm flipH="1">
            <a:off x="6777038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12" name="Line 60"/>
          <p:cNvSpPr>
            <a:spLocks noChangeShapeType="1"/>
          </p:cNvSpPr>
          <p:nvPr/>
        </p:nvSpPr>
        <p:spPr bwMode="auto">
          <a:xfrm>
            <a:off x="6796088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13" name="Line 61"/>
          <p:cNvSpPr>
            <a:spLocks noChangeShapeType="1"/>
          </p:cNvSpPr>
          <p:nvPr/>
        </p:nvSpPr>
        <p:spPr bwMode="auto">
          <a:xfrm flipH="1">
            <a:off x="6789738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14" name="Line 62"/>
          <p:cNvSpPr>
            <a:spLocks noChangeShapeType="1"/>
          </p:cNvSpPr>
          <p:nvPr/>
        </p:nvSpPr>
        <p:spPr bwMode="auto">
          <a:xfrm>
            <a:off x="6811963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15" name="Line 63"/>
          <p:cNvSpPr>
            <a:spLocks noChangeShapeType="1"/>
          </p:cNvSpPr>
          <p:nvPr/>
        </p:nvSpPr>
        <p:spPr bwMode="auto">
          <a:xfrm flipH="1">
            <a:off x="6805613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16" name="Line 64"/>
          <p:cNvSpPr>
            <a:spLocks noChangeShapeType="1"/>
          </p:cNvSpPr>
          <p:nvPr/>
        </p:nvSpPr>
        <p:spPr bwMode="auto">
          <a:xfrm>
            <a:off x="6824663" y="1606550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17" name="Line 65"/>
          <p:cNvSpPr>
            <a:spLocks noChangeShapeType="1"/>
          </p:cNvSpPr>
          <p:nvPr/>
        </p:nvSpPr>
        <p:spPr bwMode="auto">
          <a:xfrm flipH="1">
            <a:off x="6818313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18" name="Line 66"/>
          <p:cNvSpPr>
            <a:spLocks noChangeShapeType="1"/>
          </p:cNvSpPr>
          <p:nvPr/>
        </p:nvSpPr>
        <p:spPr bwMode="auto">
          <a:xfrm>
            <a:off x="6837363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19" name="Line 67"/>
          <p:cNvSpPr>
            <a:spLocks noChangeShapeType="1"/>
          </p:cNvSpPr>
          <p:nvPr/>
        </p:nvSpPr>
        <p:spPr bwMode="auto">
          <a:xfrm flipH="1">
            <a:off x="6831013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20" name="Line 68"/>
          <p:cNvSpPr>
            <a:spLocks noChangeShapeType="1"/>
          </p:cNvSpPr>
          <p:nvPr/>
        </p:nvSpPr>
        <p:spPr bwMode="auto">
          <a:xfrm>
            <a:off x="6850063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21" name="Line 69"/>
          <p:cNvSpPr>
            <a:spLocks noChangeShapeType="1"/>
          </p:cNvSpPr>
          <p:nvPr/>
        </p:nvSpPr>
        <p:spPr bwMode="auto">
          <a:xfrm flipH="1">
            <a:off x="6843713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22" name="Line 70"/>
          <p:cNvSpPr>
            <a:spLocks noChangeShapeType="1"/>
          </p:cNvSpPr>
          <p:nvPr/>
        </p:nvSpPr>
        <p:spPr bwMode="auto">
          <a:xfrm>
            <a:off x="6862763" y="1606550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23" name="Line 71"/>
          <p:cNvSpPr>
            <a:spLocks noChangeShapeType="1"/>
          </p:cNvSpPr>
          <p:nvPr/>
        </p:nvSpPr>
        <p:spPr bwMode="auto">
          <a:xfrm flipH="1">
            <a:off x="6856413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24" name="Line 72"/>
          <p:cNvSpPr>
            <a:spLocks noChangeShapeType="1"/>
          </p:cNvSpPr>
          <p:nvPr/>
        </p:nvSpPr>
        <p:spPr bwMode="auto">
          <a:xfrm>
            <a:off x="6875463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25" name="Line 73"/>
          <p:cNvSpPr>
            <a:spLocks noChangeShapeType="1"/>
          </p:cNvSpPr>
          <p:nvPr/>
        </p:nvSpPr>
        <p:spPr bwMode="auto">
          <a:xfrm flipH="1">
            <a:off x="6869113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26" name="Line 74"/>
          <p:cNvSpPr>
            <a:spLocks noChangeShapeType="1"/>
          </p:cNvSpPr>
          <p:nvPr/>
        </p:nvSpPr>
        <p:spPr bwMode="auto">
          <a:xfrm>
            <a:off x="6891338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27" name="Line 75"/>
          <p:cNvSpPr>
            <a:spLocks noChangeShapeType="1"/>
          </p:cNvSpPr>
          <p:nvPr/>
        </p:nvSpPr>
        <p:spPr bwMode="auto">
          <a:xfrm flipH="1">
            <a:off x="6884988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28" name="Line 76"/>
          <p:cNvSpPr>
            <a:spLocks noChangeShapeType="1"/>
          </p:cNvSpPr>
          <p:nvPr/>
        </p:nvSpPr>
        <p:spPr bwMode="auto">
          <a:xfrm>
            <a:off x="6904038" y="1606550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29" name="Line 77"/>
          <p:cNvSpPr>
            <a:spLocks noChangeShapeType="1"/>
          </p:cNvSpPr>
          <p:nvPr/>
        </p:nvSpPr>
        <p:spPr bwMode="auto">
          <a:xfrm flipH="1">
            <a:off x="6897688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30" name="Line 78"/>
          <p:cNvSpPr>
            <a:spLocks noChangeShapeType="1"/>
          </p:cNvSpPr>
          <p:nvPr/>
        </p:nvSpPr>
        <p:spPr bwMode="auto">
          <a:xfrm>
            <a:off x="6916738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31" name="Line 79"/>
          <p:cNvSpPr>
            <a:spLocks noChangeShapeType="1"/>
          </p:cNvSpPr>
          <p:nvPr/>
        </p:nvSpPr>
        <p:spPr bwMode="auto">
          <a:xfrm flipH="1">
            <a:off x="6910388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32" name="Line 80"/>
          <p:cNvSpPr>
            <a:spLocks noChangeShapeType="1"/>
          </p:cNvSpPr>
          <p:nvPr/>
        </p:nvSpPr>
        <p:spPr bwMode="auto">
          <a:xfrm>
            <a:off x="6932613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33" name="Line 81"/>
          <p:cNvSpPr>
            <a:spLocks noChangeShapeType="1"/>
          </p:cNvSpPr>
          <p:nvPr/>
        </p:nvSpPr>
        <p:spPr bwMode="auto">
          <a:xfrm flipH="1">
            <a:off x="6926263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34" name="Line 82"/>
          <p:cNvSpPr>
            <a:spLocks noChangeShapeType="1"/>
          </p:cNvSpPr>
          <p:nvPr/>
        </p:nvSpPr>
        <p:spPr bwMode="auto">
          <a:xfrm>
            <a:off x="6945313" y="1606550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35" name="Line 83"/>
          <p:cNvSpPr>
            <a:spLocks noChangeShapeType="1"/>
          </p:cNvSpPr>
          <p:nvPr/>
        </p:nvSpPr>
        <p:spPr bwMode="auto">
          <a:xfrm flipH="1">
            <a:off x="6938963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36" name="Line 84"/>
          <p:cNvSpPr>
            <a:spLocks noChangeShapeType="1"/>
          </p:cNvSpPr>
          <p:nvPr/>
        </p:nvSpPr>
        <p:spPr bwMode="auto">
          <a:xfrm>
            <a:off x="6958013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37" name="Line 85"/>
          <p:cNvSpPr>
            <a:spLocks noChangeShapeType="1"/>
          </p:cNvSpPr>
          <p:nvPr/>
        </p:nvSpPr>
        <p:spPr bwMode="auto">
          <a:xfrm flipH="1">
            <a:off x="6951663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38" name="Line 86"/>
          <p:cNvSpPr>
            <a:spLocks noChangeShapeType="1"/>
          </p:cNvSpPr>
          <p:nvPr/>
        </p:nvSpPr>
        <p:spPr bwMode="auto">
          <a:xfrm>
            <a:off x="6973888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39" name="Line 87"/>
          <p:cNvSpPr>
            <a:spLocks noChangeShapeType="1"/>
          </p:cNvSpPr>
          <p:nvPr/>
        </p:nvSpPr>
        <p:spPr bwMode="auto">
          <a:xfrm flipH="1">
            <a:off x="6967538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40" name="Line 88"/>
          <p:cNvSpPr>
            <a:spLocks noChangeShapeType="1"/>
          </p:cNvSpPr>
          <p:nvPr/>
        </p:nvSpPr>
        <p:spPr bwMode="auto">
          <a:xfrm>
            <a:off x="6986588" y="1606550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41" name="Line 89"/>
          <p:cNvSpPr>
            <a:spLocks noChangeShapeType="1"/>
          </p:cNvSpPr>
          <p:nvPr/>
        </p:nvSpPr>
        <p:spPr bwMode="auto">
          <a:xfrm flipH="1">
            <a:off x="6980238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42" name="Line 90"/>
          <p:cNvSpPr>
            <a:spLocks noChangeShapeType="1"/>
          </p:cNvSpPr>
          <p:nvPr/>
        </p:nvSpPr>
        <p:spPr bwMode="auto">
          <a:xfrm>
            <a:off x="6999288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43" name="Line 91"/>
          <p:cNvSpPr>
            <a:spLocks noChangeShapeType="1"/>
          </p:cNvSpPr>
          <p:nvPr/>
        </p:nvSpPr>
        <p:spPr bwMode="auto">
          <a:xfrm flipH="1">
            <a:off x="6992938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44" name="Line 92"/>
          <p:cNvSpPr>
            <a:spLocks noChangeShapeType="1"/>
          </p:cNvSpPr>
          <p:nvPr/>
        </p:nvSpPr>
        <p:spPr bwMode="auto">
          <a:xfrm>
            <a:off x="7011988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45" name="Line 93"/>
          <p:cNvSpPr>
            <a:spLocks noChangeShapeType="1"/>
          </p:cNvSpPr>
          <p:nvPr/>
        </p:nvSpPr>
        <p:spPr bwMode="auto">
          <a:xfrm flipH="1">
            <a:off x="7005638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46" name="Line 94"/>
          <p:cNvSpPr>
            <a:spLocks noChangeShapeType="1"/>
          </p:cNvSpPr>
          <p:nvPr/>
        </p:nvSpPr>
        <p:spPr bwMode="auto">
          <a:xfrm>
            <a:off x="7024688" y="1606550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47" name="Line 95"/>
          <p:cNvSpPr>
            <a:spLocks noChangeShapeType="1"/>
          </p:cNvSpPr>
          <p:nvPr/>
        </p:nvSpPr>
        <p:spPr bwMode="auto">
          <a:xfrm flipH="1">
            <a:off x="7018338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48" name="Line 96"/>
          <p:cNvSpPr>
            <a:spLocks noChangeShapeType="1"/>
          </p:cNvSpPr>
          <p:nvPr/>
        </p:nvSpPr>
        <p:spPr bwMode="auto">
          <a:xfrm>
            <a:off x="7037388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49" name="Line 97"/>
          <p:cNvSpPr>
            <a:spLocks noChangeShapeType="1"/>
          </p:cNvSpPr>
          <p:nvPr/>
        </p:nvSpPr>
        <p:spPr bwMode="auto">
          <a:xfrm flipH="1">
            <a:off x="7031038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50" name="Line 98"/>
          <p:cNvSpPr>
            <a:spLocks noChangeShapeType="1"/>
          </p:cNvSpPr>
          <p:nvPr/>
        </p:nvSpPr>
        <p:spPr bwMode="auto">
          <a:xfrm>
            <a:off x="7053263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51" name="Line 99"/>
          <p:cNvSpPr>
            <a:spLocks noChangeShapeType="1"/>
          </p:cNvSpPr>
          <p:nvPr/>
        </p:nvSpPr>
        <p:spPr bwMode="auto">
          <a:xfrm flipH="1">
            <a:off x="7046913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52" name="Line 100"/>
          <p:cNvSpPr>
            <a:spLocks noChangeShapeType="1"/>
          </p:cNvSpPr>
          <p:nvPr/>
        </p:nvSpPr>
        <p:spPr bwMode="auto">
          <a:xfrm>
            <a:off x="7065963" y="1606550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53" name="Line 101"/>
          <p:cNvSpPr>
            <a:spLocks noChangeShapeType="1"/>
          </p:cNvSpPr>
          <p:nvPr/>
        </p:nvSpPr>
        <p:spPr bwMode="auto">
          <a:xfrm flipH="1">
            <a:off x="7059613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54" name="Line 102"/>
          <p:cNvSpPr>
            <a:spLocks noChangeShapeType="1"/>
          </p:cNvSpPr>
          <p:nvPr/>
        </p:nvSpPr>
        <p:spPr bwMode="auto">
          <a:xfrm>
            <a:off x="7078663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55" name="Line 103"/>
          <p:cNvSpPr>
            <a:spLocks noChangeShapeType="1"/>
          </p:cNvSpPr>
          <p:nvPr/>
        </p:nvSpPr>
        <p:spPr bwMode="auto">
          <a:xfrm flipH="1">
            <a:off x="7072313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56" name="Line 104"/>
          <p:cNvSpPr>
            <a:spLocks noChangeShapeType="1"/>
          </p:cNvSpPr>
          <p:nvPr/>
        </p:nvSpPr>
        <p:spPr bwMode="auto">
          <a:xfrm>
            <a:off x="7091363" y="1606550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57" name="Line 105"/>
          <p:cNvSpPr>
            <a:spLocks noChangeShapeType="1"/>
          </p:cNvSpPr>
          <p:nvPr/>
        </p:nvSpPr>
        <p:spPr bwMode="auto">
          <a:xfrm flipH="1">
            <a:off x="7085013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58" name="Line 106"/>
          <p:cNvSpPr>
            <a:spLocks noChangeShapeType="1"/>
          </p:cNvSpPr>
          <p:nvPr/>
        </p:nvSpPr>
        <p:spPr bwMode="auto">
          <a:xfrm>
            <a:off x="7104063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59" name="Line 107"/>
          <p:cNvSpPr>
            <a:spLocks noChangeShapeType="1"/>
          </p:cNvSpPr>
          <p:nvPr/>
        </p:nvSpPr>
        <p:spPr bwMode="auto">
          <a:xfrm flipH="1">
            <a:off x="7097713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60" name="Line 108"/>
          <p:cNvSpPr>
            <a:spLocks noChangeShapeType="1"/>
          </p:cNvSpPr>
          <p:nvPr/>
        </p:nvSpPr>
        <p:spPr bwMode="auto">
          <a:xfrm>
            <a:off x="7119938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61" name="Line 109"/>
          <p:cNvSpPr>
            <a:spLocks noChangeShapeType="1"/>
          </p:cNvSpPr>
          <p:nvPr/>
        </p:nvSpPr>
        <p:spPr bwMode="auto">
          <a:xfrm flipH="1">
            <a:off x="7113588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62" name="Line 110"/>
          <p:cNvSpPr>
            <a:spLocks noChangeShapeType="1"/>
          </p:cNvSpPr>
          <p:nvPr/>
        </p:nvSpPr>
        <p:spPr bwMode="auto">
          <a:xfrm>
            <a:off x="7132638" y="1606550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63" name="Line 111"/>
          <p:cNvSpPr>
            <a:spLocks noChangeShapeType="1"/>
          </p:cNvSpPr>
          <p:nvPr/>
        </p:nvSpPr>
        <p:spPr bwMode="auto">
          <a:xfrm flipH="1">
            <a:off x="7126288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64" name="Line 112"/>
          <p:cNvSpPr>
            <a:spLocks noChangeShapeType="1"/>
          </p:cNvSpPr>
          <p:nvPr/>
        </p:nvSpPr>
        <p:spPr bwMode="auto">
          <a:xfrm>
            <a:off x="7145338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65" name="Line 113"/>
          <p:cNvSpPr>
            <a:spLocks noChangeShapeType="1"/>
          </p:cNvSpPr>
          <p:nvPr/>
        </p:nvSpPr>
        <p:spPr bwMode="auto">
          <a:xfrm flipH="1">
            <a:off x="7138988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0866" name="Group 114"/>
          <p:cNvGrpSpPr>
            <a:grpSpLocks/>
          </p:cNvGrpSpPr>
          <p:nvPr/>
        </p:nvGrpSpPr>
        <p:grpSpPr bwMode="auto">
          <a:xfrm>
            <a:off x="7378700" y="4613275"/>
            <a:ext cx="304800" cy="166688"/>
            <a:chOff x="1824" y="1086"/>
            <a:chExt cx="192" cy="105"/>
          </a:xfrm>
        </p:grpSpPr>
        <p:sp>
          <p:nvSpPr>
            <p:cNvPr id="330867" name="Rectangle 115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868" name="Rectangle 116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0869" name="Group 117"/>
          <p:cNvGrpSpPr>
            <a:grpSpLocks/>
          </p:cNvGrpSpPr>
          <p:nvPr/>
        </p:nvGrpSpPr>
        <p:grpSpPr bwMode="auto">
          <a:xfrm>
            <a:off x="6242050" y="4613275"/>
            <a:ext cx="304800" cy="166688"/>
            <a:chOff x="1824" y="1086"/>
            <a:chExt cx="192" cy="105"/>
          </a:xfrm>
        </p:grpSpPr>
        <p:sp>
          <p:nvSpPr>
            <p:cNvPr id="330870" name="Rectangle 118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871" name="Rectangle 119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0872" name="Rectangle 120"/>
          <p:cNvSpPr>
            <a:spLocks noChangeArrowheads="1"/>
          </p:cNvSpPr>
          <p:nvPr/>
        </p:nvSpPr>
        <p:spPr bwMode="auto">
          <a:xfrm>
            <a:off x="6215063" y="4779963"/>
            <a:ext cx="1468437" cy="319087"/>
          </a:xfrm>
          <a:prstGeom prst="rect">
            <a:avLst/>
          </a:pr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873" name="Rectangle 121"/>
          <p:cNvSpPr>
            <a:spLocks noChangeArrowheads="1"/>
          </p:cNvSpPr>
          <p:nvPr/>
        </p:nvSpPr>
        <p:spPr bwMode="auto">
          <a:xfrm>
            <a:off x="6684963" y="4344988"/>
            <a:ext cx="530225" cy="1587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874" name="Oval 122"/>
          <p:cNvSpPr>
            <a:spLocks noChangeArrowheads="1"/>
          </p:cNvSpPr>
          <p:nvPr/>
        </p:nvSpPr>
        <p:spPr bwMode="auto">
          <a:xfrm>
            <a:off x="6553200" y="3744913"/>
            <a:ext cx="793750" cy="69691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875" name="Line 123"/>
          <p:cNvSpPr>
            <a:spLocks noChangeShapeType="1"/>
          </p:cNvSpPr>
          <p:nvPr/>
        </p:nvSpPr>
        <p:spPr bwMode="auto">
          <a:xfrm flipH="1" flipV="1">
            <a:off x="6765925" y="4119563"/>
            <a:ext cx="8255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76" name="Line 124"/>
          <p:cNvSpPr>
            <a:spLocks noChangeShapeType="1"/>
          </p:cNvSpPr>
          <p:nvPr/>
        </p:nvSpPr>
        <p:spPr bwMode="auto">
          <a:xfrm flipV="1">
            <a:off x="7069138" y="4117975"/>
            <a:ext cx="8255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77" name="Line 125"/>
          <p:cNvSpPr>
            <a:spLocks noChangeShapeType="1"/>
          </p:cNvSpPr>
          <p:nvPr/>
        </p:nvSpPr>
        <p:spPr bwMode="auto">
          <a:xfrm>
            <a:off x="6770688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78" name="Line 126"/>
          <p:cNvSpPr>
            <a:spLocks noChangeShapeType="1"/>
          </p:cNvSpPr>
          <p:nvPr/>
        </p:nvSpPr>
        <p:spPr bwMode="auto">
          <a:xfrm flipH="1">
            <a:off x="6764338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79" name="Line 127"/>
          <p:cNvSpPr>
            <a:spLocks noChangeShapeType="1"/>
          </p:cNvSpPr>
          <p:nvPr/>
        </p:nvSpPr>
        <p:spPr bwMode="auto">
          <a:xfrm>
            <a:off x="6783388" y="4111625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80" name="Line 128"/>
          <p:cNvSpPr>
            <a:spLocks noChangeShapeType="1"/>
          </p:cNvSpPr>
          <p:nvPr/>
        </p:nvSpPr>
        <p:spPr bwMode="auto">
          <a:xfrm flipH="1">
            <a:off x="6777038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81" name="Line 129"/>
          <p:cNvSpPr>
            <a:spLocks noChangeShapeType="1"/>
          </p:cNvSpPr>
          <p:nvPr/>
        </p:nvSpPr>
        <p:spPr bwMode="auto">
          <a:xfrm>
            <a:off x="6796088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82" name="Line 130"/>
          <p:cNvSpPr>
            <a:spLocks noChangeShapeType="1"/>
          </p:cNvSpPr>
          <p:nvPr/>
        </p:nvSpPr>
        <p:spPr bwMode="auto">
          <a:xfrm flipH="1">
            <a:off x="6789738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83" name="Line 131"/>
          <p:cNvSpPr>
            <a:spLocks noChangeShapeType="1"/>
          </p:cNvSpPr>
          <p:nvPr/>
        </p:nvSpPr>
        <p:spPr bwMode="auto">
          <a:xfrm>
            <a:off x="6811963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84" name="Line 132"/>
          <p:cNvSpPr>
            <a:spLocks noChangeShapeType="1"/>
          </p:cNvSpPr>
          <p:nvPr/>
        </p:nvSpPr>
        <p:spPr bwMode="auto">
          <a:xfrm flipH="1">
            <a:off x="6805613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85" name="Line 133"/>
          <p:cNvSpPr>
            <a:spLocks noChangeShapeType="1"/>
          </p:cNvSpPr>
          <p:nvPr/>
        </p:nvSpPr>
        <p:spPr bwMode="auto">
          <a:xfrm>
            <a:off x="6824663" y="4111625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86" name="Line 134"/>
          <p:cNvSpPr>
            <a:spLocks noChangeShapeType="1"/>
          </p:cNvSpPr>
          <p:nvPr/>
        </p:nvSpPr>
        <p:spPr bwMode="auto">
          <a:xfrm flipH="1">
            <a:off x="6818313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87" name="Line 135"/>
          <p:cNvSpPr>
            <a:spLocks noChangeShapeType="1"/>
          </p:cNvSpPr>
          <p:nvPr/>
        </p:nvSpPr>
        <p:spPr bwMode="auto">
          <a:xfrm>
            <a:off x="6837363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88" name="Line 136"/>
          <p:cNvSpPr>
            <a:spLocks noChangeShapeType="1"/>
          </p:cNvSpPr>
          <p:nvPr/>
        </p:nvSpPr>
        <p:spPr bwMode="auto">
          <a:xfrm flipH="1">
            <a:off x="6831013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89" name="Line 137"/>
          <p:cNvSpPr>
            <a:spLocks noChangeShapeType="1"/>
          </p:cNvSpPr>
          <p:nvPr/>
        </p:nvSpPr>
        <p:spPr bwMode="auto">
          <a:xfrm>
            <a:off x="685006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90" name="Line 138"/>
          <p:cNvSpPr>
            <a:spLocks noChangeShapeType="1"/>
          </p:cNvSpPr>
          <p:nvPr/>
        </p:nvSpPr>
        <p:spPr bwMode="auto">
          <a:xfrm flipH="1">
            <a:off x="684371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91" name="Line 139"/>
          <p:cNvSpPr>
            <a:spLocks noChangeShapeType="1"/>
          </p:cNvSpPr>
          <p:nvPr/>
        </p:nvSpPr>
        <p:spPr bwMode="auto">
          <a:xfrm>
            <a:off x="6862763" y="4111625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92" name="Line 140"/>
          <p:cNvSpPr>
            <a:spLocks noChangeShapeType="1"/>
          </p:cNvSpPr>
          <p:nvPr/>
        </p:nvSpPr>
        <p:spPr bwMode="auto">
          <a:xfrm flipH="1">
            <a:off x="685641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93" name="Line 141"/>
          <p:cNvSpPr>
            <a:spLocks noChangeShapeType="1"/>
          </p:cNvSpPr>
          <p:nvPr/>
        </p:nvSpPr>
        <p:spPr bwMode="auto">
          <a:xfrm>
            <a:off x="687546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94" name="Line 142"/>
          <p:cNvSpPr>
            <a:spLocks noChangeShapeType="1"/>
          </p:cNvSpPr>
          <p:nvPr/>
        </p:nvSpPr>
        <p:spPr bwMode="auto">
          <a:xfrm flipH="1">
            <a:off x="686911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95" name="Line 143"/>
          <p:cNvSpPr>
            <a:spLocks noChangeShapeType="1"/>
          </p:cNvSpPr>
          <p:nvPr/>
        </p:nvSpPr>
        <p:spPr bwMode="auto">
          <a:xfrm>
            <a:off x="689133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96" name="Line 144"/>
          <p:cNvSpPr>
            <a:spLocks noChangeShapeType="1"/>
          </p:cNvSpPr>
          <p:nvPr/>
        </p:nvSpPr>
        <p:spPr bwMode="auto">
          <a:xfrm flipH="1">
            <a:off x="688498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97" name="Line 145"/>
          <p:cNvSpPr>
            <a:spLocks noChangeShapeType="1"/>
          </p:cNvSpPr>
          <p:nvPr/>
        </p:nvSpPr>
        <p:spPr bwMode="auto">
          <a:xfrm>
            <a:off x="6904038" y="4111625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98" name="Line 146"/>
          <p:cNvSpPr>
            <a:spLocks noChangeShapeType="1"/>
          </p:cNvSpPr>
          <p:nvPr/>
        </p:nvSpPr>
        <p:spPr bwMode="auto">
          <a:xfrm flipH="1">
            <a:off x="689768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899" name="Line 147"/>
          <p:cNvSpPr>
            <a:spLocks noChangeShapeType="1"/>
          </p:cNvSpPr>
          <p:nvPr/>
        </p:nvSpPr>
        <p:spPr bwMode="auto">
          <a:xfrm>
            <a:off x="691673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00" name="Line 148"/>
          <p:cNvSpPr>
            <a:spLocks noChangeShapeType="1"/>
          </p:cNvSpPr>
          <p:nvPr/>
        </p:nvSpPr>
        <p:spPr bwMode="auto">
          <a:xfrm flipH="1">
            <a:off x="691038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01" name="Line 149"/>
          <p:cNvSpPr>
            <a:spLocks noChangeShapeType="1"/>
          </p:cNvSpPr>
          <p:nvPr/>
        </p:nvSpPr>
        <p:spPr bwMode="auto">
          <a:xfrm>
            <a:off x="6932613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02" name="Line 150"/>
          <p:cNvSpPr>
            <a:spLocks noChangeShapeType="1"/>
          </p:cNvSpPr>
          <p:nvPr/>
        </p:nvSpPr>
        <p:spPr bwMode="auto">
          <a:xfrm flipH="1">
            <a:off x="6926263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03" name="Line 151"/>
          <p:cNvSpPr>
            <a:spLocks noChangeShapeType="1"/>
          </p:cNvSpPr>
          <p:nvPr/>
        </p:nvSpPr>
        <p:spPr bwMode="auto">
          <a:xfrm>
            <a:off x="6945313" y="4111625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04" name="Line 152"/>
          <p:cNvSpPr>
            <a:spLocks noChangeShapeType="1"/>
          </p:cNvSpPr>
          <p:nvPr/>
        </p:nvSpPr>
        <p:spPr bwMode="auto">
          <a:xfrm flipH="1">
            <a:off x="6938963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05" name="Line 153"/>
          <p:cNvSpPr>
            <a:spLocks noChangeShapeType="1"/>
          </p:cNvSpPr>
          <p:nvPr/>
        </p:nvSpPr>
        <p:spPr bwMode="auto">
          <a:xfrm>
            <a:off x="6958013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06" name="Line 154"/>
          <p:cNvSpPr>
            <a:spLocks noChangeShapeType="1"/>
          </p:cNvSpPr>
          <p:nvPr/>
        </p:nvSpPr>
        <p:spPr bwMode="auto">
          <a:xfrm flipH="1">
            <a:off x="6951663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07" name="Line 155"/>
          <p:cNvSpPr>
            <a:spLocks noChangeShapeType="1"/>
          </p:cNvSpPr>
          <p:nvPr/>
        </p:nvSpPr>
        <p:spPr bwMode="auto">
          <a:xfrm>
            <a:off x="6973888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08" name="Line 156"/>
          <p:cNvSpPr>
            <a:spLocks noChangeShapeType="1"/>
          </p:cNvSpPr>
          <p:nvPr/>
        </p:nvSpPr>
        <p:spPr bwMode="auto">
          <a:xfrm flipH="1">
            <a:off x="6967538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09" name="Line 157"/>
          <p:cNvSpPr>
            <a:spLocks noChangeShapeType="1"/>
          </p:cNvSpPr>
          <p:nvPr/>
        </p:nvSpPr>
        <p:spPr bwMode="auto">
          <a:xfrm>
            <a:off x="6986588" y="4111625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10" name="Line 158"/>
          <p:cNvSpPr>
            <a:spLocks noChangeShapeType="1"/>
          </p:cNvSpPr>
          <p:nvPr/>
        </p:nvSpPr>
        <p:spPr bwMode="auto">
          <a:xfrm flipH="1">
            <a:off x="6980238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11" name="Line 159"/>
          <p:cNvSpPr>
            <a:spLocks noChangeShapeType="1"/>
          </p:cNvSpPr>
          <p:nvPr/>
        </p:nvSpPr>
        <p:spPr bwMode="auto">
          <a:xfrm>
            <a:off x="6999288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12" name="Line 160"/>
          <p:cNvSpPr>
            <a:spLocks noChangeShapeType="1"/>
          </p:cNvSpPr>
          <p:nvPr/>
        </p:nvSpPr>
        <p:spPr bwMode="auto">
          <a:xfrm flipH="1">
            <a:off x="6992938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13" name="Line 161"/>
          <p:cNvSpPr>
            <a:spLocks noChangeShapeType="1"/>
          </p:cNvSpPr>
          <p:nvPr/>
        </p:nvSpPr>
        <p:spPr bwMode="auto">
          <a:xfrm>
            <a:off x="701198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14" name="Line 162"/>
          <p:cNvSpPr>
            <a:spLocks noChangeShapeType="1"/>
          </p:cNvSpPr>
          <p:nvPr/>
        </p:nvSpPr>
        <p:spPr bwMode="auto">
          <a:xfrm flipH="1">
            <a:off x="700563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15" name="Line 163"/>
          <p:cNvSpPr>
            <a:spLocks noChangeShapeType="1"/>
          </p:cNvSpPr>
          <p:nvPr/>
        </p:nvSpPr>
        <p:spPr bwMode="auto">
          <a:xfrm>
            <a:off x="7024688" y="4111625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16" name="Line 164"/>
          <p:cNvSpPr>
            <a:spLocks noChangeShapeType="1"/>
          </p:cNvSpPr>
          <p:nvPr/>
        </p:nvSpPr>
        <p:spPr bwMode="auto">
          <a:xfrm flipH="1">
            <a:off x="701833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17" name="Line 165"/>
          <p:cNvSpPr>
            <a:spLocks noChangeShapeType="1"/>
          </p:cNvSpPr>
          <p:nvPr/>
        </p:nvSpPr>
        <p:spPr bwMode="auto">
          <a:xfrm>
            <a:off x="703738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18" name="Line 166"/>
          <p:cNvSpPr>
            <a:spLocks noChangeShapeType="1"/>
          </p:cNvSpPr>
          <p:nvPr/>
        </p:nvSpPr>
        <p:spPr bwMode="auto">
          <a:xfrm flipH="1">
            <a:off x="703103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19" name="Line 167"/>
          <p:cNvSpPr>
            <a:spLocks noChangeShapeType="1"/>
          </p:cNvSpPr>
          <p:nvPr/>
        </p:nvSpPr>
        <p:spPr bwMode="auto">
          <a:xfrm>
            <a:off x="705326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20" name="Line 168"/>
          <p:cNvSpPr>
            <a:spLocks noChangeShapeType="1"/>
          </p:cNvSpPr>
          <p:nvPr/>
        </p:nvSpPr>
        <p:spPr bwMode="auto">
          <a:xfrm flipH="1">
            <a:off x="704691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21" name="Line 169"/>
          <p:cNvSpPr>
            <a:spLocks noChangeShapeType="1"/>
          </p:cNvSpPr>
          <p:nvPr/>
        </p:nvSpPr>
        <p:spPr bwMode="auto">
          <a:xfrm>
            <a:off x="7065963" y="4111625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22" name="Line 170"/>
          <p:cNvSpPr>
            <a:spLocks noChangeShapeType="1"/>
          </p:cNvSpPr>
          <p:nvPr/>
        </p:nvSpPr>
        <p:spPr bwMode="auto">
          <a:xfrm flipH="1">
            <a:off x="705961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23" name="Line 171"/>
          <p:cNvSpPr>
            <a:spLocks noChangeShapeType="1"/>
          </p:cNvSpPr>
          <p:nvPr/>
        </p:nvSpPr>
        <p:spPr bwMode="auto">
          <a:xfrm>
            <a:off x="707866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24" name="Line 172"/>
          <p:cNvSpPr>
            <a:spLocks noChangeShapeType="1"/>
          </p:cNvSpPr>
          <p:nvPr/>
        </p:nvSpPr>
        <p:spPr bwMode="auto">
          <a:xfrm flipH="1">
            <a:off x="707231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25" name="Line 173"/>
          <p:cNvSpPr>
            <a:spLocks noChangeShapeType="1"/>
          </p:cNvSpPr>
          <p:nvPr/>
        </p:nvSpPr>
        <p:spPr bwMode="auto">
          <a:xfrm>
            <a:off x="7091363" y="4111625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26" name="Line 174"/>
          <p:cNvSpPr>
            <a:spLocks noChangeShapeType="1"/>
          </p:cNvSpPr>
          <p:nvPr/>
        </p:nvSpPr>
        <p:spPr bwMode="auto">
          <a:xfrm flipH="1">
            <a:off x="708501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27" name="Line 175"/>
          <p:cNvSpPr>
            <a:spLocks noChangeShapeType="1"/>
          </p:cNvSpPr>
          <p:nvPr/>
        </p:nvSpPr>
        <p:spPr bwMode="auto">
          <a:xfrm>
            <a:off x="710406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28" name="Line 176"/>
          <p:cNvSpPr>
            <a:spLocks noChangeShapeType="1"/>
          </p:cNvSpPr>
          <p:nvPr/>
        </p:nvSpPr>
        <p:spPr bwMode="auto">
          <a:xfrm flipH="1">
            <a:off x="709771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29" name="Line 177"/>
          <p:cNvSpPr>
            <a:spLocks noChangeShapeType="1"/>
          </p:cNvSpPr>
          <p:nvPr/>
        </p:nvSpPr>
        <p:spPr bwMode="auto">
          <a:xfrm>
            <a:off x="711993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30" name="Line 178"/>
          <p:cNvSpPr>
            <a:spLocks noChangeShapeType="1"/>
          </p:cNvSpPr>
          <p:nvPr/>
        </p:nvSpPr>
        <p:spPr bwMode="auto">
          <a:xfrm flipH="1">
            <a:off x="711358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31" name="Line 179"/>
          <p:cNvSpPr>
            <a:spLocks noChangeShapeType="1"/>
          </p:cNvSpPr>
          <p:nvPr/>
        </p:nvSpPr>
        <p:spPr bwMode="auto">
          <a:xfrm>
            <a:off x="7132638" y="4111625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32" name="Line 180"/>
          <p:cNvSpPr>
            <a:spLocks noChangeShapeType="1"/>
          </p:cNvSpPr>
          <p:nvPr/>
        </p:nvSpPr>
        <p:spPr bwMode="auto">
          <a:xfrm flipH="1">
            <a:off x="712628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33" name="Line 181"/>
          <p:cNvSpPr>
            <a:spLocks noChangeShapeType="1"/>
          </p:cNvSpPr>
          <p:nvPr/>
        </p:nvSpPr>
        <p:spPr bwMode="auto">
          <a:xfrm>
            <a:off x="714533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34" name="Line 182"/>
          <p:cNvSpPr>
            <a:spLocks noChangeShapeType="1"/>
          </p:cNvSpPr>
          <p:nvPr/>
        </p:nvSpPr>
        <p:spPr bwMode="auto">
          <a:xfrm flipH="1">
            <a:off x="713898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35" name="Line 183"/>
          <p:cNvSpPr>
            <a:spLocks noChangeShapeType="1"/>
          </p:cNvSpPr>
          <p:nvPr/>
        </p:nvSpPr>
        <p:spPr bwMode="auto">
          <a:xfrm flipH="1">
            <a:off x="7378700" y="4722813"/>
            <a:ext cx="622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36" name="Line 184"/>
          <p:cNvSpPr>
            <a:spLocks noChangeShapeType="1"/>
          </p:cNvSpPr>
          <p:nvPr/>
        </p:nvSpPr>
        <p:spPr bwMode="auto">
          <a:xfrm flipH="1">
            <a:off x="1422400" y="4722813"/>
            <a:ext cx="5124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937" name="AutoShape 185"/>
          <p:cNvSpPr>
            <a:spLocks noChangeArrowheads="1"/>
          </p:cNvSpPr>
          <p:nvPr/>
        </p:nvSpPr>
        <p:spPr bwMode="auto">
          <a:xfrm rot="10800000">
            <a:off x="6610350" y="1998663"/>
            <a:ext cx="679450" cy="276225"/>
          </a:xfrm>
          <a:custGeom>
            <a:avLst/>
            <a:gdLst>
              <a:gd name="G0" fmla="+- 2775 0 0"/>
              <a:gd name="G1" fmla="+- 21600 0 2775"/>
              <a:gd name="G2" fmla="*/ 2775 1 2"/>
              <a:gd name="G3" fmla="+- 21600 0 G2"/>
              <a:gd name="G4" fmla="+/ 2775 21600 2"/>
              <a:gd name="G5" fmla="+/ G1 0 2"/>
              <a:gd name="G6" fmla="*/ 21600 21600 2775"/>
              <a:gd name="G7" fmla="*/ G6 1 2"/>
              <a:gd name="G8" fmla="+- 21600 0 G7"/>
              <a:gd name="G9" fmla="*/ 21600 1 2"/>
              <a:gd name="G10" fmla="+- 2775 0 G9"/>
              <a:gd name="G11" fmla="?: G10 G8 0"/>
              <a:gd name="G12" fmla="?: G10 G7 21600"/>
              <a:gd name="T0" fmla="*/ 20212 w 21600"/>
              <a:gd name="T1" fmla="*/ 10800 h 21600"/>
              <a:gd name="T2" fmla="*/ 10800 w 21600"/>
              <a:gd name="T3" fmla="*/ 21600 h 21600"/>
              <a:gd name="T4" fmla="*/ 1388 w 21600"/>
              <a:gd name="T5" fmla="*/ 10800 h 21600"/>
              <a:gd name="T6" fmla="*/ 10800 w 21600"/>
              <a:gd name="T7" fmla="*/ 0 h 21600"/>
              <a:gd name="T8" fmla="*/ 3188 w 21600"/>
              <a:gd name="T9" fmla="*/ 3188 h 21600"/>
              <a:gd name="T10" fmla="*/ 18412 w 21600"/>
              <a:gd name="T11" fmla="*/ 184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775" y="21600"/>
                </a:lnTo>
                <a:lnTo>
                  <a:pt x="1882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938" name="AutoShape 186"/>
          <p:cNvSpPr>
            <a:spLocks noChangeArrowheads="1"/>
          </p:cNvSpPr>
          <p:nvPr/>
        </p:nvSpPr>
        <p:spPr bwMode="auto">
          <a:xfrm rot="10800000">
            <a:off x="6610350" y="4503738"/>
            <a:ext cx="679450" cy="276225"/>
          </a:xfrm>
          <a:custGeom>
            <a:avLst/>
            <a:gdLst>
              <a:gd name="G0" fmla="+- 2775 0 0"/>
              <a:gd name="G1" fmla="+- 21600 0 2775"/>
              <a:gd name="G2" fmla="*/ 2775 1 2"/>
              <a:gd name="G3" fmla="+- 21600 0 G2"/>
              <a:gd name="G4" fmla="+/ 2775 21600 2"/>
              <a:gd name="G5" fmla="+/ G1 0 2"/>
              <a:gd name="G6" fmla="*/ 21600 21600 2775"/>
              <a:gd name="G7" fmla="*/ G6 1 2"/>
              <a:gd name="G8" fmla="+- 21600 0 G7"/>
              <a:gd name="G9" fmla="*/ 21600 1 2"/>
              <a:gd name="G10" fmla="+- 2775 0 G9"/>
              <a:gd name="G11" fmla="?: G10 G8 0"/>
              <a:gd name="G12" fmla="?: G10 G7 21600"/>
              <a:gd name="T0" fmla="*/ 20212 w 21600"/>
              <a:gd name="T1" fmla="*/ 10800 h 21600"/>
              <a:gd name="T2" fmla="*/ 10800 w 21600"/>
              <a:gd name="T3" fmla="*/ 21600 h 21600"/>
              <a:gd name="T4" fmla="*/ 1388 w 21600"/>
              <a:gd name="T5" fmla="*/ 10800 h 21600"/>
              <a:gd name="T6" fmla="*/ 10800 w 21600"/>
              <a:gd name="T7" fmla="*/ 0 h 21600"/>
              <a:gd name="T8" fmla="*/ 3188 w 21600"/>
              <a:gd name="T9" fmla="*/ 3188 h 21600"/>
              <a:gd name="T10" fmla="*/ 18412 w 21600"/>
              <a:gd name="T11" fmla="*/ 184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775" y="21600"/>
                </a:lnTo>
                <a:lnTo>
                  <a:pt x="1882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ChangeArrowheads="1"/>
          </p:cNvSpPr>
          <p:nvPr/>
        </p:nvSpPr>
        <p:spPr bwMode="auto">
          <a:xfrm>
            <a:off x="152400" y="1066800"/>
            <a:ext cx="8839200" cy="449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2803" name="Group 3"/>
          <p:cNvGrpSpPr>
            <a:grpSpLocks/>
          </p:cNvGrpSpPr>
          <p:nvPr/>
        </p:nvGrpSpPr>
        <p:grpSpPr bwMode="auto">
          <a:xfrm rot="-1292279">
            <a:off x="3186113" y="1612900"/>
            <a:ext cx="1919287" cy="179388"/>
            <a:chOff x="2007" y="947"/>
            <a:chExt cx="1209" cy="113"/>
          </a:xfrm>
        </p:grpSpPr>
        <p:sp>
          <p:nvSpPr>
            <p:cNvPr id="332804" name="Rectangle 4"/>
            <p:cNvSpPr>
              <a:spLocks noChangeArrowheads="1"/>
            </p:cNvSpPr>
            <p:nvPr/>
          </p:nvSpPr>
          <p:spPr bwMode="auto">
            <a:xfrm rot="5400000">
              <a:off x="2551" y="403"/>
              <a:ext cx="113" cy="120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05" name="Rectangle 5"/>
            <p:cNvSpPr>
              <a:spLocks noChangeArrowheads="1"/>
            </p:cNvSpPr>
            <p:nvPr/>
          </p:nvSpPr>
          <p:spPr bwMode="auto">
            <a:xfrm>
              <a:off x="3072" y="947"/>
              <a:ext cx="144" cy="1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2806" name="Group 6"/>
          <p:cNvGrpSpPr>
            <a:grpSpLocks/>
          </p:cNvGrpSpPr>
          <p:nvPr/>
        </p:nvGrpSpPr>
        <p:grpSpPr bwMode="auto">
          <a:xfrm>
            <a:off x="4876800" y="2108200"/>
            <a:ext cx="304800" cy="166688"/>
            <a:chOff x="1824" y="1086"/>
            <a:chExt cx="192" cy="105"/>
          </a:xfrm>
        </p:grpSpPr>
        <p:sp>
          <p:nvSpPr>
            <p:cNvPr id="332807" name="Rectangle 7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08" name="Rectangle 8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2809" name="Rectangle 9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277938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849438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344738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840038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2972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7544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2116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6688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6000" b="1" i="1">
                <a:solidFill>
                  <a:schemeClr val="bg1"/>
                </a:solidFill>
                <a:latin typeface="Franklin Gothic Medium" pitchFamily="34" charset="0"/>
              </a:rPr>
              <a:t>Series</a:t>
            </a:r>
          </a:p>
        </p:txBody>
      </p:sp>
      <p:sp>
        <p:nvSpPr>
          <p:cNvPr id="332810" name="Line 10"/>
          <p:cNvSpPr>
            <a:spLocks noChangeShapeType="1"/>
          </p:cNvSpPr>
          <p:nvPr/>
        </p:nvSpPr>
        <p:spPr bwMode="auto">
          <a:xfrm flipH="1">
            <a:off x="1438275" y="2193925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811" name="Line 11"/>
          <p:cNvSpPr>
            <a:spLocks noChangeShapeType="1"/>
          </p:cNvSpPr>
          <p:nvPr/>
        </p:nvSpPr>
        <p:spPr bwMode="auto">
          <a:xfrm flipH="1">
            <a:off x="8001000" y="2222500"/>
            <a:ext cx="0" cy="2500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812" name="Line 12"/>
          <p:cNvSpPr>
            <a:spLocks noChangeShapeType="1"/>
          </p:cNvSpPr>
          <p:nvPr/>
        </p:nvSpPr>
        <p:spPr bwMode="auto">
          <a:xfrm flipH="1">
            <a:off x="1438275" y="4340225"/>
            <a:ext cx="0" cy="392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2813" name="Group 13"/>
          <p:cNvGrpSpPr>
            <a:grpSpLocks/>
          </p:cNvGrpSpPr>
          <p:nvPr/>
        </p:nvGrpSpPr>
        <p:grpSpPr bwMode="auto">
          <a:xfrm>
            <a:off x="2895600" y="2108200"/>
            <a:ext cx="304800" cy="166688"/>
            <a:chOff x="1824" y="1086"/>
            <a:chExt cx="192" cy="105"/>
          </a:xfrm>
        </p:grpSpPr>
        <p:sp>
          <p:nvSpPr>
            <p:cNvPr id="332814" name="Rectangle 14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15" name="Rectangle 15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2816" name="Rectangle 16"/>
          <p:cNvSpPr>
            <a:spLocks noChangeArrowheads="1"/>
          </p:cNvSpPr>
          <p:nvPr/>
        </p:nvSpPr>
        <p:spPr bwMode="auto">
          <a:xfrm>
            <a:off x="3265488" y="1839913"/>
            <a:ext cx="231775" cy="4349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17" name="Oval 17"/>
          <p:cNvSpPr>
            <a:spLocks noChangeArrowheads="1"/>
          </p:cNvSpPr>
          <p:nvPr/>
        </p:nvSpPr>
        <p:spPr bwMode="auto">
          <a:xfrm>
            <a:off x="3305175" y="1914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18" name="Line 18"/>
          <p:cNvSpPr>
            <a:spLocks noChangeShapeType="1"/>
          </p:cNvSpPr>
          <p:nvPr/>
        </p:nvSpPr>
        <p:spPr bwMode="auto">
          <a:xfrm flipH="1">
            <a:off x="1438275" y="2212975"/>
            <a:ext cx="1762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819" name="Rectangle 19"/>
          <p:cNvSpPr>
            <a:spLocks noChangeArrowheads="1"/>
          </p:cNvSpPr>
          <p:nvPr/>
        </p:nvSpPr>
        <p:spPr bwMode="auto">
          <a:xfrm>
            <a:off x="4572000" y="1839913"/>
            <a:ext cx="231775" cy="4349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20" name="Rectangle 20"/>
          <p:cNvSpPr>
            <a:spLocks noChangeArrowheads="1"/>
          </p:cNvSpPr>
          <p:nvPr/>
        </p:nvSpPr>
        <p:spPr bwMode="auto">
          <a:xfrm>
            <a:off x="2895600" y="2274888"/>
            <a:ext cx="2286000" cy="319087"/>
          </a:xfrm>
          <a:prstGeom prst="rect">
            <a:avLst/>
          </a:pr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2821" name="Group 21"/>
          <p:cNvGrpSpPr>
            <a:grpSpLocks/>
          </p:cNvGrpSpPr>
          <p:nvPr/>
        </p:nvGrpSpPr>
        <p:grpSpPr bwMode="auto">
          <a:xfrm>
            <a:off x="1157288" y="2338388"/>
            <a:ext cx="619125" cy="2122487"/>
            <a:chOff x="729" y="1473"/>
            <a:chExt cx="390" cy="1337"/>
          </a:xfrm>
        </p:grpSpPr>
        <p:grpSp>
          <p:nvGrpSpPr>
            <p:cNvPr id="332822" name="Group 22"/>
            <p:cNvGrpSpPr>
              <a:grpSpLocks/>
            </p:cNvGrpSpPr>
            <p:nvPr/>
          </p:nvGrpSpPr>
          <p:grpSpPr bwMode="auto">
            <a:xfrm>
              <a:off x="729" y="1586"/>
              <a:ext cx="343" cy="583"/>
              <a:chOff x="732" y="1985"/>
              <a:chExt cx="343" cy="583"/>
            </a:xfrm>
          </p:grpSpPr>
          <p:sp>
            <p:nvSpPr>
              <p:cNvPr id="332823" name="AutoShape 23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524"/>
              </a:xfrm>
              <a:prstGeom prst="roundRect">
                <a:avLst>
                  <a:gd name="adj" fmla="val 9204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24" name="AutoShape 24"/>
              <p:cNvSpPr>
                <a:spLocks noChangeArrowheads="1"/>
              </p:cNvSpPr>
              <p:nvPr/>
            </p:nvSpPr>
            <p:spPr bwMode="auto">
              <a:xfrm rot="10800000">
                <a:off x="864" y="1985"/>
                <a:ext cx="82" cy="27"/>
              </a:xfrm>
              <a:custGeom>
                <a:avLst/>
                <a:gdLst>
                  <a:gd name="G0" fmla="+- 2699 0 0"/>
                  <a:gd name="G1" fmla="+- 21600 0 2699"/>
                  <a:gd name="G2" fmla="*/ 2699 1 2"/>
                  <a:gd name="G3" fmla="+- 21600 0 G2"/>
                  <a:gd name="G4" fmla="+/ 2699 21600 2"/>
                  <a:gd name="G5" fmla="+/ G1 0 2"/>
                  <a:gd name="G6" fmla="*/ 21600 21600 2699"/>
                  <a:gd name="G7" fmla="*/ G6 1 2"/>
                  <a:gd name="G8" fmla="+- 21600 0 G7"/>
                  <a:gd name="G9" fmla="*/ 21600 1 2"/>
                  <a:gd name="G10" fmla="+- 2699 0 G9"/>
                  <a:gd name="G11" fmla="?: G10 G8 0"/>
                  <a:gd name="G12" fmla="?: G10 G7 21600"/>
                  <a:gd name="T0" fmla="*/ 20250 w 21600"/>
                  <a:gd name="T1" fmla="*/ 10800 h 21600"/>
                  <a:gd name="T2" fmla="*/ 10800 w 21600"/>
                  <a:gd name="T3" fmla="*/ 21600 h 21600"/>
                  <a:gd name="T4" fmla="*/ 1350 w 21600"/>
                  <a:gd name="T5" fmla="*/ 10800 h 21600"/>
                  <a:gd name="T6" fmla="*/ 10800 w 21600"/>
                  <a:gd name="T7" fmla="*/ 0 h 21600"/>
                  <a:gd name="T8" fmla="*/ 3150 w 21600"/>
                  <a:gd name="T9" fmla="*/ 3150 h 21600"/>
                  <a:gd name="T10" fmla="*/ 18450 w 21600"/>
                  <a:gd name="T11" fmla="*/ 1845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699" y="21600"/>
                    </a:lnTo>
                    <a:lnTo>
                      <a:pt x="189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25" name="AutoShape 25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181"/>
              </a:xfrm>
              <a:prstGeom prst="roundRect">
                <a:avLst>
                  <a:gd name="adj" fmla="val 1491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26" name="Rectangle 26"/>
              <p:cNvSpPr>
                <a:spLocks noChangeArrowheads="1"/>
              </p:cNvSpPr>
              <p:nvPr/>
            </p:nvSpPr>
            <p:spPr bwMode="auto">
              <a:xfrm>
                <a:off x="736" y="2160"/>
                <a:ext cx="337" cy="13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27" name="Text Box 27"/>
              <p:cNvSpPr txBox="1">
                <a:spLocks noChangeArrowheads="1"/>
              </p:cNvSpPr>
              <p:nvPr/>
            </p:nvSpPr>
            <p:spPr bwMode="auto">
              <a:xfrm rot="-5400000">
                <a:off x="584" y="2267"/>
                <a:ext cx="44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000" b="1" i="1">
                    <a:solidFill>
                      <a:srgbClr val="FFCC00"/>
                    </a:solidFill>
                  </a:rPr>
                  <a:t>Duracell</a:t>
                </a:r>
              </a:p>
            </p:txBody>
          </p:sp>
        </p:grpSp>
        <p:grpSp>
          <p:nvGrpSpPr>
            <p:cNvPr id="332828" name="Group 28"/>
            <p:cNvGrpSpPr>
              <a:grpSpLocks/>
            </p:cNvGrpSpPr>
            <p:nvPr/>
          </p:nvGrpSpPr>
          <p:grpSpPr bwMode="auto">
            <a:xfrm>
              <a:off x="729" y="2142"/>
              <a:ext cx="343" cy="583"/>
              <a:chOff x="732" y="1985"/>
              <a:chExt cx="343" cy="583"/>
            </a:xfrm>
          </p:grpSpPr>
          <p:sp>
            <p:nvSpPr>
              <p:cNvPr id="332829" name="AutoShape 29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524"/>
              </a:xfrm>
              <a:prstGeom prst="roundRect">
                <a:avLst>
                  <a:gd name="adj" fmla="val 9204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30" name="AutoShape 30"/>
              <p:cNvSpPr>
                <a:spLocks noChangeArrowheads="1"/>
              </p:cNvSpPr>
              <p:nvPr/>
            </p:nvSpPr>
            <p:spPr bwMode="auto">
              <a:xfrm rot="10800000">
                <a:off x="864" y="1985"/>
                <a:ext cx="82" cy="27"/>
              </a:xfrm>
              <a:custGeom>
                <a:avLst/>
                <a:gdLst>
                  <a:gd name="G0" fmla="+- 2699 0 0"/>
                  <a:gd name="G1" fmla="+- 21600 0 2699"/>
                  <a:gd name="G2" fmla="*/ 2699 1 2"/>
                  <a:gd name="G3" fmla="+- 21600 0 G2"/>
                  <a:gd name="G4" fmla="+/ 2699 21600 2"/>
                  <a:gd name="G5" fmla="+/ G1 0 2"/>
                  <a:gd name="G6" fmla="*/ 21600 21600 2699"/>
                  <a:gd name="G7" fmla="*/ G6 1 2"/>
                  <a:gd name="G8" fmla="+- 21600 0 G7"/>
                  <a:gd name="G9" fmla="*/ 21600 1 2"/>
                  <a:gd name="G10" fmla="+- 2699 0 G9"/>
                  <a:gd name="G11" fmla="?: G10 G8 0"/>
                  <a:gd name="G12" fmla="?: G10 G7 21600"/>
                  <a:gd name="T0" fmla="*/ 20250 w 21600"/>
                  <a:gd name="T1" fmla="*/ 10800 h 21600"/>
                  <a:gd name="T2" fmla="*/ 10800 w 21600"/>
                  <a:gd name="T3" fmla="*/ 21600 h 21600"/>
                  <a:gd name="T4" fmla="*/ 1350 w 21600"/>
                  <a:gd name="T5" fmla="*/ 10800 h 21600"/>
                  <a:gd name="T6" fmla="*/ 10800 w 21600"/>
                  <a:gd name="T7" fmla="*/ 0 h 21600"/>
                  <a:gd name="T8" fmla="*/ 3150 w 21600"/>
                  <a:gd name="T9" fmla="*/ 3150 h 21600"/>
                  <a:gd name="T10" fmla="*/ 18450 w 21600"/>
                  <a:gd name="T11" fmla="*/ 1845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699" y="21600"/>
                    </a:lnTo>
                    <a:lnTo>
                      <a:pt x="189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31" name="AutoShape 31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181"/>
              </a:xfrm>
              <a:prstGeom prst="roundRect">
                <a:avLst>
                  <a:gd name="adj" fmla="val 1491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32" name="Rectangle 32"/>
              <p:cNvSpPr>
                <a:spLocks noChangeArrowheads="1"/>
              </p:cNvSpPr>
              <p:nvPr/>
            </p:nvSpPr>
            <p:spPr bwMode="auto">
              <a:xfrm>
                <a:off x="736" y="2160"/>
                <a:ext cx="337" cy="13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33" name="Text Box 33"/>
              <p:cNvSpPr txBox="1">
                <a:spLocks noChangeArrowheads="1"/>
              </p:cNvSpPr>
              <p:nvPr/>
            </p:nvSpPr>
            <p:spPr bwMode="auto">
              <a:xfrm rot="-5400000">
                <a:off x="584" y="2267"/>
                <a:ext cx="44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000" b="1" i="1">
                    <a:solidFill>
                      <a:srgbClr val="FFCC00"/>
                    </a:solidFill>
                  </a:rPr>
                  <a:t>Duracell</a:t>
                </a:r>
              </a:p>
            </p:txBody>
          </p:sp>
        </p:grpSp>
        <p:sp>
          <p:nvSpPr>
            <p:cNvPr id="332834" name="Line 34"/>
            <p:cNvSpPr>
              <a:spLocks noChangeShapeType="1"/>
            </p:cNvSpPr>
            <p:nvPr/>
          </p:nvSpPr>
          <p:spPr bwMode="auto">
            <a:xfrm flipH="1">
              <a:off x="1111" y="1567"/>
              <a:ext cx="0" cy="1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2835" name="Group 35"/>
            <p:cNvGrpSpPr>
              <a:grpSpLocks/>
            </p:cNvGrpSpPr>
            <p:nvPr/>
          </p:nvGrpSpPr>
          <p:grpSpPr bwMode="auto">
            <a:xfrm>
              <a:off x="812" y="1473"/>
              <a:ext cx="192" cy="105"/>
              <a:chOff x="1824" y="1086"/>
              <a:chExt cx="192" cy="105"/>
            </a:xfrm>
          </p:grpSpPr>
          <p:sp>
            <p:nvSpPr>
              <p:cNvPr id="332836" name="Rectangle 36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37" name="Rectangle 37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2838" name="Group 38"/>
            <p:cNvGrpSpPr>
              <a:grpSpLocks/>
            </p:cNvGrpSpPr>
            <p:nvPr/>
          </p:nvGrpSpPr>
          <p:grpSpPr bwMode="auto">
            <a:xfrm rot="10800000">
              <a:off x="812" y="2705"/>
              <a:ext cx="192" cy="105"/>
              <a:chOff x="1824" y="1086"/>
              <a:chExt cx="192" cy="105"/>
            </a:xfrm>
          </p:grpSpPr>
          <p:sp>
            <p:nvSpPr>
              <p:cNvPr id="332839" name="Rectangle 39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40" name="Rectangle 40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2841" name="Line 41"/>
            <p:cNvSpPr>
              <a:spLocks noChangeShapeType="1"/>
            </p:cNvSpPr>
            <p:nvPr/>
          </p:nvSpPr>
          <p:spPr bwMode="auto">
            <a:xfrm flipH="1">
              <a:off x="729" y="2709"/>
              <a:ext cx="3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42" name="Line 42"/>
            <p:cNvSpPr>
              <a:spLocks noChangeShapeType="1"/>
            </p:cNvSpPr>
            <p:nvPr/>
          </p:nvSpPr>
          <p:spPr bwMode="auto">
            <a:xfrm flipH="1">
              <a:off x="733" y="1573"/>
              <a:ext cx="38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2843" name="Line 43"/>
          <p:cNvSpPr>
            <a:spLocks noChangeShapeType="1"/>
          </p:cNvSpPr>
          <p:nvPr/>
        </p:nvSpPr>
        <p:spPr bwMode="auto">
          <a:xfrm flipH="1">
            <a:off x="4876800" y="2212975"/>
            <a:ext cx="1670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844" name="Line 44"/>
          <p:cNvSpPr>
            <a:spLocks noChangeShapeType="1"/>
          </p:cNvSpPr>
          <p:nvPr/>
        </p:nvSpPr>
        <p:spPr bwMode="auto">
          <a:xfrm flipH="1">
            <a:off x="7378700" y="2222500"/>
            <a:ext cx="622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2845" name="Group 45"/>
          <p:cNvGrpSpPr>
            <a:grpSpLocks/>
          </p:cNvGrpSpPr>
          <p:nvPr/>
        </p:nvGrpSpPr>
        <p:grpSpPr bwMode="auto">
          <a:xfrm>
            <a:off x="6215063" y="1239838"/>
            <a:ext cx="1468437" cy="1354137"/>
            <a:chOff x="3915" y="781"/>
            <a:chExt cx="925" cy="853"/>
          </a:xfrm>
        </p:grpSpPr>
        <p:grpSp>
          <p:nvGrpSpPr>
            <p:cNvPr id="332846" name="Group 46"/>
            <p:cNvGrpSpPr>
              <a:grpSpLocks/>
            </p:cNvGrpSpPr>
            <p:nvPr/>
          </p:nvGrpSpPr>
          <p:grpSpPr bwMode="auto">
            <a:xfrm>
              <a:off x="4648" y="1328"/>
              <a:ext cx="192" cy="105"/>
              <a:chOff x="1824" y="1086"/>
              <a:chExt cx="192" cy="105"/>
            </a:xfrm>
          </p:grpSpPr>
          <p:sp>
            <p:nvSpPr>
              <p:cNvPr id="332847" name="Rectangle 47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48" name="Rectangle 48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2849" name="Group 49"/>
            <p:cNvGrpSpPr>
              <a:grpSpLocks/>
            </p:cNvGrpSpPr>
            <p:nvPr/>
          </p:nvGrpSpPr>
          <p:grpSpPr bwMode="auto">
            <a:xfrm>
              <a:off x="3932" y="1328"/>
              <a:ext cx="192" cy="105"/>
              <a:chOff x="1824" y="1086"/>
              <a:chExt cx="192" cy="105"/>
            </a:xfrm>
          </p:grpSpPr>
          <p:sp>
            <p:nvSpPr>
              <p:cNvPr id="332850" name="Rectangle 50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51" name="Rectangle 51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2852" name="Rectangle 52"/>
            <p:cNvSpPr>
              <a:spLocks noChangeArrowheads="1"/>
            </p:cNvSpPr>
            <p:nvPr/>
          </p:nvSpPr>
          <p:spPr bwMode="auto">
            <a:xfrm>
              <a:off x="3915" y="1433"/>
              <a:ext cx="925" cy="201"/>
            </a:xfrm>
            <a:prstGeom prst="rect">
              <a:avLst/>
            </a:prstGeom>
            <a:solidFill>
              <a:srgbClr val="C0C0C0"/>
            </a:solidFill>
            <a:ln w="349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53" name="AutoShape 53"/>
            <p:cNvSpPr>
              <a:spLocks noChangeArrowheads="1"/>
            </p:cNvSpPr>
            <p:nvPr/>
          </p:nvSpPr>
          <p:spPr bwMode="auto">
            <a:xfrm rot="10800000">
              <a:off x="4164" y="1259"/>
              <a:ext cx="428" cy="174"/>
            </a:xfrm>
            <a:custGeom>
              <a:avLst/>
              <a:gdLst>
                <a:gd name="G0" fmla="+- 2775 0 0"/>
                <a:gd name="G1" fmla="+- 21600 0 2775"/>
                <a:gd name="G2" fmla="*/ 2775 1 2"/>
                <a:gd name="G3" fmla="+- 21600 0 G2"/>
                <a:gd name="G4" fmla="+/ 2775 21600 2"/>
                <a:gd name="G5" fmla="+/ G1 0 2"/>
                <a:gd name="G6" fmla="*/ 21600 21600 2775"/>
                <a:gd name="G7" fmla="*/ G6 1 2"/>
                <a:gd name="G8" fmla="+- 21600 0 G7"/>
                <a:gd name="G9" fmla="*/ 21600 1 2"/>
                <a:gd name="G10" fmla="+- 2775 0 G9"/>
                <a:gd name="G11" fmla="?: G10 G8 0"/>
                <a:gd name="G12" fmla="?: G10 G7 21600"/>
                <a:gd name="T0" fmla="*/ 20212 w 21600"/>
                <a:gd name="T1" fmla="*/ 10800 h 21600"/>
                <a:gd name="T2" fmla="*/ 10800 w 21600"/>
                <a:gd name="T3" fmla="*/ 21600 h 21600"/>
                <a:gd name="T4" fmla="*/ 1388 w 21600"/>
                <a:gd name="T5" fmla="*/ 10800 h 21600"/>
                <a:gd name="T6" fmla="*/ 10800 w 21600"/>
                <a:gd name="T7" fmla="*/ 0 h 21600"/>
                <a:gd name="T8" fmla="*/ 3188 w 21600"/>
                <a:gd name="T9" fmla="*/ 3188 h 21600"/>
                <a:gd name="T10" fmla="*/ 18412 w 21600"/>
                <a:gd name="T11" fmla="*/ 184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775" y="21600"/>
                  </a:lnTo>
                  <a:lnTo>
                    <a:pt x="18825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0C0C0"/>
            </a:solidFill>
            <a:ln w="349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54" name="Rectangle 54"/>
            <p:cNvSpPr>
              <a:spLocks noChangeArrowheads="1"/>
            </p:cNvSpPr>
            <p:nvPr/>
          </p:nvSpPr>
          <p:spPr bwMode="auto">
            <a:xfrm>
              <a:off x="4211" y="1159"/>
              <a:ext cx="334" cy="1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55" name="Oval 55"/>
            <p:cNvSpPr>
              <a:spLocks noChangeArrowheads="1"/>
            </p:cNvSpPr>
            <p:nvPr/>
          </p:nvSpPr>
          <p:spPr bwMode="auto">
            <a:xfrm>
              <a:off x="4128" y="781"/>
              <a:ext cx="500" cy="43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56" name="Line 56"/>
            <p:cNvSpPr>
              <a:spLocks noChangeShapeType="1"/>
            </p:cNvSpPr>
            <p:nvPr/>
          </p:nvSpPr>
          <p:spPr bwMode="auto">
            <a:xfrm flipH="1" flipV="1">
              <a:off x="4262" y="1017"/>
              <a:ext cx="52" cy="2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57" name="Line 57"/>
            <p:cNvSpPr>
              <a:spLocks noChangeShapeType="1"/>
            </p:cNvSpPr>
            <p:nvPr/>
          </p:nvSpPr>
          <p:spPr bwMode="auto">
            <a:xfrm flipV="1">
              <a:off x="4453" y="1016"/>
              <a:ext cx="52" cy="2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58" name="Line 58"/>
            <p:cNvSpPr>
              <a:spLocks noChangeShapeType="1"/>
            </p:cNvSpPr>
            <p:nvPr/>
          </p:nvSpPr>
          <p:spPr bwMode="auto">
            <a:xfrm>
              <a:off x="4265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59" name="Line 59"/>
            <p:cNvSpPr>
              <a:spLocks noChangeShapeType="1"/>
            </p:cNvSpPr>
            <p:nvPr/>
          </p:nvSpPr>
          <p:spPr bwMode="auto">
            <a:xfrm flipH="1">
              <a:off x="4261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60" name="Line 60"/>
            <p:cNvSpPr>
              <a:spLocks noChangeShapeType="1"/>
            </p:cNvSpPr>
            <p:nvPr/>
          </p:nvSpPr>
          <p:spPr bwMode="auto">
            <a:xfrm>
              <a:off x="4273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61" name="Line 61"/>
            <p:cNvSpPr>
              <a:spLocks noChangeShapeType="1"/>
            </p:cNvSpPr>
            <p:nvPr/>
          </p:nvSpPr>
          <p:spPr bwMode="auto">
            <a:xfrm flipH="1">
              <a:off x="4269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62" name="Line 62"/>
            <p:cNvSpPr>
              <a:spLocks noChangeShapeType="1"/>
            </p:cNvSpPr>
            <p:nvPr/>
          </p:nvSpPr>
          <p:spPr bwMode="auto">
            <a:xfrm>
              <a:off x="4281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63" name="Line 63"/>
            <p:cNvSpPr>
              <a:spLocks noChangeShapeType="1"/>
            </p:cNvSpPr>
            <p:nvPr/>
          </p:nvSpPr>
          <p:spPr bwMode="auto">
            <a:xfrm flipH="1">
              <a:off x="427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64" name="Line 64"/>
            <p:cNvSpPr>
              <a:spLocks noChangeShapeType="1"/>
            </p:cNvSpPr>
            <p:nvPr/>
          </p:nvSpPr>
          <p:spPr bwMode="auto">
            <a:xfrm>
              <a:off x="4291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65" name="Line 65"/>
            <p:cNvSpPr>
              <a:spLocks noChangeShapeType="1"/>
            </p:cNvSpPr>
            <p:nvPr/>
          </p:nvSpPr>
          <p:spPr bwMode="auto">
            <a:xfrm flipH="1">
              <a:off x="428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66" name="Line 66"/>
            <p:cNvSpPr>
              <a:spLocks noChangeShapeType="1"/>
            </p:cNvSpPr>
            <p:nvPr/>
          </p:nvSpPr>
          <p:spPr bwMode="auto">
            <a:xfrm>
              <a:off x="4299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67" name="Line 67"/>
            <p:cNvSpPr>
              <a:spLocks noChangeShapeType="1"/>
            </p:cNvSpPr>
            <p:nvPr/>
          </p:nvSpPr>
          <p:spPr bwMode="auto">
            <a:xfrm flipH="1">
              <a:off x="4295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68" name="Line 68"/>
            <p:cNvSpPr>
              <a:spLocks noChangeShapeType="1"/>
            </p:cNvSpPr>
            <p:nvPr/>
          </p:nvSpPr>
          <p:spPr bwMode="auto">
            <a:xfrm>
              <a:off x="430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69" name="Line 69"/>
            <p:cNvSpPr>
              <a:spLocks noChangeShapeType="1"/>
            </p:cNvSpPr>
            <p:nvPr/>
          </p:nvSpPr>
          <p:spPr bwMode="auto">
            <a:xfrm flipH="1">
              <a:off x="4303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70" name="Line 70"/>
            <p:cNvSpPr>
              <a:spLocks noChangeShapeType="1"/>
            </p:cNvSpPr>
            <p:nvPr/>
          </p:nvSpPr>
          <p:spPr bwMode="auto">
            <a:xfrm>
              <a:off x="431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71" name="Line 71"/>
            <p:cNvSpPr>
              <a:spLocks noChangeShapeType="1"/>
            </p:cNvSpPr>
            <p:nvPr/>
          </p:nvSpPr>
          <p:spPr bwMode="auto">
            <a:xfrm flipH="1">
              <a:off x="431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72" name="Line 72"/>
            <p:cNvSpPr>
              <a:spLocks noChangeShapeType="1"/>
            </p:cNvSpPr>
            <p:nvPr/>
          </p:nvSpPr>
          <p:spPr bwMode="auto">
            <a:xfrm>
              <a:off x="4323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73" name="Line 73"/>
            <p:cNvSpPr>
              <a:spLocks noChangeShapeType="1"/>
            </p:cNvSpPr>
            <p:nvPr/>
          </p:nvSpPr>
          <p:spPr bwMode="auto">
            <a:xfrm flipH="1">
              <a:off x="431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74" name="Line 74"/>
            <p:cNvSpPr>
              <a:spLocks noChangeShapeType="1"/>
            </p:cNvSpPr>
            <p:nvPr/>
          </p:nvSpPr>
          <p:spPr bwMode="auto">
            <a:xfrm>
              <a:off x="433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75" name="Line 75"/>
            <p:cNvSpPr>
              <a:spLocks noChangeShapeType="1"/>
            </p:cNvSpPr>
            <p:nvPr/>
          </p:nvSpPr>
          <p:spPr bwMode="auto">
            <a:xfrm flipH="1">
              <a:off x="432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76" name="Line 76"/>
            <p:cNvSpPr>
              <a:spLocks noChangeShapeType="1"/>
            </p:cNvSpPr>
            <p:nvPr/>
          </p:nvSpPr>
          <p:spPr bwMode="auto">
            <a:xfrm>
              <a:off x="434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77" name="Line 77"/>
            <p:cNvSpPr>
              <a:spLocks noChangeShapeType="1"/>
            </p:cNvSpPr>
            <p:nvPr/>
          </p:nvSpPr>
          <p:spPr bwMode="auto">
            <a:xfrm flipH="1">
              <a:off x="433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78" name="Line 78"/>
            <p:cNvSpPr>
              <a:spLocks noChangeShapeType="1"/>
            </p:cNvSpPr>
            <p:nvPr/>
          </p:nvSpPr>
          <p:spPr bwMode="auto">
            <a:xfrm>
              <a:off x="4349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79" name="Line 79"/>
            <p:cNvSpPr>
              <a:spLocks noChangeShapeType="1"/>
            </p:cNvSpPr>
            <p:nvPr/>
          </p:nvSpPr>
          <p:spPr bwMode="auto">
            <a:xfrm flipH="1">
              <a:off x="434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80" name="Line 80"/>
            <p:cNvSpPr>
              <a:spLocks noChangeShapeType="1"/>
            </p:cNvSpPr>
            <p:nvPr/>
          </p:nvSpPr>
          <p:spPr bwMode="auto">
            <a:xfrm>
              <a:off x="435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81" name="Line 81"/>
            <p:cNvSpPr>
              <a:spLocks noChangeShapeType="1"/>
            </p:cNvSpPr>
            <p:nvPr/>
          </p:nvSpPr>
          <p:spPr bwMode="auto">
            <a:xfrm flipH="1">
              <a:off x="435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82" name="Line 82"/>
            <p:cNvSpPr>
              <a:spLocks noChangeShapeType="1"/>
            </p:cNvSpPr>
            <p:nvPr/>
          </p:nvSpPr>
          <p:spPr bwMode="auto">
            <a:xfrm>
              <a:off x="436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83" name="Line 83"/>
            <p:cNvSpPr>
              <a:spLocks noChangeShapeType="1"/>
            </p:cNvSpPr>
            <p:nvPr/>
          </p:nvSpPr>
          <p:spPr bwMode="auto">
            <a:xfrm flipH="1">
              <a:off x="4363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84" name="Line 84"/>
            <p:cNvSpPr>
              <a:spLocks noChangeShapeType="1"/>
            </p:cNvSpPr>
            <p:nvPr/>
          </p:nvSpPr>
          <p:spPr bwMode="auto">
            <a:xfrm>
              <a:off x="4375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85" name="Line 85"/>
            <p:cNvSpPr>
              <a:spLocks noChangeShapeType="1"/>
            </p:cNvSpPr>
            <p:nvPr/>
          </p:nvSpPr>
          <p:spPr bwMode="auto">
            <a:xfrm flipH="1">
              <a:off x="4371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86" name="Line 86"/>
            <p:cNvSpPr>
              <a:spLocks noChangeShapeType="1"/>
            </p:cNvSpPr>
            <p:nvPr/>
          </p:nvSpPr>
          <p:spPr bwMode="auto">
            <a:xfrm>
              <a:off x="4383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87" name="Line 87"/>
            <p:cNvSpPr>
              <a:spLocks noChangeShapeType="1"/>
            </p:cNvSpPr>
            <p:nvPr/>
          </p:nvSpPr>
          <p:spPr bwMode="auto">
            <a:xfrm flipH="1">
              <a:off x="4379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88" name="Line 88"/>
            <p:cNvSpPr>
              <a:spLocks noChangeShapeType="1"/>
            </p:cNvSpPr>
            <p:nvPr/>
          </p:nvSpPr>
          <p:spPr bwMode="auto">
            <a:xfrm>
              <a:off x="4393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89" name="Line 89"/>
            <p:cNvSpPr>
              <a:spLocks noChangeShapeType="1"/>
            </p:cNvSpPr>
            <p:nvPr/>
          </p:nvSpPr>
          <p:spPr bwMode="auto">
            <a:xfrm flipH="1">
              <a:off x="4389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90" name="Line 90"/>
            <p:cNvSpPr>
              <a:spLocks noChangeShapeType="1"/>
            </p:cNvSpPr>
            <p:nvPr/>
          </p:nvSpPr>
          <p:spPr bwMode="auto">
            <a:xfrm>
              <a:off x="4401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91" name="Line 91"/>
            <p:cNvSpPr>
              <a:spLocks noChangeShapeType="1"/>
            </p:cNvSpPr>
            <p:nvPr/>
          </p:nvSpPr>
          <p:spPr bwMode="auto">
            <a:xfrm flipH="1">
              <a:off x="439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92" name="Line 92"/>
            <p:cNvSpPr>
              <a:spLocks noChangeShapeType="1"/>
            </p:cNvSpPr>
            <p:nvPr/>
          </p:nvSpPr>
          <p:spPr bwMode="auto">
            <a:xfrm>
              <a:off x="4409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93" name="Line 93"/>
            <p:cNvSpPr>
              <a:spLocks noChangeShapeType="1"/>
            </p:cNvSpPr>
            <p:nvPr/>
          </p:nvSpPr>
          <p:spPr bwMode="auto">
            <a:xfrm flipH="1">
              <a:off x="4405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94" name="Line 94"/>
            <p:cNvSpPr>
              <a:spLocks noChangeShapeType="1"/>
            </p:cNvSpPr>
            <p:nvPr/>
          </p:nvSpPr>
          <p:spPr bwMode="auto">
            <a:xfrm>
              <a:off x="441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95" name="Line 95"/>
            <p:cNvSpPr>
              <a:spLocks noChangeShapeType="1"/>
            </p:cNvSpPr>
            <p:nvPr/>
          </p:nvSpPr>
          <p:spPr bwMode="auto">
            <a:xfrm flipH="1">
              <a:off x="441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96" name="Line 96"/>
            <p:cNvSpPr>
              <a:spLocks noChangeShapeType="1"/>
            </p:cNvSpPr>
            <p:nvPr/>
          </p:nvSpPr>
          <p:spPr bwMode="auto">
            <a:xfrm>
              <a:off x="4425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97" name="Line 97"/>
            <p:cNvSpPr>
              <a:spLocks noChangeShapeType="1"/>
            </p:cNvSpPr>
            <p:nvPr/>
          </p:nvSpPr>
          <p:spPr bwMode="auto">
            <a:xfrm flipH="1">
              <a:off x="442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98" name="Line 98"/>
            <p:cNvSpPr>
              <a:spLocks noChangeShapeType="1"/>
            </p:cNvSpPr>
            <p:nvPr/>
          </p:nvSpPr>
          <p:spPr bwMode="auto">
            <a:xfrm>
              <a:off x="443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99" name="Line 99"/>
            <p:cNvSpPr>
              <a:spLocks noChangeShapeType="1"/>
            </p:cNvSpPr>
            <p:nvPr/>
          </p:nvSpPr>
          <p:spPr bwMode="auto">
            <a:xfrm flipH="1">
              <a:off x="442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00" name="Line 100"/>
            <p:cNvSpPr>
              <a:spLocks noChangeShapeType="1"/>
            </p:cNvSpPr>
            <p:nvPr/>
          </p:nvSpPr>
          <p:spPr bwMode="auto">
            <a:xfrm>
              <a:off x="444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01" name="Line 101"/>
            <p:cNvSpPr>
              <a:spLocks noChangeShapeType="1"/>
            </p:cNvSpPr>
            <p:nvPr/>
          </p:nvSpPr>
          <p:spPr bwMode="auto">
            <a:xfrm flipH="1">
              <a:off x="443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02" name="Line 102"/>
            <p:cNvSpPr>
              <a:spLocks noChangeShapeType="1"/>
            </p:cNvSpPr>
            <p:nvPr/>
          </p:nvSpPr>
          <p:spPr bwMode="auto">
            <a:xfrm>
              <a:off x="4451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03" name="Line 103"/>
            <p:cNvSpPr>
              <a:spLocks noChangeShapeType="1"/>
            </p:cNvSpPr>
            <p:nvPr/>
          </p:nvSpPr>
          <p:spPr bwMode="auto">
            <a:xfrm flipH="1">
              <a:off x="444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04" name="Line 104"/>
            <p:cNvSpPr>
              <a:spLocks noChangeShapeType="1"/>
            </p:cNvSpPr>
            <p:nvPr/>
          </p:nvSpPr>
          <p:spPr bwMode="auto">
            <a:xfrm>
              <a:off x="445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05" name="Line 105"/>
            <p:cNvSpPr>
              <a:spLocks noChangeShapeType="1"/>
            </p:cNvSpPr>
            <p:nvPr/>
          </p:nvSpPr>
          <p:spPr bwMode="auto">
            <a:xfrm flipH="1">
              <a:off x="445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06" name="Line 106"/>
            <p:cNvSpPr>
              <a:spLocks noChangeShapeType="1"/>
            </p:cNvSpPr>
            <p:nvPr/>
          </p:nvSpPr>
          <p:spPr bwMode="auto">
            <a:xfrm>
              <a:off x="4467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07" name="Line 107"/>
            <p:cNvSpPr>
              <a:spLocks noChangeShapeType="1"/>
            </p:cNvSpPr>
            <p:nvPr/>
          </p:nvSpPr>
          <p:spPr bwMode="auto">
            <a:xfrm flipH="1">
              <a:off x="446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08" name="Line 108"/>
            <p:cNvSpPr>
              <a:spLocks noChangeShapeType="1"/>
            </p:cNvSpPr>
            <p:nvPr/>
          </p:nvSpPr>
          <p:spPr bwMode="auto">
            <a:xfrm>
              <a:off x="447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09" name="Line 109"/>
            <p:cNvSpPr>
              <a:spLocks noChangeShapeType="1"/>
            </p:cNvSpPr>
            <p:nvPr/>
          </p:nvSpPr>
          <p:spPr bwMode="auto">
            <a:xfrm flipH="1">
              <a:off x="447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10" name="Line 110"/>
            <p:cNvSpPr>
              <a:spLocks noChangeShapeType="1"/>
            </p:cNvSpPr>
            <p:nvPr/>
          </p:nvSpPr>
          <p:spPr bwMode="auto">
            <a:xfrm>
              <a:off x="448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11" name="Line 111"/>
            <p:cNvSpPr>
              <a:spLocks noChangeShapeType="1"/>
            </p:cNvSpPr>
            <p:nvPr/>
          </p:nvSpPr>
          <p:spPr bwMode="auto">
            <a:xfrm flipH="1">
              <a:off x="448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12" name="Line 112"/>
            <p:cNvSpPr>
              <a:spLocks noChangeShapeType="1"/>
            </p:cNvSpPr>
            <p:nvPr/>
          </p:nvSpPr>
          <p:spPr bwMode="auto">
            <a:xfrm>
              <a:off x="4493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13" name="Line 113"/>
            <p:cNvSpPr>
              <a:spLocks noChangeShapeType="1"/>
            </p:cNvSpPr>
            <p:nvPr/>
          </p:nvSpPr>
          <p:spPr bwMode="auto">
            <a:xfrm flipH="1">
              <a:off x="448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14" name="Line 114"/>
            <p:cNvSpPr>
              <a:spLocks noChangeShapeType="1"/>
            </p:cNvSpPr>
            <p:nvPr/>
          </p:nvSpPr>
          <p:spPr bwMode="auto">
            <a:xfrm>
              <a:off x="450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15" name="Line 115"/>
            <p:cNvSpPr>
              <a:spLocks noChangeShapeType="1"/>
            </p:cNvSpPr>
            <p:nvPr/>
          </p:nvSpPr>
          <p:spPr bwMode="auto">
            <a:xfrm flipH="1">
              <a:off x="449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2916" name="Group 116"/>
          <p:cNvGrpSpPr>
            <a:grpSpLocks/>
          </p:cNvGrpSpPr>
          <p:nvPr/>
        </p:nvGrpSpPr>
        <p:grpSpPr bwMode="auto">
          <a:xfrm>
            <a:off x="6215063" y="3744913"/>
            <a:ext cx="1468437" cy="1354137"/>
            <a:chOff x="3915" y="781"/>
            <a:chExt cx="925" cy="853"/>
          </a:xfrm>
        </p:grpSpPr>
        <p:grpSp>
          <p:nvGrpSpPr>
            <p:cNvPr id="332917" name="Group 117"/>
            <p:cNvGrpSpPr>
              <a:grpSpLocks/>
            </p:cNvGrpSpPr>
            <p:nvPr/>
          </p:nvGrpSpPr>
          <p:grpSpPr bwMode="auto">
            <a:xfrm>
              <a:off x="4648" y="1328"/>
              <a:ext cx="192" cy="105"/>
              <a:chOff x="1824" y="1086"/>
              <a:chExt cx="192" cy="105"/>
            </a:xfrm>
          </p:grpSpPr>
          <p:sp>
            <p:nvSpPr>
              <p:cNvPr id="332918" name="Rectangle 118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919" name="Rectangle 119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2920" name="Group 120"/>
            <p:cNvGrpSpPr>
              <a:grpSpLocks/>
            </p:cNvGrpSpPr>
            <p:nvPr/>
          </p:nvGrpSpPr>
          <p:grpSpPr bwMode="auto">
            <a:xfrm>
              <a:off x="3932" y="1328"/>
              <a:ext cx="192" cy="105"/>
              <a:chOff x="1824" y="1086"/>
              <a:chExt cx="192" cy="105"/>
            </a:xfrm>
          </p:grpSpPr>
          <p:sp>
            <p:nvSpPr>
              <p:cNvPr id="332921" name="Rectangle 121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922" name="Rectangle 122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2923" name="Rectangle 123"/>
            <p:cNvSpPr>
              <a:spLocks noChangeArrowheads="1"/>
            </p:cNvSpPr>
            <p:nvPr/>
          </p:nvSpPr>
          <p:spPr bwMode="auto">
            <a:xfrm>
              <a:off x="3915" y="1433"/>
              <a:ext cx="925" cy="201"/>
            </a:xfrm>
            <a:prstGeom prst="rect">
              <a:avLst/>
            </a:prstGeom>
            <a:solidFill>
              <a:srgbClr val="C0C0C0"/>
            </a:solidFill>
            <a:ln w="349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924" name="AutoShape 124"/>
            <p:cNvSpPr>
              <a:spLocks noChangeArrowheads="1"/>
            </p:cNvSpPr>
            <p:nvPr/>
          </p:nvSpPr>
          <p:spPr bwMode="auto">
            <a:xfrm rot="10800000">
              <a:off x="4164" y="1259"/>
              <a:ext cx="428" cy="174"/>
            </a:xfrm>
            <a:custGeom>
              <a:avLst/>
              <a:gdLst>
                <a:gd name="G0" fmla="+- 2775 0 0"/>
                <a:gd name="G1" fmla="+- 21600 0 2775"/>
                <a:gd name="G2" fmla="*/ 2775 1 2"/>
                <a:gd name="G3" fmla="+- 21600 0 G2"/>
                <a:gd name="G4" fmla="+/ 2775 21600 2"/>
                <a:gd name="G5" fmla="+/ G1 0 2"/>
                <a:gd name="G6" fmla="*/ 21600 21600 2775"/>
                <a:gd name="G7" fmla="*/ G6 1 2"/>
                <a:gd name="G8" fmla="+- 21600 0 G7"/>
                <a:gd name="G9" fmla="*/ 21600 1 2"/>
                <a:gd name="G10" fmla="+- 2775 0 G9"/>
                <a:gd name="G11" fmla="?: G10 G8 0"/>
                <a:gd name="G12" fmla="?: G10 G7 21600"/>
                <a:gd name="T0" fmla="*/ 20212 w 21600"/>
                <a:gd name="T1" fmla="*/ 10800 h 21600"/>
                <a:gd name="T2" fmla="*/ 10800 w 21600"/>
                <a:gd name="T3" fmla="*/ 21600 h 21600"/>
                <a:gd name="T4" fmla="*/ 1388 w 21600"/>
                <a:gd name="T5" fmla="*/ 10800 h 21600"/>
                <a:gd name="T6" fmla="*/ 10800 w 21600"/>
                <a:gd name="T7" fmla="*/ 0 h 21600"/>
                <a:gd name="T8" fmla="*/ 3188 w 21600"/>
                <a:gd name="T9" fmla="*/ 3188 h 21600"/>
                <a:gd name="T10" fmla="*/ 18412 w 21600"/>
                <a:gd name="T11" fmla="*/ 184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775" y="21600"/>
                  </a:lnTo>
                  <a:lnTo>
                    <a:pt x="18825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0C0C0"/>
            </a:solidFill>
            <a:ln w="349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925" name="Rectangle 125"/>
            <p:cNvSpPr>
              <a:spLocks noChangeArrowheads="1"/>
            </p:cNvSpPr>
            <p:nvPr/>
          </p:nvSpPr>
          <p:spPr bwMode="auto">
            <a:xfrm>
              <a:off x="4211" y="1159"/>
              <a:ext cx="334" cy="1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926" name="Oval 126"/>
            <p:cNvSpPr>
              <a:spLocks noChangeArrowheads="1"/>
            </p:cNvSpPr>
            <p:nvPr/>
          </p:nvSpPr>
          <p:spPr bwMode="auto">
            <a:xfrm>
              <a:off x="4128" y="781"/>
              <a:ext cx="500" cy="43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927" name="Line 127"/>
            <p:cNvSpPr>
              <a:spLocks noChangeShapeType="1"/>
            </p:cNvSpPr>
            <p:nvPr/>
          </p:nvSpPr>
          <p:spPr bwMode="auto">
            <a:xfrm flipH="1" flipV="1">
              <a:off x="4262" y="1017"/>
              <a:ext cx="52" cy="2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28" name="Line 128"/>
            <p:cNvSpPr>
              <a:spLocks noChangeShapeType="1"/>
            </p:cNvSpPr>
            <p:nvPr/>
          </p:nvSpPr>
          <p:spPr bwMode="auto">
            <a:xfrm flipV="1">
              <a:off x="4453" y="1016"/>
              <a:ext cx="52" cy="2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29" name="Line 129"/>
            <p:cNvSpPr>
              <a:spLocks noChangeShapeType="1"/>
            </p:cNvSpPr>
            <p:nvPr/>
          </p:nvSpPr>
          <p:spPr bwMode="auto">
            <a:xfrm>
              <a:off x="4265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30" name="Line 130"/>
            <p:cNvSpPr>
              <a:spLocks noChangeShapeType="1"/>
            </p:cNvSpPr>
            <p:nvPr/>
          </p:nvSpPr>
          <p:spPr bwMode="auto">
            <a:xfrm flipH="1">
              <a:off x="4261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31" name="Line 131"/>
            <p:cNvSpPr>
              <a:spLocks noChangeShapeType="1"/>
            </p:cNvSpPr>
            <p:nvPr/>
          </p:nvSpPr>
          <p:spPr bwMode="auto">
            <a:xfrm>
              <a:off x="4273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32" name="Line 132"/>
            <p:cNvSpPr>
              <a:spLocks noChangeShapeType="1"/>
            </p:cNvSpPr>
            <p:nvPr/>
          </p:nvSpPr>
          <p:spPr bwMode="auto">
            <a:xfrm flipH="1">
              <a:off x="4269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33" name="Line 133"/>
            <p:cNvSpPr>
              <a:spLocks noChangeShapeType="1"/>
            </p:cNvSpPr>
            <p:nvPr/>
          </p:nvSpPr>
          <p:spPr bwMode="auto">
            <a:xfrm>
              <a:off x="4281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34" name="Line 134"/>
            <p:cNvSpPr>
              <a:spLocks noChangeShapeType="1"/>
            </p:cNvSpPr>
            <p:nvPr/>
          </p:nvSpPr>
          <p:spPr bwMode="auto">
            <a:xfrm flipH="1">
              <a:off x="427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35" name="Line 135"/>
            <p:cNvSpPr>
              <a:spLocks noChangeShapeType="1"/>
            </p:cNvSpPr>
            <p:nvPr/>
          </p:nvSpPr>
          <p:spPr bwMode="auto">
            <a:xfrm>
              <a:off x="4291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36" name="Line 136"/>
            <p:cNvSpPr>
              <a:spLocks noChangeShapeType="1"/>
            </p:cNvSpPr>
            <p:nvPr/>
          </p:nvSpPr>
          <p:spPr bwMode="auto">
            <a:xfrm flipH="1">
              <a:off x="428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37" name="Line 137"/>
            <p:cNvSpPr>
              <a:spLocks noChangeShapeType="1"/>
            </p:cNvSpPr>
            <p:nvPr/>
          </p:nvSpPr>
          <p:spPr bwMode="auto">
            <a:xfrm>
              <a:off x="4299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38" name="Line 138"/>
            <p:cNvSpPr>
              <a:spLocks noChangeShapeType="1"/>
            </p:cNvSpPr>
            <p:nvPr/>
          </p:nvSpPr>
          <p:spPr bwMode="auto">
            <a:xfrm flipH="1">
              <a:off x="4295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39" name="Line 139"/>
            <p:cNvSpPr>
              <a:spLocks noChangeShapeType="1"/>
            </p:cNvSpPr>
            <p:nvPr/>
          </p:nvSpPr>
          <p:spPr bwMode="auto">
            <a:xfrm>
              <a:off x="430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40" name="Line 140"/>
            <p:cNvSpPr>
              <a:spLocks noChangeShapeType="1"/>
            </p:cNvSpPr>
            <p:nvPr/>
          </p:nvSpPr>
          <p:spPr bwMode="auto">
            <a:xfrm flipH="1">
              <a:off x="4303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41" name="Line 141"/>
            <p:cNvSpPr>
              <a:spLocks noChangeShapeType="1"/>
            </p:cNvSpPr>
            <p:nvPr/>
          </p:nvSpPr>
          <p:spPr bwMode="auto">
            <a:xfrm>
              <a:off x="431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42" name="Line 142"/>
            <p:cNvSpPr>
              <a:spLocks noChangeShapeType="1"/>
            </p:cNvSpPr>
            <p:nvPr/>
          </p:nvSpPr>
          <p:spPr bwMode="auto">
            <a:xfrm flipH="1">
              <a:off x="431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43" name="Line 143"/>
            <p:cNvSpPr>
              <a:spLocks noChangeShapeType="1"/>
            </p:cNvSpPr>
            <p:nvPr/>
          </p:nvSpPr>
          <p:spPr bwMode="auto">
            <a:xfrm>
              <a:off x="4323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44" name="Line 144"/>
            <p:cNvSpPr>
              <a:spLocks noChangeShapeType="1"/>
            </p:cNvSpPr>
            <p:nvPr/>
          </p:nvSpPr>
          <p:spPr bwMode="auto">
            <a:xfrm flipH="1">
              <a:off x="431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45" name="Line 145"/>
            <p:cNvSpPr>
              <a:spLocks noChangeShapeType="1"/>
            </p:cNvSpPr>
            <p:nvPr/>
          </p:nvSpPr>
          <p:spPr bwMode="auto">
            <a:xfrm>
              <a:off x="433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46" name="Line 146"/>
            <p:cNvSpPr>
              <a:spLocks noChangeShapeType="1"/>
            </p:cNvSpPr>
            <p:nvPr/>
          </p:nvSpPr>
          <p:spPr bwMode="auto">
            <a:xfrm flipH="1">
              <a:off x="432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47" name="Line 147"/>
            <p:cNvSpPr>
              <a:spLocks noChangeShapeType="1"/>
            </p:cNvSpPr>
            <p:nvPr/>
          </p:nvSpPr>
          <p:spPr bwMode="auto">
            <a:xfrm>
              <a:off x="434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48" name="Line 148"/>
            <p:cNvSpPr>
              <a:spLocks noChangeShapeType="1"/>
            </p:cNvSpPr>
            <p:nvPr/>
          </p:nvSpPr>
          <p:spPr bwMode="auto">
            <a:xfrm flipH="1">
              <a:off x="433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49" name="Line 149"/>
            <p:cNvSpPr>
              <a:spLocks noChangeShapeType="1"/>
            </p:cNvSpPr>
            <p:nvPr/>
          </p:nvSpPr>
          <p:spPr bwMode="auto">
            <a:xfrm>
              <a:off x="4349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50" name="Line 150"/>
            <p:cNvSpPr>
              <a:spLocks noChangeShapeType="1"/>
            </p:cNvSpPr>
            <p:nvPr/>
          </p:nvSpPr>
          <p:spPr bwMode="auto">
            <a:xfrm flipH="1">
              <a:off x="434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51" name="Line 151"/>
            <p:cNvSpPr>
              <a:spLocks noChangeShapeType="1"/>
            </p:cNvSpPr>
            <p:nvPr/>
          </p:nvSpPr>
          <p:spPr bwMode="auto">
            <a:xfrm>
              <a:off x="435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52" name="Line 152"/>
            <p:cNvSpPr>
              <a:spLocks noChangeShapeType="1"/>
            </p:cNvSpPr>
            <p:nvPr/>
          </p:nvSpPr>
          <p:spPr bwMode="auto">
            <a:xfrm flipH="1">
              <a:off x="435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53" name="Line 153"/>
            <p:cNvSpPr>
              <a:spLocks noChangeShapeType="1"/>
            </p:cNvSpPr>
            <p:nvPr/>
          </p:nvSpPr>
          <p:spPr bwMode="auto">
            <a:xfrm>
              <a:off x="436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54" name="Line 154"/>
            <p:cNvSpPr>
              <a:spLocks noChangeShapeType="1"/>
            </p:cNvSpPr>
            <p:nvPr/>
          </p:nvSpPr>
          <p:spPr bwMode="auto">
            <a:xfrm flipH="1">
              <a:off x="4363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55" name="Line 155"/>
            <p:cNvSpPr>
              <a:spLocks noChangeShapeType="1"/>
            </p:cNvSpPr>
            <p:nvPr/>
          </p:nvSpPr>
          <p:spPr bwMode="auto">
            <a:xfrm>
              <a:off x="4375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56" name="Line 156"/>
            <p:cNvSpPr>
              <a:spLocks noChangeShapeType="1"/>
            </p:cNvSpPr>
            <p:nvPr/>
          </p:nvSpPr>
          <p:spPr bwMode="auto">
            <a:xfrm flipH="1">
              <a:off x="4371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57" name="Line 157"/>
            <p:cNvSpPr>
              <a:spLocks noChangeShapeType="1"/>
            </p:cNvSpPr>
            <p:nvPr/>
          </p:nvSpPr>
          <p:spPr bwMode="auto">
            <a:xfrm>
              <a:off x="4383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58" name="Line 158"/>
            <p:cNvSpPr>
              <a:spLocks noChangeShapeType="1"/>
            </p:cNvSpPr>
            <p:nvPr/>
          </p:nvSpPr>
          <p:spPr bwMode="auto">
            <a:xfrm flipH="1">
              <a:off x="4379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59" name="Line 159"/>
            <p:cNvSpPr>
              <a:spLocks noChangeShapeType="1"/>
            </p:cNvSpPr>
            <p:nvPr/>
          </p:nvSpPr>
          <p:spPr bwMode="auto">
            <a:xfrm>
              <a:off x="4393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60" name="Line 160"/>
            <p:cNvSpPr>
              <a:spLocks noChangeShapeType="1"/>
            </p:cNvSpPr>
            <p:nvPr/>
          </p:nvSpPr>
          <p:spPr bwMode="auto">
            <a:xfrm flipH="1">
              <a:off x="4389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61" name="Line 161"/>
            <p:cNvSpPr>
              <a:spLocks noChangeShapeType="1"/>
            </p:cNvSpPr>
            <p:nvPr/>
          </p:nvSpPr>
          <p:spPr bwMode="auto">
            <a:xfrm>
              <a:off x="4401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62" name="Line 162"/>
            <p:cNvSpPr>
              <a:spLocks noChangeShapeType="1"/>
            </p:cNvSpPr>
            <p:nvPr/>
          </p:nvSpPr>
          <p:spPr bwMode="auto">
            <a:xfrm flipH="1">
              <a:off x="439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63" name="Line 163"/>
            <p:cNvSpPr>
              <a:spLocks noChangeShapeType="1"/>
            </p:cNvSpPr>
            <p:nvPr/>
          </p:nvSpPr>
          <p:spPr bwMode="auto">
            <a:xfrm>
              <a:off x="4409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64" name="Line 164"/>
            <p:cNvSpPr>
              <a:spLocks noChangeShapeType="1"/>
            </p:cNvSpPr>
            <p:nvPr/>
          </p:nvSpPr>
          <p:spPr bwMode="auto">
            <a:xfrm flipH="1">
              <a:off x="4405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65" name="Line 165"/>
            <p:cNvSpPr>
              <a:spLocks noChangeShapeType="1"/>
            </p:cNvSpPr>
            <p:nvPr/>
          </p:nvSpPr>
          <p:spPr bwMode="auto">
            <a:xfrm>
              <a:off x="441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66" name="Line 166"/>
            <p:cNvSpPr>
              <a:spLocks noChangeShapeType="1"/>
            </p:cNvSpPr>
            <p:nvPr/>
          </p:nvSpPr>
          <p:spPr bwMode="auto">
            <a:xfrm flipH="1">
              <a:off x="441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67" name="Line 167"/>
            <p:cNvSpPr>
              <a:spLocks noChangeShapeType="1"/>
            </p:cNvSpPr>
            <p:nvPr/>
          </p:nvSpPr>
          <p:spPr bwMode="auto">
            <a:xfrm>
              <a:off x="4425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68" name="Line 168"/>
            <p:cNvSpPr>
              <a:spLocks noChangeShapeType="1"/>
            </p:cNvSpPr>
            <p:nvPr/>
          </p:nvSpPr>
          <p:spPr bwMode="auto">
            <a:xfrm flipH="1">
              <a:off x="442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69" name="Line 169"/>
            <p:cNvSpPr>
              <a:spLocks noChangeShapeType="1"/>
            </p:cNvSpPr>
            <p:nvPr/>
          </p:nvSpPr>
          <p:spPr bwMode="auto">
            <a:xfrm>
              <a:off x="443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70" name="Line 170"/>
            <p:cNvSpPr>
              <a:spLocks noChangeShapeType="1"/>
            </p:cNvSpPr>
            <p:nvPr/>
          </p:nvSpPr>
          <p:spPr bwMode="auto">
            <a:xfrm flipH="1">
              <a:off x="442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71" name="Line 171"/>
            <p:cNvSpPr>
              <a:spLocks noChangeShapeType="1"/>
            </p:cNvSpPr>
            <p:nvPr/>
          </p:nvSpPr>
          <p:spPr bwMode="auto">
            <a:xfrm>
              <a:off x="444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72" name="Line 172"/>
            <p:cNvSpPr>
              <a:spLocks noChangeShapeType="1"/>
            </p:cNvSpPr>
            <p:nvPr/>
          </p:nvSpPr>
          <p:spPr bwMode="auto">
            <a:xfrm flipH="1">
              <a:off x="443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73" name="Line 173"/>
            <p:cNvSpPr>
              <a:spLocks noChangeShapeType="1"/>
            </p:cNvSpPr>
            <p:nvPr/>
          </p:nvSpPr>
          <p:spPr bwMode="auto">
            <a:xfrm>
              <a:off x="4451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74" name="Line 174"/>
            <p:cNvSpPr>
              <a:spLocks noChangeShapeType="1"/>
            </p:cNvSpPr>
            <p:nvPr/>
          </p:nvSpPr>
          <p:spPr bwMode="auto">
            <a:xfrm flipH="1">
              <a:off x="444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75" name="Line 175"/>
            <p:cNvSpPr>
              <a:spLocks noChangeShapeType="1"/>
            </p:cNvSpPr>
            <p:nvPr/>
          </p:nvSpPr>
          <p:spPr bwMode="auto">
            <a:xfrm>
              <a:off x="445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76" name="Line 176"/>
            <p:cNvSpPr>
              <a:spLocks noChangeShapeType="1"/>
            </p:cNvSpPr>
            <p:nvPr/>
          </p:nvSpPr>
          <p:spPr bwMode="auto">
            <a:xfrm flipH="1">
              <a:off x="445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77" name="Line 177"/>
            <p:cNvSpPr>
              <a:spLocks noChangeShapeType="1"/>
            </p:cNvSpPr>
            <p:nvPr/>
          </p:nvSpPr>
          <p:spPr bwMode="auto">
            <a:xfrm>
              <a:off x="4467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78" name="Line 178"/>
            <p:cNvSpPr>
              <a:spLocks noChangeShapeType="1"/>
            </p:cNvSpPr>
            <p:nvPr/>
          </p:nvSpPr>
          <p:spPr bwMode="auto">
            <a:xfrm flipH="1">
              <a:off x="446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79" name="Line 179"/>
            <p:cNvSpPr>
              <a:spLocks noChangeShapeType="1"/>
            </p:cNvSpPr>
            <p:nvPr/>
          </p:nvSpPr>
          <p:spPr bwMode="auto">
            <a:xfrm>
              <a:off x="447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80" name="Line 180"/>
            <p:cNvSpPr>
              <a:spLocks noChangeShapeType="1"/>
            </p:cNvSpPr>
            <p:nvPr/>
          </p:nvSpPr>
          <p:spPr bwMode="auto">
            <a:xfrm flipH="1">
              <a:off x="447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81" name="Line 181"/>
            <p:cNvSpPr>
              <a:spLocks noChangeShapeType="1"/>
            </p:cNvSpPr>
            <p:nvPr/>
          </p:nvSpPr>
          <p:spPr bwMode="auto">
            <a:xfrm>
              <a:off x="448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82" name="Line 182"/>
            <p:cNvSpPr>
              <a:spLocks noChangeShapeType="1"/>
            </p:cNvSpPr>
            <p:nvPr/>
          </p:nvSpPr>
          <p:spPr bwMode="auto">
            <a:xfrm flipH="1">
              <a:off x="448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83" name="Line 183"/>
            <p:cNvSpPr>
              <a:spLocks noChangeShapeType="1"/>
            </p:cNvSpPr>
            <p:nvPr/>
          </p:nvSpPr>
          <p:spPr bwMode="auto">
            <a:xfrm>
              <a:off x="4493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84" name="Line 184"/>
            <p:cNvSpPr>
              <a:spLocks noChangeShapeType="1"/>
            </p:cNvSpPr>
            <p:nvPr/>
          </p:nvSpPr>
          <p:spPr bwMode="auto">
            <a:xfrm flipH="1">
              <a:off x="448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85" name="Line 185"/>
            <p:cNvSpPr>
              <a:spLocks noChangeShapeType="1"/>
            </p:cNvSpPr>
            <p:nvPr/>
          </p:nvSpPr>
          <p:spPr bwMode="auto">
            <a:xfrm>
              <a:off x="450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86" name="Line 186"/>
            <p:cNvSpPr>
              <a:spLocks noChangeShapeType="1"/>
            </p:cNvSpPr>
            <p:nvPr/>
          </p:nvSpPr>
          <p:spPr bwMode="auto">
            <a:xfrm flipH="1">
              <a:off x="449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2987" name="Line 187"/>
          <p:cNvSpPr>
            <a:spLocks noChangeShapeType="1"/>
          </p:cNvSpPr>
          <p:nvPr/>
        </p:nvSpPr>
        <p:spPr bwMode="auto">
          <a:xfrm flipH="1">
            <a:off x="7378700" y="4722813"/>
            <a:ext cx="622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988" name="Line 188"/>
          <p:cNvSpPr>
            <a:spLocks noChangeShapeType="1"/>
          </p:cNvSpPr>
          <p:nvPr/>
        </p:nvSpPr>
        <p:spPr bwMode="auto">
          <a:xfrm flipH="1">
            <a:off x="1422400" y="4722813"/>
            <a:ext cx="5124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2989" name="Group 189"/>
          <p:cNvGrpSpPr>
            <a:grpSpLocks/>
          </p:cNvGrpSpPr>
          <p:nvPr/>
        </p:nvGrpSpPr>
        <p:grpSpPr bwMode="auto">
          <a:xfrm>
            <a:off x="6392863" y="1608138"/>
            <a:ext cx="1138237" cy="3338512"/>
            <a:chOff x="4027" y="1013"/>
            <a:chExt cx="717" cy="2103"/>
          </a:xfrm>
        </p:grpSpPr>
        <p:grpSp>
          <p:nvGrpSpPr>
            <p:cNvPr id="332990" name="Group 190"/>
            <p:cNvGrpSpPr>
              <a:grpSpLocks/>
            </p:cNvGrpSpPr>
            <p:nvPr/>
          </p:nvGrpSpPr>
          <p:grpSpPr bwMode="auto">
            <a:xfrm>
              <a:off x="4027" y="1013"/>
              <a:ext cx="350" cy="527"/>
              <a:chOff x="4027" y="1013"/>
              <a:chExt cx="350" cy="527"/>
            </a:xfrm>
          </p:grpSpPr>
          <p:sp>
            <p:nvSpPr>
              <p:cNvPr id="332991" name="Line 191"/>
              <p:cNvSpPr>
                <a:spLocks noChangeShapeType="1"/>
              </p:cNvSpPr>
              <p:nvPr/>
            </p:nvSpPr>
            <p:spPr bwMode="auto">
              <a:xfrm>
                <a:off x="4027" y="1394"/>
                <a:ext cx="0" cy="145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92" name="Line 192"/>
              <p:cNvSpPr>
                <a:spLocks noChangeShapeType="1"/>
              </p:cNvSpPr>
              <p:nvPr/>
            </p:nvSpPr>
            <p:spPr bwMode="auto">
              <a:xfrm>
                <a:off x="4300" y="1258"/>
                <a:ext cx="0" cy="282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93" name="Line 193"/>
              <p:cNvSpPr>
                <a:spLocks noChangeShapeType="1"/>
              </p:cNvSpPr>
              <p:nvPr/>
            </p:nvSpPr>
            <p:spPr bwMode="auto">
              <a:xfrm flipH="1" flipV="1">
                <a:off x="4039" y="1526"/>
                <a:ext cx="213" cy="0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94" name="Line 194"/>
              <p:cNvSpPr>
                <a:spLocks noChangeShapeType="1"/>
              </p:cNvSpPr>
              <p:nvPr/>
            </p:nvSpPr>
            <p:spPr bwMode="auto">
              <a:xfrm>
                <a:off x="4242" y="1016"/>
                <a:ext cx="65" cy="283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95" name="Line 195"/>
              <p:cNvSpPr>
                <a:spLocks noChangeShapeType="1"/>
              </p:cNvSpPr>
              <p:nvPr/>
            </p:nvSpPr>
            <p:spPr bwMode="auto">
              <a:xfrm flipH="1" flipV="1">
                <a:off x="4266" y="1013"/>
                <a:ext cx="111" cy="0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2996" name="Group 196"/>
            <p:cNvGrpSpPr>
              <a:grpSpLocks/>
            </p:cNvGrpSpPr>
            <p:nvPr/>
          </p:nvGrpSpPr>
          <p:grpSpPr bwMode="auto">
            <a:xfrm flipH="1">
              <a:off x="4394" y="1013"/>
              <a:ext cx="350" cy="527"/>
              <a:chOff x="4027" y="1013"/>
              <a:chExt cx="350" cy="527"/>
            </a:xfrm>
          </p:grpSpPr>
          <p:sp>
            <p:nvSpPr>
              <p:cNvPr id="332997" name="Line 197"/>
              <p:cNvSpPr>
                <a:spLocks noChangeShapeType="1"/>
              </p:cNvSpPr>
              <p:nvPr/>
            </p:nvSpPr>
            <p:spPr bwMode="auto">
              <a:xfrm>
                <a:off x="4027" y="1394"/>
                <a:ext cx="0" cy="145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98" name="Line 198"/>
              <p:cNvSpPr>
                <a:spLocks noChangeShapeType="1"/>
              </p:cNvSpPr>
              <p:nvPr/>
            </p:nvSpPr>
            <p:spPr bwMode="auto">
              <a:xfrm>
                <a:off x="4300" y="1258"/>
                <a:ext cx="0" cy="282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99" name="Line 199"/>
              <p:cNvSpPr>
                <a:spLocks noChangeShapeType="1"/>
              </p:cNvSpPr>
              <p:nvPr/>
            </p:nvSpPr>
            <p:spPr bwMode="auto">
              <a:xfrm flipH="1" flipV="1">
                <a:off x="4039" y="1526"/>
                <a:ext cx="213" cy="0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3000" name="Line 200"/>
              <p:cNvSpPr>
                <a:spLocks noChangeShapeType="1"/>
              </p:cNvSpPr>
              <p:nvPr/>
            </p:nvSpPr>
            <p:spPr bwMode="auto">
              <a:xfrm>
                <a:off x="4242" y="1016"/>
                <a:ext cx="65" cy="283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3001" name="Line 201"/>
              <p:cNvSpPr>
                <a:spLocks noChangeShapeType="1"/>
              </p:cNvSpPr>
              <p:nvPr/>
            </p:nvSpPr>
            <p:spPr bwMode="auto">
              <a:xfrm flipH="1" flipV="1">
                <a:off x="4266" y="1013"/>
                <a:ext cx="111" cy="0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3002" name="Group 202"/>
            <p:cNvGrpSpPr>
              <a:grpSpLocks/>
            </p:cNvGrpSpPr>
            <p:nvPr/>
          </p:nvGrpSpPr>
          <p:grpSpPr bwMode="auto">
            <a:xfrm>
              <a:off x="4027" y="2589"/>
              <a:ext cx="350" cy="527"/>
              <a:chOff x="4027" y="1013"/>
              <a:chExt cx="350" cy="527"/>
            </a:xfrm>
          </p:grpSpPr>
          <p:sp>
            <p:nvSpPr>
              <p:cNvPr id="333003" name="Line 203"/>
              <p:cNvSpPr>
                <a:spLocks noChangeShapeType="1"/>
              </p:cNvSpPr>
              <p:nvPr/>
            </p:nvSpPr>
            <p:spPr bwMode="auto">
              <a:xfrm>
                <a:off x="4027" y="1394"/>
                <a:ext cx="0" cy="145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3004" name="Line 204"/>
              <p:cNvSpPr>
                <a:spLocks noChangeShapeType="1"/>
              </p:cNvSpPr>
              <p:nvPr/>
            </p:nvSpPr>
            <p:spPr bwMode="auto">
              <a:xfrm>
                <a:off x="4300" y="1258"/>
                <a:ext cx="0" cy="282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3005" name="Line 205"/>
              <p:cNvSpPr>
                <a:spLocks noChangeShapeType="1"/>
              </p:cNvSpPr>
              <p:nvPr/>
            </p:nvSpPr>
            <p:spPr bwMode="auto">
              <a:xfrm flipH="1" flipV="1">
                <a:off x="4039" y="1526"/>
                <a:ext cx="213" cy="0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3006" name="Line 206"/>
              <p:cNvSpPr>
                <a:spLocks noChangeShapeType="1"/>
              </p:cNvSpPr>
              <p:nvPr/>
            </p:nvSpPr>
            <p:spPr bwMode="auto">
              <a:xfrm>
                <a:off x="4242" y="1016"/>
                <a:ext cx="65" cy="283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3007" name="Line 207"/>
              <p:cNvSpPr>
                <a:spLocks noChangeShapeType="1"/>
              </p:cNvSpPr>
              <p:nvPr/>
            </p:nvSpPr>
            <p:spPr bwMode="auto">
              <a:xfrm flipH="1" flipV="1">
                <a:off x="4266" y="1013"/>
                <a:ext cx="111" cy="0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3008" name="Group 208"/>
            <p:cNvGrpSpPr>
              <a:grpSpLocks/>
            </p:cNvGrpSpPr>
            <p:nvPr/>
          </p:nvGrpSpPr>
          <p:grpSpPr bwMode="auto">
            <a:xfrm flipH="1">
              <a:off x="4394" y="2589"/>
              <a:ext cx="350" cy="527"/>
              <a:chOff x="4027" y="1013"/>
              <a:chExt cx="350" cy="527"/>
            </a:xfrm>
          </p:grpSpPr>
          <p:sp>
            <p:nvSpPr>
              <p:cNvPr id="333009" name="Line 209"/>
              <p:cNvSpPr>
                <a:spLocks noChangeShapeType="1"/>
              </p:cNvSpPr>
              <p:nvPr/>
            </p:nvSpPr>
            <p:spPr bwMode="auto">
              <a:xfrm>
                <a:off x="4027" y="1394"/>
                <a:ext cx="0" cy="145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3010" name="Line 210"/>
              <p:cNvSpPr>
                <a:spLocks noChangeShapeType="1"/>
              </p:cNvSpPr>
              <p:nvPr/>
            </p:nvSpPr>
            <p:spPr bwMode="auto">
              <a:xfrm>
                <a:off x="4300" y="1258"/>
                <a:ext cx="0" cy="282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3011" name="Line 211"/>
              <p:cNvSpPr>
                <a:spLocks noChangeShapeType="1"/>
              </p:cNvSpPr>
              <p:nvPr/>
            </p:nvSpPr>
            <p:spPr bwMode="auto">
              <a:xfrm flipH="1" flipV="1">
                <a:off x="4039" y="1526"/>
                <a:ext cx="213" cy="0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3012" name="Line 212"/>
              <p:cNvSpPr>
                <a:spLocks noChangeShapeType="1"/>
              </p:cNvSpPr>
              <p:nvPr/>
            </p:nvSpPr>
            <p:spPr bwMode="auto">
              <a:xfrm>
                <a:off x="4242" y="1016"/>
                <a:ext cx="65" cy="283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3013" name="Line 213"/>
              <p:cNvSpPr>
                <a:spLocks noChangeShapeType="1"/>
              </p:cNvSpPr>
              <p:nvPr/>
            </p:nvSpPr>
            <p:spPr bwMode="auto">
              <a:xfrm flipH="1" flipV="1">
                <a:off x="4266" y="1013"/>
                <a:ext cx="111" cy="0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2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ChangeArrowheads="1"/>
          </p:cNvSpPr>
          <p:nvPr/>
        </p:nvSpPr>
        <p:spPr bwMode="auto">
          <a:xfrm>
            <a:off x="152400" y="1066800"/>
            <a:ext cx="8839200" cy="449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4851" name="Group 3"/>
          <p:cNvGrpSpPr>
            <a:grpSpLocks/>
          </p:cNvGrpSpPr>
          <p:nvPr/>
        </p:nvGrpSpPr>
        <p:grpSpPr bwMode="auto">
          <a:xfrm>
            <a:off x="3186113" y="1882775"/>
            <a:ext cx="1919287" cy="179388"/>
            <a:chOff x="2007" y="947"/>
            <a:chExt cx="1209" cy="113"/>
          </a:xfrm>
        </p:grpSpPr>
        <p:sp>
          <p:nvSpPr>
            <p:cNvPr id="334852" name="Rectangle 4"/>
            <p:cNvSpPr>
              <a:spLocks noChangeArrowheads="1"/>
            </p:cNvSpPr>
            <p:nvPr/>
          </p:nvSpPr>
          <p:spPr bwMode="auto">
            <a:xfrm rot="5400000">
              <a:off x="2551" y="403"/>
              <a:ext cx="113" cy="120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53" name="Rectangle 5"/>
            <p:cNvSpPr>
              <a:spLocks noChangeArrowheads="1"/>
            </p:cNvSpPr>
            <p:nvPr/>
          </p:nvSpPr>
          <p:spPr bwMode="auto">
            <a:xfrm>
              <a:off x="3072" y="947"/>
              <a:ext cx="144" cy="1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4854" name="Group 6"/>
          <p:cNvGrpSpPr>
            <a:grpSpLocks/>
          </p:cNvGrpSpPr>
          <p:nvPr/>
        </p:nvGrpSpPr>
        <p:grpSpPr bwMode="auto">
          <a:xfrm>
            <a:off x="4876800" y="2108200"/>
            <a:ext cx="304800" cy="166688"/>
            <a:chOff x="1824" y="1086"/>
            <a:chExt cx="192" cy="105"/>
          </a:xfrm>
        </p:grpSpPr>
        <p:sp>
          <p:nvSpPr>
            <p:cNvPr id="334855" name="Rectangle 7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56" name="Rectangle 8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4857" name="Rectangle 9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277938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849438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344738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840038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2972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7544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2116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6688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6000" b="1" i="1">
                <a:solidFill>
                  <a:schemeClr val="bg1"/>
                </a:solidFill>
                <a:latin typeface="Franklin Gothic Medium" pitchFamily="34" charset="0"/>
              </a:rPr>
              <a:t>Series</a:t>
            </a:r>
          </a:p>
        </p:txBody>
      </p:sp>
      <p:sp>
        <p:nvSpPr>
          <p:cNvPr id="334858" name="Line 10"/>
          <p:cNvSpPr>
            <a:spLocks noChangeShapeType="1"/>
          </p:cNvSpPr>
          <p:nvPr/>
        </p:nvSpPr>
        <p:spPr bwMode="auto">
          <a:xfrm flipH="1">
            <a:off x="1438275" y="2193925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59" name="Line 11"/>
          <p:cNvSpPr>
            <a:spLocks noChangeShapeType="1"/>
          </p:cNvSpPr>
          <p:nvPr/>
        </p:nvSpPr>
        <p:spPr bwMode="auto">
          <a:xfrm flipH="1">
            <a:off x="8001000" y="2222500"/>
            <a:ext cx="0" cy="2500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60" name="Line 12"/>
          <p:cNvSpPr>
            <a:spLocks noChangeShapeType="1"/>
          </p:cNvSpPr>
          <p:nvPr/>
        </p:nvSpPr>
        <p:spPr bwMode="auto">
          <a:xfrm flipH="1">
            <a:off x="1438275" y="4340225"/>
            <a:ext cx="0" cy="392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4861" name="Group 13"/>
          <p:cNvGrpSpPr>
            <a:grpSpLocks/>
          </p:cNvGrpSpPr>
          <p:nvPr/>
        </p:nvGrpSpPr>
        <p:grpSpPr bwMode="auto">
          <a:xfrm>
            <a:off x="2895600" y="2108200"/>
            <a:ext cx="304800" cy="166688"/>
            <a:chOff x="1824" y="1086"/>
            <a:chExt cx="192" cy="105"/>
          </a:xfrm>
        </p:grpSpPr>
        <p:sp>
          <p:nvSpPr>
            <p:cNvPr id="334862" name="Rectangle 14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63" name="Rectangle 15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4864" name="Rectangle 16"/>
          <p:cNvSpPr>
            <a:spLocks noChangeArrowheads="1"/>
          </p:cNvSpPr>
          <p:nvPr/>
        </p:nvSpPr>
        <p:spPr bwMode="auto">
          <a:xfrm>
            <a:off x="3265488" y="1839913"/>
            <a:ext cx="231775" cy="4349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65" name="Oval 17"/>
          <p:cNvSpPr>
            <a:spLocks noChangeArrowheads="1"/>
          </p:cNvSpPr>
          <p:nvPr/>
        </p:nvSpPr>
        <p:spPr bwMode="auto">
          <a:xfrm>
            <a:off x="3305175" y="1914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66" name="Line 18"/>
          <p:cNvSpPr>
            <a:spLocks noChangeShapeType="1"/>
          </p:cNvSpPr>
          <p:nvPr/>
        </p:nvSpPr>
        <p:spPr bwMode="auto">
          <a:xfrm flipH="1">
            <a:off x="1438275" y="2212975"/>
            <a:ext cx="1762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67" name="Rectangle 19"/>
          <p:cNvSpPr>
            <a:spLocks noChangeArrowheads="1"/>
          </p:cNvSpPr>
          <p:nvPr/>
        </p:nvSpPr>
        <p:spPr bwMode="auto">
          <a:xfrm>
            <a:off x="4572000" y="1839913"/>
            <a:ext cx="231775" cy="4349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68" name="Rectangle 20"/>
          <p:cNvSpPr>
            <a:spLocks noChangeArrowheads="1"/>
          </p:cNvSpPr>
          <p:nvPr/>
        </p:nvSpPr>
        <p:spPr bwMode="auto">
          <a:xfrm>
            <a:off x="2895600" y="2274888"/>
            <a:ext cx="2286000" cy="319087"/>
          </a:xfrm>
          <a:prstGeom prst="rect">
            <a:avLst/>
          </a:pr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4869" name="Group 21"/>
          <p:cNvGrpSpPr>
            <a:grpSpLocks/>
          </p:cNvGrpSpPr>
          <p:nvPr/>
        </p:nvGrpSpPr>
        <p:grpSpPr bwMode="auto">
          <a:xfrm>
            <a:off x="1157288" y="2338388"/>
            <a:ext cx="619125" cy="2122487"/>
            <a:chOff x="729" y="1473"/>
            <a:chExt cx="390" cy="1337"/>
          </a:xfrm>
        </p:grpSpPr>
        <p:grpSp>
          <p:nvGrpSpPr>
            <p:cNvPr id="334870" name="Group 22"/>
            <p:cNvGrpSpPr>
              <a:grpSpLocks/>
            </p:cNvGrpSpPr>
            <p:nvPr/>
          </p:nvGrpSpPr>
          <p:grpSpPr bwMode="auto">
            <a:xfrm>
              <a:off x="729" y="1586"/>
              <a:ext cx="343" cy="583"/>
              <a:chOff x="732" y="1985"/>
              <a:chExt cx="343" cy="583"/>
            </a:xfrm>
          </p:grpSpPr>
          <p:sp>
            <p:nvSpPr>
              <p:cNvPr id="334871" name="AutoShape 23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524"/>
              </a:xfrm>
              <a:prstGeom prst="roundRect">
                <a:avLst>
                  <a:gd name="adj" fmla="val 9204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872" name="AutoShape 24"/>
              <p:cNvSpPr>
                <a:spLocks noChangeArrowheads="1"/>
              </p:cNvSpPr>
              <p:nvPr/>
            </p:nvSpPr>
            <p:spPr bwMode="auto">
              <a:xfrm rot="10800000">
                <a:off x="864" y="1985"/>
                <a:ext cx="82" cy="27"/>
              </a:xfrm>
              <a:custGeom>
                <a:avLst/>
                <a:gdLst>
                  <a:gd name="G0" fmla="+- 2699 0 0"/>
                  <a:gd name="G1" fmla="+- 21600 0 2699"/>
                  <a:gd name="G2" fmla="*/ 2699 1 2"/>
                  <a:gd name="G3" fmla="+- 21600 0 G2"/>
                  <a:gd name="G4" fmla="+/ 2699 21600 2"/>
                  <a:gd name="G5" fmla="+/ G1 0 2"/>
                  <a:gd name="G6" fmla="*/ 21600 21600 2699"/>
                  <a:gd name="G7" fmla="*/ G6 1 2"/>
                  <a:gd name="G8" fmla="+- 21600 0 G7"/>
                  <a:gd name="G9" fmla="*/ 21600 1 2"/>
                  <a:gd name="G10" fmla="+- 2699 0 G9"/>
                  <a:gd name="G11" fmla="?: G10 G8 0"/>
                  <a:gd name="G12" fmla="?: G10 G7 21600"/>
                  <a:gd name="T0" fmla="*/ 20250 w 21600"/>
                  <a:gd name="T1" fmla="*/ 10800 h 21600"/>
                  <a:gd name="T2" fmla="*/ 10800 w 21600"/>
                  <a:gd name="T3" fmla="*/ 21600 h 21600"/>
                  <a:gd name="T4" fmla="*/ 1350 w 21600"/>
                  <a:gd name="T5" fmla="*/ 10800 h 21600"/>
                  <a:gd name="T6" fmla="*/ 10800 w 21600"/>
                  <a:gd name="T7" fmla="*/ 0 h 21600"/>
                  <a:gd name="T8" fmla="*/ 3150 w 21600"/>
                  <a:gd name="T9" fmla="*/ 3150 h 21600"/>
                  <a:gd name="T10" fmla="*/ 18450 w 21600"/>
                  <a:gd name="T11" fmla="*/ 1845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699" y="21600"/>
                    </a:lnTo>
                    <a:lnTo>
                      <a:pt x="189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873" name="AutoShape 25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181"/>
              </a:xfrm>
              <a:prstGeom prst="roundRect">
                <a:avLst>
                  <a:gd name="adj" fmla="val 1491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874" name="Rectangle 26"/>
              <p:cNvSpPr>
                <a:spLocks noChangeArrowheads="1"/>
              </p:cNvSpPr>
              <p:nvPr/>
            </p:nvSpPr>
            <p:spPr bwMode="auto">
              <a:xfrm>
                <a:off x="736" y="2160"/>
                <a:ext cx="337" cy="13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875" name="Text Box 27"/>
              <p:cNvSpPr txBox="1">
                <a:spLocks noChangeArrowheads="1"/>
              </p:cNvSpPr>
              <p:nvPr/>
            </p:nvSpPr>
            <p:spPr bwMode="auto">
              <a:xfrm rot="-5400000">
                <a:off x="584" y="2267"/>
                <a:ext cx="44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000" b="1" i="1">
                    <a:solidFill>
                      <a:srgbClr val="FFCC00"/>
                    </a:solidFill>
                  </a:rPr>
                  <a:t>Duracell</a:t>
                </a:r>
              </a:p>
            </p:txBody>
          </p:sp>
        </p:grpSp>
        <p:grpSp>
          <p:nvGrpSpPr>
            <p:cNvPr id="334876" name="Group 28"/>
            <p:cNvGrpSpPr>
              <a:grpSpLocks/>
            </p:cNvGrpSpPr>
            <p:nvPr/>
          </p:nvGrpSpPr>
          <p:grpSpPr bwMode="auto">
            <a:xfrm>
              <a:off x="729" y="2142"/>
              <a:ext cx="343" cy="583"/>
              <a:chOff x="732" y="1985"/>
              <a:chExt cx="343" cy="583"/>
            </a:xfrm>
          </p:grpSpPr>
          <p:sp>
            <p:nvSpPr>
              <p:cNvPr id="334877" name="AutoShape 29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524"/>
              </a:xfrm>
              <a:prstGeom prst="roundRect">
                <a:avLst>
                  <a:gd name="adj" fmla="val 9204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878" name="AutoShape 30"/>
              <p:cNvSpPr>
                <a:spLocks noChangeArrowheads="1"/>
              </p:cNvSpPr>
              <p:nvPr/>
            </p:nvSpPr>
            <p:spPr bwMode="auto">
              <a:xfrm rot="10800000">
                <a:off x="864" y="1985"/>
                <a:ext cx="82" cy="27"/>
              </a:xfrm>
              <a:custGeom>
                <a:avLst/>
                <a:gdLst>
                  <a:gd name="G0" fmla="+- 2699 0 0"/>
                  <a:gd name="G1" fmla="+- 21600 0 2699"/>
                  <a:gd name="G2" fmla="*/ 2699 1 2"/>
                  <a:gd name="G3" fmla="+- 21600 0 G2"/>
                  <a:gd name="G4" fmla="+/ 2699 21600 2"/>
                  <a:gd name="G5" fmla="+/ G1 0 2"/>
                  <a:gd name="G6" fmla="*/ 21600 21600 2699"/>
                  <a:gd name="G7" fmla="*/ G6 1 2"/>
                  <a:gd name="G8" fmla="+- 21600 0 G7"/>
                  <a:gd name="G9" fmla="*/ 21600 1 2"/>
                  <a:gd name="G10" fmla="+- 2699 0 G9"/>
                  <a:gd name="G11" fmla="?: G10 G8 0"/>
                  <a:gd name="G12" fmla="?: G10 G7 21600"/>
                  <a:gd name="T0" fmla="*/ 20250 w 21600"/>
                  <a:gd name="T1" fmla="*/ 10800 h 21600"/>
                  <a:gd name="T2" fmla="*/ 10800 w 21600"/>
                  <a:gd name="T3" fmla="*/ 21600 h 21600"/>
                  <a:gd name="T4" fmla="*/ 1350 w 21600"/>
                  <a:gd name="T5" fmla="*/ 10800 h 21600"/>
                  <a:gd name="T6" fmla="*/ 10800 w 21600"/>
                  <a:gd name="T7" fmla="*/ 0 h 21600"/>
                  <a:gd name="T8" fmla="*/ 3150 w 21600"/>
                  <a:gd name="T9" fmla="*/ 3150 h 21600"/>
                  <a:gd name="T10" fmla="*/ 18450 w 21600"/>
                  <a:gd name="T11" fmla="*/ 1845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699" y="21600"/>
                    </a:lnTo>
                    <a:lnTo>
                      <a:pt x="189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879" name="AutoShape 31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181"/>
              </a:xfrm>
              <a:prstGeom prst="roundRect">
                <a:avLst>
                  <a:gd name="adj" fmla="val 1491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880" name="Rectangle 32"/>
              <p:cNvSpPr>
                <a:spLocks noChangeArrowheads="1"/>
              </p:cNvSpPr>
              <p:nvPr/>
            </p:nvSpPr>
            <p:spPr bwMode="auto">
              <a:xfrm>
                <a:off x="736" y="2160"/>
                <a:ext cx="337" cy="13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881" name="Text Box 33"/>
              <p:cNvSpPr txBox="1">
                <a:spLocks noChangeArrowheads="1"/>
              </p:cNvSpPr>
              <p:nvPr/>
            </p:nvSpPr>
            <p:spPr bwMode="auto">
              <a:xfrm rot="-5400000">
                <a:off x="584" y="2267"/>
                <a:ext cx="44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000" b="1" i="1">
                    <a:solidFill>
                      <a:srgbClr val="FFCC00"/>
                    </a:solidFill>
                  </a:rPr>
                  <a:t>Duracell</a:t>
                </a:r>
              </a:p>
            </p:txBody>
          </p:sp>
        </p:grpSp>
        <p:sp>
          <p:nvSpPr>
            <p:cNvPr id="334882" name="Line 34"/>
            <p:cNvSpPr>
              <a:spLocks noChangeShapeType="1"/>
            </p:cNvSpPr>
            <p:nvPr/>
          </p:nvSpPr>
          <p:spPr bwMode="auto">
            <a:xfrm flipH="1">
              <a:off x="1111" y="1567"/>
              <a:ext cx="0" cy="1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4883" name="Group 35"/>
            <p:cNvGrpSpPr>
              <a:grpSpLocks/>
            </p:cNvGrpSpPr>
            <p:nvPr/>
          </p:nvGrpSpPr>
          <p:grpSpPr bwMode="auto">
            <a:xfrm>
              <a:off x="812" y="1473"/>
              <a:ext cx="192" cy="105"/>
              <a:chOff x="1824" y="1086"/>
              <a:chExt cx="192" cy="105"/>
            </a:xfrm>
          </p:grpSpPr>
          <p:sp>
            <p:nvSpPr>
              <p:cNvPr id="334884" name="Rectangle 36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885" name="Rectangle 37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4886" name="Group 38"/>
            <p:cNvGrpSpPr>
              <a:grpSpLocks/>
            </p:cNvGrpSpPr>
            <p:nvPr/>
          </p:nvGrpSpPr>
          <p:grpSpPr bwMode="auto">
            <a:xfrm rot="10800000">
              <a:off x="812" y="2705"/>
              <a:ext cx="192" cy="105"/>
              <a:chOff x="1824" y="1086"/>
              <a:chExt cx="192" cy="105"/>
            </a:xfrm>
          </p:grpSpPr>
          <p:sp>
            <p:nvSpPr>
              <p:cNvPr id="334887" name="Rectangle 39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888" name="Rectangle 40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4889" name="Line 41"/>
            <p:cNvSpPr>
              <a:spLocks noChangeShapeType="1"/>
            </p:cNvSpPr>
            <p:nvPr/>
          </p:nvSpPr>
          <p:spPr bwMode="auto">
            <a:xfrm flipH="1">
              <a:off x="729" y="2709"/>
              <a:ext cx="3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890" name="Line 42"/>
            <p:cNvSpPr>
              <a:spLocks noChangeShapeType="1"/>
            </p:cNvSpPr>
            <p:nvPr/>
          </p:nvSpPr>
          <p:spPr bwMode="auto">
            <a:xfrm flipH="1">
              <a:off x="733" y="1573"/>
              <a:ext cx="38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4891" name="Line 43"/>
          <p:cNvSpPr>
            <a:spLocks noChangeShapeType="1"/>
          </p:cNvSpPr>
          <p:nvPr/>
        </p:nvSpPr>
        <p:spPr bwMode="auto">
          <a:xfrm flipH="1">
            <a:off x="4876800" y="2212975"/>
            <a:ext cx="1670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892" name="Line 44"/>
          <p:cNvSpPr>
            <a:spLocks noChangeShapeType="1"/>
          </p:cNvSpPr>
          <p:nvPr/>
        </p:nvSpPr>
        <p:spPr bwMode="auto">
          <a:xfrm flipH="1">
            <a:off x="7378700" y="2222500"/>
            <a:ext cx="622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4893" name="Group 45"/>
          <p:cNvGrpSpPr>
            <a:grpSpLocks/>
          </p:cNvGrpSpPr>
          <p:nvPr/>
        </p:nvGrpSpPr>
        <p:grpSpPr bwMode="auto">
          <a:xfrm>
            <a:off x="7378700" y="2108200"/>
            <a:ext cx="304800" cy="166688"/>
            <a:chOff x="1824" y="1086"/>
            <a:chExt cx="192" cy="105"/>
          </a:xfrm>
        </p:grpSpPr>
        <p:sp>
          <p:nvSpPr>
            <p:cNvPr id="334894" name="Rectangle 46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95" name="Rectangle 47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4896" name="Group 48"/>
          <p:cNvGrpSpPr>
            <a:grpSpLocks/>
          </p:cNvGrpSpPr>
          <p:nvPr/>
        </p:nvGrpSpPr>
        <p:grpSpPr bwMode="auto">
          <a:xfrm>
            <a:off x="6242050" y="2108200"/>
            <a:ext cx="304800" cy="166688"/>
            <a:chOff x="1824" y="1086"/>
            <a:chExt cx="192" cy="105"/>
          </a:xfrm>
        </p:grpSpPr>
        <p:sp>
          <p:nvSpPr>
            <p:cNvPr id="334897" name="Rectangle 49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98" name="Rectangle 50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4899" name="Rectangle 51"/>
          <p:cNvSpPr>
            <a:spLocks noChangeArrowheads="1"/>
          </p:cNvSpPr>
          <p:nvPr/>
        </p:nvSpPr>
        <p:spPr bwMode="auto">
          <a:xfrm>
            <a:off x="6215063" y="2274888"/>
            <a:ext cx="1468437" cy="319087"/>
          </a:xfrm>
          <a:prstGeom prst="rect">
            <a:avLst/>
          </a:pr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900" name="Rectangle 52"/>
          <p:cNvSpPr>
            <a:spLocks noChangeArrowheads="1"/>
          </p:cNvSpPr>
          <p:nvPr/>
        </p:nvSpPr>
        <p:spPr bwMode="auto">
          <a:xfrm>
            <a:off x="6684963" y="1839913"/>
            <a:ext cx="530225" cy="1587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901" name="Oval 53"/>
          <p:cNvSpPr>
            <a:spLocks noChangeArrowheads="1"/>
          </p:cNvSpPr>
          <p:nvPr/>
        </p:nvSpPr>
        <p:spPr bwMode="auto">
          <a:xfrm>
            <a:off x="6553200" y="1239838"/>
            <a:ext cx="793750" cy="69691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902" name="Line 54"/>
          <p:cNvSpPr>
            <a:spLocks noChangeShapeType="1"/>
          </p:cNvSpPr>
          <p:nvPr/>
        </p:nvSpPr>
        <p:spPr bwMode="auto">
          <a:xfrm flipH="1" flipV="1">
            <a:off x="6765925" y="1614488"/>
            <a:ext cx="8255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03" name="Line 55"/>
          <p:cNvSpPr>
            <a:spLocks noChangeShapeType="1"/>
          </p:cNvSpPr>
          <p:nvPr/>
        </p:nvSpPr>
        <p:spPr bwMode="auto">
          <a:xfrm flipV="1">
            <a:off x="7069138" y="1612900"/>
            <a:ext cx="8255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04" name="Line 56"/>
          <p:cNvSpPr>
            <a:spLocks noChangeShapeType="1"/>
          </p:cNvSpPr>
          <p:nvPr/>
        </p:nvSpPr>
        <p:spPr bwMode="auto">
          <a:xfrm>
            <a:off x="6770688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05" name="Line 57"/>
          <p:cNvSpPr>
            <a:spLocks noChangeShapeType="1"/>
          </p:cNvSpPr>
          <p:nvPr/>
        </p:nvSpPr>
        <p:spPr bwMode="auto">
          <a:xfrm flipH="1">
            <a:off x="6764338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06" name="Line 58"/>
          <p:cNvSpPr>
            <a:spLocks noChangeShapeType="1"/>
          </p:cNvSpPr>
          <p:nvPr/>
        </p:nvSpPr>
        <p:spPr bwMode="auto">
          <a:xfrm>
            <a:off x="6783388" y="1606550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07" name="Line 59"/>
          <p:cNvSpPr>
            <a:spLocks noChangeShapeType="1"/>
          </p:cNvSpPr>
          <p:nvPr/>
        </p:nvSpPr>
        <p:spPr bwMode="auto">
          <a:xfrm flipH="1">
            <a:off x="6777038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08" name="Line 60"/>
          <p:cNvSpPr>
            <a:spLocks noChangeShapeType="1"/>
          </p:cNvSpPr>
          <p:nvPr/>
        </p:nvSpPr>
        <p:spPr bwMode="auto">
          <a:xfrm>
            <a:off x="6796088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09" name="Line 61"/>
          <p:cNvSpPr>
            <a:spLocks noChangeShapeType="1"/>
          </p:cNvSpPr>
          <p:nvPr/>
        </p:nvSpPr>
        <p:spPr bwMode="auto">
          <a:xfrm flipH="1">
            <a:off x="6789738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10" name="Line 62"/>
          <p:cNvSpPr>
            <a:spLocks noChangeShapeType="1"/>
          </p:cNvSpPr>
          <p:nvPr/>
        </p:nvSpPr>
        <p:spPr bwMode="auto">
          <a:xfrm>
            <a:off x="6811963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11" name="Line 63"/>
          <p:cNvSpPr>
            <a:spLocks noChangeShapeType="1"/>
          </p:cNvSpPr>
          <p:nvPr/>
        </p:nvSpPr>
        <p:spPr bwMode="auto">
          <a:xfrm flipH="1">
            <a:off x="6805613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12" name="Line 64"/>
          <p:cNvSpPr>
            <a:spLocks noChangeShapeType="1"/>
          </p:cNvSpPr>
          <p:nvPr/>
        </p:nvSpPr>
        <p:spPr bwMode="auto">
          <a:xfrm>
            <a:off x="6824663" y="1606550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13" name="Line 65"/>
          <p:cNvSpPr>
            <a:spLocks noChangeShapeType="1"/>
          </p:cNvSpPr>
          <p:nvPr/>
        </p:nvSpPr>
        <p:spPr bwMode="auto">
          <a:xfrm flipH="1">
            <a:off x="6818313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14" name="Line 66"/>
          <p:cNvSpPr>
            <a:spLocks noChangeShapeType="1"/>
          </p:cNvSpPr>
          <p:nvPr/>
        </p:nvSpPr>
        <p:spPr bwMode="auto">
          <a:xfrm>
            <a:off x="6837363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15" name="Line 67"/>
          <p:cNvSpPr>
            <a:spLocks noChangeShapeType="1"/>
          </p:cNvSpPr>
          <p:nvPr/>
        </p:nvSpPr>
        <p:spPr bwMode="auto">
          <a:xfrm flipH="1">
            <a:off x="6831013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16" name="Line 68"/>
          <p:cNvSpPr>
            <a:spLocks noChangeShapeType="1"/>
          </p:cNvSpPr>
          <p:nvPr/>
        </p:nvSpPr>
        <p:spPr bwMode="auto">
          <a:xfrm>
            <a:off x="6850063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17" name="Line 69"/>
          <p:cNvSpPr>
            <a:spLocks noChangeShapeType="1"/>
          </p:cNvSpPr>
          <p:nvPr/>
        </p:nvSpPr>
        <p:spPr bwMode="auto">
          <a:xfrm flipH="1">
            <a:off x="6843713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18" name="Line 70"/>
          <p:cNvSpPr>
            <a:spLocks noChangeShapeType="1"/>
          </p:cNvSpPr>
          <p:nvPr/>
        </p:nvSpPr>
        <p:spPr bwMode="auto">
          <a:xfrm>
            <a:off x="6862763" y="1606550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19" name="Line 71"/>
          <p:cNvSpPr>
            <a:spLocks noChangeShapeType="1"/>
          </p:cNvSpPr>
          <p:nvPr/>
        </p:nvSpPr>
        <p:spPr bwMode="auto">
          <a:xfrm flipH="1">
            <a:off x="6856413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20" name="Line 72"/>
          <p:cNvSpPr>
            <a:spLocks noChangeShapeType="1"/>
          </p:cNvSpPr>
          <p:nvPr/>
        </p:nvSpPr>
        <p:spPr bwMode="auto">
          <a:xfrm>
            <a:off x="6875463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21" name="Line 73"/>
          <p:cNvSpPr>
            <a:spLocks noChangeShapeType="1"/>
          </p:cNvSpPr>
          <p:nvPr/>
        </p:nvSpPr>
        <p:spPr bwMode="auto">
          <a:xfrm flipH="1">
            <a:off x="6869113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22" name="Line 74"/>
          <p:cNvSpPr>
            <a:spLocks noChangeShapeType="1"/>
          </p:cNvSpPr>
          <p:nvPr/>
        </p:nvSpPr>
        <p:spPr bwMode="auto">
          <a:xfrm>
            <a:off x="6891338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23" name="Line 75"/>
          <p:cNvSpPr>
            <a:spLocks noChangeShapeType="1"/>
          </p:cNvSpPr>
          <p:nvPr/>
        </p:nvSpPr>
        <p:spPr bwMode="auto">
          <a:xfrm flipH="1">
            <a:off x="6884988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24" name="Line 76"/>
          <p:cNvSpPr>
            <a:spLocks noChangeShapeType="1"/>
          </p:cNvSpPr>
          <p:nvPr/>
        </p:nvSpPr>
        <p:spPr bwMode="auto">
          <a:xfrm>
            <a:off x="6904038" y="1606550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25" name="Line 77"/>
          <p:cNvSpPr>
            <a:spLocks noChangeShapeType="1"/>
          </p:cNvSpPr>
          <p:nvPr/>
        </p:nvSpPr>
        <p:spPr bwMode="auto">
          <a:xfrm flipH="1">
            <a:off x="6897688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26" name="Line 78"/>
          <p:cNvSpPr>
            <a:spLocks noChangeShapeType="1"/>
          </p:cNvSpPr>
          <p:nvPr/>
        </p:nvSpPr>
        <p:spPr bwMode="auto">
          <a:xfrm>
            <a:off x="6916738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27" name="Line 79"/>
          <p:cNvSpPr>
            <a:spLocks noChangeShapeType="1"/>
          </p:cNvSpPr>
          <p:nvPr/>
        </p:nvSpPr>
        <p:spPr bwMode="auto">
          <a:xfrm flipH="1">
            <a:off x="6910388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28" name="Line 80"/>
          <p:cNvSpPr>
            <a:spLocks noChangeShapeType="1"/>
          </p:cNvSpPr>
          <p:nvPr/>
        </p:nvSpPr>
        <p:spPr bwMode="auto">
          <a:xfrm>
            <a:off x="6932613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29" name="Line 81"/>
          <p:cNvSpPr>
            <a:spLocks noChangeShapeType="1"/>
          </p:cNvSpPr>
          <p:nvPr/>
        </p:nvSpPr>
        <p:spPr bwMode="auto">
          <a:xfrm flipH="1">
            <a:off x="6926263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30" name="Line 82"/>
          <p:cNvSpPr>
            <a:spLocks noChangeShapeType="1"/>
          </p:cNvSpPr>
          <p:nvPr/>
        </p:nvSpPr>
        <p:spPr bwMode="auto">
          <a:xfrm>
            <a:off x="6945313" y="1606550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31" name="Line 83"/>
          <p:cNvSpPr>
            <a:spLocks noChangeShapeType="1"/>
          </p:cNvSpPr>
          <p:nvPr/>
        </p:nvSpPr>
        <p:spPr bwMode="auto">
          <a:xfrm flipH="1">
            <a:off x="6938963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32" name="Line 84"/>
          <p:cNvSpPr>
            <a:spLocks noChangeShapeType="1"/>
          </p:cNvSpPr>
          <p:nvPr/>
        </p:nvSpPr>
        <p:spPr bwMode="auto">
          <a:xfrm>
            <a:off x="6958013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33" name="Line 85"/>
          <p:cNvSpPr>
            <a:spLocks noChangeShapeType="1"/>
          </p:cNvSpPr>
          <p:nvPr/>
        </p:nvSpPr>
        <p:spPr bwMode="auto">
          <a:xfrm flipH="1">
            <a:off x="6951663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34" name="Line 86"/>
          <p:cNvSpPr>
            <a:spLocks noChangeShapeType="1"/>
          </p:cNvSpPr>
          <p:nvPr/>
        </p:nvSpPr>
        <p:spPr bwMode="auto">
          <a:xfrm>
            <a:off x="6973888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35" name="Line 87"/>
          <p:cNvSpPr>
            <a:spLocks noChangeShapeType="1"/>
          </p:cNvSpPr>
          <p:nvPr/>
        </p:nvSpPr>
        <p:spPr bwMode="auto">
          <a:xfrm flipH="1">
            <a:off x="6967538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36" name="Line 88"/>
          <p:cNvSpPr>
            <a:spLocks noChangeShapeType="1"/>
          </p:cNvSpPr>
          <p:nvPr/>
        </p:nvSpPr>
        <p:spPr bwMode="auto">
          <a:xfrm>
            <a:off x="6986588" y="1606550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37" name="Line 89"/>
          <p:cNvSpPr>
            <a:spLocks noChangeShapeType="1"/>
          </p:cNvSpPr>
          <p:nvPr/>
        </p:nvSpPr>
        <p:spPr bwMode="auto">
          <a:xfrm flipH="1">
            <a:off x="6980238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38" name="Line 90"/>
          <p:cNvSpPr>
            <a:spLocks noChangeShapeType="1"/>
          </p:cNvSpPr>
          <p:nvPr/>
        </p:nvSpPr>
        <p:spPr bwMode="auto">
          <a:xfrm>
            <a:off x="6999288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39" name="Line 91"/>
          <p:cNvSpPr>
            <a:spLocks noChangeShapeType="1"/>
          </p:cNvSpPr>
          <p:nvPr/>
        </p:nvSpPr>
        <p:spPr bwMode="auto">
          <a:xfrm flipH="1">
            <a:off x="6992938" y="1609725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40" name="Line 92"/>
          <p:cNvSpPr>
            <a:spLocks noChangeShapeType="1"/>
          </p:cNvSpPr>
          <p:nvPr/>
        </p:nvSpPr>
        <p:spPr bwMode="auto">
          <a:xfrm>
            <a:off x="7011988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41" name="Line 93"/>
          <p:cNvSpPr>
            <a:spLocks noChangeShapeType="1"/>
          </p:cNvSpPr>
          <p:nvPr/>
        </p:nvSpPr>
        <p:spPr bwMode="auto">
          <a:xfrm flipH="1">
            <a:off x="7005638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42" name="Line 94"/>
          <p:cNvSpPr>
            <a:spLocks noChangeShapeType="1"/>
          </p:cNvSpPr>
          <p:nvPr/>
        </p:nvSpPr>
        <p:spPr bwMode="auto">
          <a:xfrm>
            <a:off x="7024688" y="1606550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43" name="Line 95"/>
          <p:cNvSpPr>
            <a:spLocks noChangeShapeType="1"/>
          </p:cNvSpPr>
          <p:nvPr/>
        </p:nvSpPr>
        <p:spPr bwMode="auto">
          <a:xfrm flipH="1">
            <a:off x="7018338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44" name="Line 96"/>
          <p:cNvSpPr>
            <a:spLocks noChangeShapeType="1"/>
          </p:cNvSpPr>
          <p:nvPr/>
        </p:nvSpPr>
        <p:spPr bwMode="auto">
          <a:xfrm>
            <a:off x="7037388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45" name="Line 97"/>
          <p:cNvSpPr>
            <a:spLocks noChangeShapeType="1"/>
          </p:cNvSpPr>
          <p:nvPr/>
        </p:nvSpPr>
        <p:spPr bwMode="auto">
          <a:xfrm flipH="1">
            <a:off x="7031038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46" name="Line 98"/>
          <p:cNvSpPr>
            <a:spLocks noChangeShapeType="1"/>
          </p:cNvSpPr>
          <p:nvPr/>
        </p:nvSpPr>
        <p:spPr bwMode="auto">
          <a:xfrm>
            <a:off x="7053263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47" name="Line 99"/>
          <p:cNvSpPr>
            <a:spLocks noChangeShapeType="1"/>
          </p:cNvSpPr>
          <p:nvPr/>
        </p:nvSpPr>
        <p:spPr bwMode="auto">
          <a:xfrm flipH="1">
            <a:off x="7046913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48" name="Line 100"/>
          <p:cNvSpPr>
            <a:spLocks noChangeShapeType="1"/>
          </p:cNvSpPr>
          <p:nvPr/>
        </p:nvSpPr>
        <p:spPr bwMode="auto">
          <a:xfrm>
            <a:off x="7065963" y="1606550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49" name="Line 101"/>
          <p:cNvSpPr>
            <a:spLocks noChangeShapeType="1"/>
          </p:cNvSpPr>
          <p:nvPr/>
        </p:nvSpPr>
        <p:spPr bwMode="auto">
          <a:xfrm flipH="1">
            <a:off x="7059613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50" name="Line 102"/>
          <p:cNvSpPr>
            <a:spLocks noChangeShapeType="1"/>
          </p:cNvSpPr>
          <p:nvPr/>
        </p:nvSpPr>
        <p:spPr bwMode="auto">
          <a:xfrm>
            <a:off x="7078663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51" name="Line 103"/>
          <p:cNvSpPr>
            <a:spLocks noChangeShapeType="1"/>
          </p:cNvSpPr>
          <p:nvPr/>
        </p:nvSpPr>
        <p:spPr bwMode="auto">
          <a:xfrm flipH="1">
            <a:off x="7072313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52" name="Line 104"/>
          <p:cNvSpPr>
            <a:spLocks noChangeShapeType="1"/>
          </p:cNvSpPr>
          <p:nvPr/>
        </p:nvSpPr>
        <p:spPr bwMode="auto">
          <a:xfrm>
            <a:off x="7091363" y="1606550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53" name="Line 105"/>
          <p:cNvSpPr>
            <a:spLocks noChangeShapeType="1"/>
          </p:cNvSpPr>
          <p:nvPr/>
        </p:nvSpPr>
        <p:spPr bwMode="auto">
          <a:xfrm flipH="1">
            <a:off x="7085013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54" name="Line 106"/>
          <p:cNvSpPr>
            <a:spLocks noChangeShapeType="1"/>
          </p:cNvSpPr>
          <p:nvPr/>
        </p:nvSpPr>
        <p:spPr bwMode="auto">
          <a:xfrm>
            <a:off x="7104063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55" name="Line 107"/>
          <p:cNvSpPr>
            <a:spLocks noChangeShapeType="1"/>
          </p:cNvSpPr>
          <p:nvPr/>
        </p:nvSpPr>
        <p:spPr bwMode="auto">
          <a:xfrm flipH="1">
            <a:off x="7097713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56" name="Line 108"/>
          <p:cNvSpPr>
            <a:spLocks noChangeShapeType="1"/>
          </p:cNvSpPr>
          <p:nvPr/>
        </p:nvSpPr>
        <p:spPr bwMode="auto">
          <a:xfrm>
            <a:off x="7119938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57" name="Line 109"/>
          <p:cNvSpPr>
            <a:spLocks noChangeShapeType="1"/>
          </p:cNvSpPr>
          <p:nvPr/>
        </p:nvSpPr>
        <p:spPr bwMode="auto">
          <a:xfrm flipH="1">
            <a:off x="7113588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58" name="Line 110"/>
          <p:cNvSpPr>
            <a:spLocks noChangeShapeType="1"/>
          </p:cNvSpPr>
          <p:nvPr/>
        </p:nvSpPr>
        <p:spPr bwMode="auto">
          <a:xfrm>
            <a:off x="7132638" y="1606550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59" name="Line 111"/>
          <p:cNvSpPr>
            <a:spLocks noChangeShapeType="1"/>
          </p:cNvSpPr>
          <p:nvPr/>
        </p:nvSpPr>
        <p:spPr bwMode="auto">
          <a:xfrm flipH="1">
            <a:off x="7126288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60" name="Line 112"/>
          <p:cNvSpPr>
            <a:spLocks noChangeShapeType="1"/>
          </p:cNvSpPr>
          <p:nvPr/>
        </p:nvSpPr>
        <p:spPr bwMode="auto">
          <a:xfrm>
            <a:off x="7145338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61" name="Line 113"/>
          <p:cNvSpPr>
            <a:spLocks noChangeShapeType="1"/>
          </p:cNvSpPr>
          <p:nvPr/>
        </p:nvSpPr>
        <p:spPr bwMode="auto">
          <a:xfrm flipH="1">
            <a:off x="7138988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4962" name="Group 114"/>
          <p:cNvGrpSpPr>
            <a:grpSpLocks/>
          </p:cNvGrpSpPr>
          <p:nvPr/>
        </p:nvGrpSpPr>
        <p:grpSpPr bwMode="auto">
          <a:xfrm>
            <a:off x="7378700" y="4613275"/>
            <a:ext cx="304800" cy="166688"/>
            <a:chOff x="1824" y="1086"/>
            <a:chExt cx="192" cy="105"/>
          </a:xfrm>
        </p:grpSpPr>
        <p:sp>
          <p:nvSpPr>
            <p:cNvPr id="334963" name="Rectangle 115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964" name="Rectangle 116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4965" name="Group 117"/>
          <p:cNvGrpSpPr>
            <a:grpSpLocks/>
          </p:cNvGrpSpPr>
          <p:nvPr/>
        </p:nvGrpSpPr>
        <p:grpSpPr bwMode="auto">
          <a:xfrm>
            <a:off x="6242050" y="4613275"/>
            <a:ext cx="304800" cy="166688"/>
            <a:chOff x="1824" y="1086"/>
            <a:chExt cx="192" cy="105"/>
          </a:xfrm>
        </p:grpSpPr>
        <p:sp>
          <p:nvSpPr>
            <p:cNvPr id="334966" name="Rectangle 118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967" name="Rectangle 119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4968" name="Rectangle 120"/>
          <p:cNvSpPr>
            <a:spLocks noChangeArrowheads="1"/>
          </p:cNvSpPr>
          <p:nvPr/>
        </p:nvSpPr>
        <p:spPr bwMode="auto">
          <a:xfrm>
            <a:off x="6215063" y="4779963"/>
            <a:ext cx="1468437" cy="319087"/>
          </a:xfrm>
          <a:prstGeom prst="rect">
            <a:avLst/>
          </a:pr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969" name="Rectangle 121"/>
          <p:cNvSpPr>
            <a:spLocks noChangeArrowheads="1"/>
          </p:cNvSpPr>
          <p:nvPr/>
        </p:nvSpPr>
        <p:spPr bwMode="auto">
          <a:xfrm>
            <a:off x="6684963" y="4344988"/>
            <a:ext cx="530225" cy="1587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970" name="Oval 122"/>
          <p:cNvSpPr>
            <a:spLocks noChangeArrowheads="1"/>
          </p:cNvSpPr>
          <p:nvPr/>
        </p:nvSpPr>
        <p:spPr bwMode="auto">
          <a:xfrm>
            <a:off x="6553200" y="3744913"/>
            <a:ext cx="793750" cy="69691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971" name="Line 123"/>
          <p:cNvSpPr>
            <a:spLocks noChangeShapeType="1"/>
          </p:cNvSpPr>
          <p:nvPr/>
        </p:nvSpPr>
        <p:spPr bwMode="auto">
          <a:xfrm flipH="1" flipV="1">
            <a:off x="6765925" y="4119563"/>
            <a:ext cx="8255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72" name="Line 124"/>
          <p:cNvSpPr>
            <a:spLocks noChangeShapeType="1"/>
          </p:cNvSpPr>
          <p:nvPr/>
        </p:nvSpPr>
        <p:spPr bwMode="auto">
          <a:xfrm flipV="1">
            <a:off x="7069138" y="4117975"/>
            <a:ext cx="8255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73" name="Line 125"/>
          <p:cNvSpPr>
            <a:spLocks noChangeShapeType="1"/>
          </p:cNvSpPr>
          <p:nvPr/>
        </p:nvSpPr>
        <p:spPr bwMode="auto">
          <a:xfrm>
            <a:off x="6770688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74" name="Line 126"/>
          <p:cNvSpPr>
            <a:spLocks noChangeShapeType="1"/>
          </p:cNvSpPr>
          <p:nvPr/>
        </p:nvSpPr>
        <p:spPr bwMode="auto">
          <a:xfrm flipH="1">
            <a:off x="6764338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75" name="Line 127"/>
          <p:cNvSpPr>
            <a:spLocks noChangeShapeType="1"/>
          </p:cNvSpPr>
          <p:nvPr/>
        </p:nvSpPr>
        <p:spPr bwMode="auto">
          <a:xfrm>
            <a:off x="6783388" y="4111625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76" name="Line 128"/>
          <p:cNvSpPr>
            <a:spLocks noChangeShapeType="1"/>
          </p:cNvSpPr>
          <p:nvPr/>
        </p:nvSpPr>
        <p:spPr bwMode="auto">
          <a:xfrm flipH="1">
            <a:off x="6777038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77" name="Line 129"/>
          <p:cNvSpPr>
            <a:spLocks noChangeShapeType="1"/>
          </p:cNvSpPr>
          <p:nvPr/>
        </p:nvSpPr>
        <p:spPr bwMode="auto">
          <a:xfrm>
            <a:off x="6796088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78" name="Line 130"/>
          <p:cNvSpPr>
            <a:spLocks noChangeShapeType="1"/>
          </p:cNvSpPr>
          <p:nvPr/>
        </p:nvSpPr>
        <p:spPr bwMode="auto">
          <a:xfrm flipH="1">
            <a:off x="6789738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79" name="Line 131"/>
          <p:cNvSpPr>
            <a:spLocks noChangeShapeType="1"/>
          </p:cNvSpPr>
          <p:nvPr/>
        </p:nvSpPr>
        <p:spPr bwMode="auto">
          <a:xfrm>
            <a:off x="6811963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80" name="Line 132"/>
          <p:cNvSpPr>
            <a:spLocks noChangeShapeType="1"/>
          </p:cNvSpPr>
          <p:nvPr/>
        </p:nvSpPr>
        <p:spPr bwMode="auto">
          <a:xfrm flipH="1">
            <a:off x="6805613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81" name="Line 133"/>
          <p:cNvSpPr>
            <a:spLocks noChangeShapeType="1"/>
          </p:cNvSpPr>
          <p:nvPr/>
        </p:nvSpPr>
        <p:spPr bwMode="auto">
          <a:xfrm>
            <a:off x="6824663" y="4111625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82" name="Line 134"/>
          <p:cNvSpPr>
            <a:spLocks noChangeShapeType="1"/>
          </p:cNvSpPr>
          <p:nvPr/>
        </p:nvSpPr>
        <p:spPr bwMode="auto">
          <a:xfrm flipH="1">
            <a:off x="6818313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83" name="Line 135"/>
          <p:cNvSpPr>
            <a:spLocks noChangeShapeType="1"/>
          </p:cNvSpPr>
          <p:nvPr/>
        </p:nvSpPr>
        <p:spPr bwMode="auto">
          <a:xfrm>
            <a:off x="6837363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84" name="Line 136"/>
          <p:cNvSpPr>
            <a:spLocks noChangeShapeType="1"/>
          </p:cNvSpPr>
          <p:nvPr/>
        </p:nvSpPr>
        <p:spPr bwMode="auto">
          <a:xfrm flipH="1">
            <a:off x="6831013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85" name="Line 137"/>
          <p:cNvSpPr>
            <a:spLocks noChangeShapeType="1"/>
          </p:cNvSpPr>
          <p:nvPr/>
        </p:nvSpPr>
        <p:spPr bwMode="auto">
          <a:xfrm>
            <a:off x="685006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86" name="Line 138"/>
          <p:cNvSpPr>
            <a:spLocks noChangeShapeType="1"/>
          </p:cNvSpPr>
          <p:nvPr/>
        </p:nvSpPr>
        <p:spPr bwMode="auto">
          <a:xfrm flipH="1">
            <a:off x="684371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87" name="Line 139"/>
          <p:cNvSpPr>
            <a:spLocks noChangeShapeType="1"/>
          </p:cNvSpPr>
          <p:nvPr/>
        </p:nvSpPr>
        <p:spPr bwMode="auto">
          <a:xfrm>
            <a:off x="6862763" y="4111625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88" name="Line 140"/>
          <p:cNvSpPr>
            <a:spLocks noChangeShapeType="1"/>
          </p:cNvSpPr>
          <p:nvPr/>
        </p:nvSpPr>
        <p:spPr bwMode="auto">
          <a:xfrm flipH="1">
            <a:off x="685641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89" name="Line 141"/>
          <p:cNvSpPr>
            <a:spLocks noChangeShapeType="1"/>
          </p:cNvSpPr>
          <p:nvPr/>
        </p:nvSpPr>
        <p:spPr bwMode="auto">
          <a:xfrm>
            <a:off x="687546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90" name="Line 142"/>
          <p:cNvSpPr>
            <a:spLocks noChangeShapeType="1"/>
          </p:cNvSpPr>
          <p:nvPr/>
        </p:nvSpPr>
        <p:spPr bwMode="auto">
          <a:xfrm flipH="1">
            <a:off x="686911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91" name="Line 143"/>
          <p:cNvSpPr>
            <a:spLocks noChangeShapeType="1"/>
          </p:cNvSpPr>
          <p:nvPr/>
        </p:nvSpPr>
        <p:spPr bwMode="auto">
          <a:xfrm>
            <a:off x="689133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92" name="Line 144"/>
          <p:cNvSpPr>
            <a:spLocks noChangeShapeType="1"/>
          </p:cNvSpPr>
          <p:nvPr/>
        </p:nvSpPr>
        <p:spPr bwMode="auto">
          <a:xfrm flipH="1">
            <a:off x="688498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93" name="Line 145"/>
          <p:cNvSpPr>
            <a:spLocks noChangeShapeType="1"/>
          </p:cNvSpPr>
          <p:nvPr/>
        </p:nvSpPr>
        <p:spPr bwMode="auto">
          <a:xfrm>
            <a:off x="6904038" y="4111625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94" name="Line 146"/>
          <p:cNvSpPr>
            <a:spLocks noChangeShapeType="1"/>
          </p:cNvSpPr>
          <p:nvPr/>
        </p:nvSpPr>
        <p:spPr bwMode="auto">
          <a:xfrm flipH="1">
            <a:off x="689768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95" name="Line 147"/>
          <p:cNvSpPr>
            <a:spLocks noChangeShapeType="1"/>
          </p:cNvSpPr>
          <p:nvPr/>
        </p:nvSpPr>
        <p:spPr bwMode="auto">
          <a:xfrm>
            <a:off x="691673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96" name="Line 148"/>
          <p:cNvSpPr>
            <a:spLocks noChangeShapeType="1"/>
          </p:cNvSpPr>
          <p:nvPr/>
        </p:nvSpPr>
        <p:spPr bwMode="auto">
          <a:xfrm flipH="1">
            <a:off x="691038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97" name="Line 149"/>
          <p:cNvSpPr>
            <a:spLocks noChangeShapeType="1"/>
          </p:cNvSpPr>
          <p:nvPr/>
        </p:nvSpPr>
        <p:spPr bwMode="auto">
          <a:xfrm>
            <a:off x="6932613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98" name="Line 150"/>
          <p:cNvSpPr>
            <a:spLocks noChangeShapeType="1"/>
          </p:cNvSpPr>
          <p:nvPr/>
        </p:nvSpPr>
        <p:spPr bwMode="auto">
          <a:xfrm flipH="1">
            <a:off x="6926263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999" name="Line 151"/>
          <p:cNvSpPr>
            <a:spLocks noChangeShapeType="1"/>
          </p:cNvSpPr>
          <p:nvPr/>
        </p:nvSpPr>
        <p:spPr bwMode="auto">
          <a:xfrm>
            <a:off x="6945313" y="4111625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00" name="Line 152"/>
          <p:cNvSpPr>
            <a:spLocks noChangeShapeType="1"/>
          </p:cNvSpPr>
          <p:nvPr/>
        </p:nvSpPr>
        <p:spPr bwMode="auto">
          <a:xfrm flipH="1">
            <a:off x="6938963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01" name="Line 153"/>
          <p:cNvSpPr>
            <a:spLocks noChangeShapeType="1"/>
          </p:cNvSpPr>
          <p:nvPr/>
        </p:nvSpPr>
        <p:spPr bwMode="auto">
          <a:xfrm>
            <a:off x="6958013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02" name="Line 154"/>
          <p:cNvSpPr>
            <a:spLocks noChangeShapeType="1"/>
          </p:cNvSpPr>
          <p:nvPr/>
        </p:nvSpPr>
        <p:spPr bwMode="auto">
          <a:xfrm flipH="1">
            <a:off x="6951663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03" name="Line 155"/>
          <p:cNvSpPr>
            <a:spLocks noChangeShapeType="1"/>
          </p:cNvSpPr>
          <p:nvPr/>
        </p:nvSpPr>
        <p:spPr bwMode="auto">
          <a:xfrm>
            <a:off x="6973888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04" name="Line 156"/>
          <p:cNvSpPr>
            <a:spLocks noChangeShapeType="1"/>
          </p:cNvSpPr>
          <p:nvPr/>
        </p:nvSpPr>
        <p:spPr bwMode="auto">
          <a:xfrm flipH="1">
            <a:off x="6967538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05" name="Line 157"/>
          <p:cNvSpPr>
            <a:spLocks noChangeShapeType="1"/>
          </p:cNvSpPr>
          <p:nvPr/>
        </p:nvSpPr>
        <p:spPr bwMode="auto">
          <a:xfrm>
            <a:off x="6986588" y="4111625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06" name="Line 158"/>
          <p:cNvSpPr>
            <a:spLocks noChangeShapeType="1"/>
          </p:cNvSpPr>
          <p:nvPr/>
        </p:nvSpPr>
        <p:spPr bwMode="auto">
          <a:xfrm flipH="1">
            <a:off x="6980238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07" name="Line 159"/>
          <p:cNvSpPr>
            <a:spLocks noChangeShapeType="1"/>
          </p:cNvSpPr>
          <p:nvPr/>
        </p:nvSpPr>
        <p:spPr bwMode="auto">
          <a:xfrm>
            <a:off x="6999288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08" name="Line 160"/>
          <p:cNvSpPr>
            <a:spLocks noChangeShapeType="1"/>
          </p:cNvSpPr>
          <p:nvPr/>
        </p:nvSpPr>
        <p:spPr bwMode="auto">
          <a:xfrm flipH="1">
            <a:off x="6992938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09" name="Line 161"/>
          <p:cNvSpPr>
            <a:spLocks noChangeShapeType="1"/>
          </p:cNvSpPr>
          <p:nvPr/>
        </p:nvSpPr>
        <p:spPr bwMode="auto">
          <a:xfrm>
            <a:off x="701198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10" name="Line 162"/>
          <p:cNvSpPr>
            <a:spLocks noChangeShapeType="1"/>
          </p:cNvSpPr>
          <p:nvPr/>
        </p:nvSpPr>
        <p:spPr bwMode="auto">
          <a:xfrm flipH="1">
            <a:off x="700563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11" name="Line 163"/>
          <p:cNvSpPr>
            <a:spLocks noChangeShapeType="1"/>
          </p:cNvSpPr>
          <p:nvPr/>
        </p:nvSpPr>
        <p:spPr bwMode="auto">
          <a:xfrm>
            <a:off x="7024688" y="4111625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12" name="Line 164"/>
          <p:cNvSpPr>
            <a:spLocks noChangeShapeType="1"/>
          </p:cNvSpPr>
          <p:nvPr/>
        </p:nvSpPr>
        <p:spPr bwMode="auto">
          <a:xfrm flipH="1">
            <a:off x="701833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13" name="Line 165"/>
          <p:cNvSpPr>
            <a:spLocks noChangeShapeType="1"/>
          </p:cNvSpPr>
          <p:nvPr/>
        </p:nvSpPr>
        <p:spPr bwMode="auto">
          <a:xfrm>
            <a:off x="703738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14" name="Line 166"/>
          <p:cNvSpPr>
            <a:spLocks noChangeShapeType="1"/>
          </p:cNvSpPr>
          <p:nvPr/>
        </p:nvSpPr>
        <p:spPr bwMode="auto">
          <a:xfrm flipH="1">
            <a:off x="703103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15" name="Line 167"/>
          <p:cNvSpPr>
            <a:spLocks noChangeShapeType="1"/>
          </p:cNvSpPr>
          <p:nvPr/>
        </p:nvSpPr>
        <p:spPr bwMode="auto">
          <a:xfrm>
            <a:off x="705326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16" name="Line 168"/>
          <p:cNvSpPr>
            <a:spLocks noChangeShapeType="1"/>
          </p:cNvSpPr>
          <p:nvPr/>
        </p:nvSpPr>
        <p:spPr bwMode="auto">
          <a:xfrm flipH="1">
            <a:off x="704691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17" name="Line 169"/>
          <p:cNvSpPr>
            <a:spLocks noChangeShapeType="1"/>
          </p:cNvSpPr>
          <p:nvPr/>
        </p:nvSpPr>
        <p:spPr bwMode="auto">
          <a:xfrm>
            <a:off x="7065963" y="4111625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18" name="Line 170"/>
          <p:cNvSpPr>
            <a:spLocks noChangeShapeType="1"/>
          </p:cNvSpPr>
          <p:nvPr/>
        </p:nvSpPr>
        <p:spPr bwMode="auto">
          <a:xfrm flipH="1">
            <a:off x="705961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19" name="Line 171"/>
          <p:cNvSpPr>
            <a:spLocks noChangeShapeType="1"/>
          </p:cNvSpPr>
          <p:nvPr/>
        </p:nvSpPr>
        <p:spPr bwMode="auto">
          <a:xfrm>
            <a:off x="707866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20" name="Line 172"/>
          <p:cNvSpPr>
            <a:spLocks noChangeShapeType="1"/>
          </p:cNvSpPr>
          <p:nvPr/>
        </p:nvSpPr>
        <p:spPr bwMode="auto">
          <a:xfrm flipH="1">
            <a:off x="707231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21" name="Line 173"/>
          <p:cNvSpPr>
            <a:spLocks noChangeShapeType="1"/>
          </p:cNvSpPr>
          <p:nvPr/>
        </p:nvSpPr>
        <p:spPr bwMode="auto">
          <a:xfrm>
            <a:off x="7091363" y="4111625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22" name="Line 174"/>
          <p:cNvSpPr>
            <a:spLocks noChangeShapeType="1"/>
          </p:cNvSpPr>
          <p:nvPr/>
        </p:nvSpPr>
        <p:spPr bwMode="auto">
          <a:xfrm flipH="1">
            <a:off x="708501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23" name="Line 175"/>
          <p:cNvSpPr>
            <a:spLocks noChangeShapeType="1"/>
          </p:cNvSpPr>
          <p:nvPr/>
        </p:nvSpPr>
        <p:spPr bwMode="auto">
          <a:xfrm>
            <a:off x="710406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24" name="Line 176"/>
          <p:cNvSpPr>
            <a:spLocks noChangeShapeType="1"/>
          </p:cNvSpPr>
          <p:nvPr/>
        </p:nvSpPr>
        <p:spPr bwMode="auto">
          <a:xfrm flipH="1">
            <a:off x="709771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25" name="Line 177"/>
          <p:cNvSpPr>
            <a:spLocks noChangeShapeType="1"/>
          </p:cNvSpPr>
          <p:nvPr/>
        </p:nvSpPr>
        <p:spPr bwMode="auto">
          <a:xfrm>
            <a:off x="711993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26" name="Line 178"/>
          <p:cNvSpPr>
            <a:spLocks noChangeShapeType="1"/>
          </p:cNvSpPr>
          <p:nvPr/>
        </p:nvSpPr>
        <p:spPr bwMode="auto">
          <a:xfrm flipH="1">
            <a:off x="711358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27" name="Line 179"/>
          <p:cNvSpPr>
            <a:spLocks noChangeShapeType="1"/>
          </p:cNvSpPr>
          <p:nvPr/>
        </p:nvSpPr>
        <p:spPr bwMode="auto">
          <a:xfrm>
            <a:off x="7132638" y="4111625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28" name="Line 180"/>
          <p:cNvSpPr>
            <a:spLocks noChangeShapeType="1"/>
          </p:cNvSpPr>
          <p:nvPr/>
        </p:nvSpPr>
        <p:spPr bwMode="auto">
          <a:xfrm flipH="1">
            <a:off x="712628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29" name="Line 181"/>
          <p:cNvSpPr>
            <a:spLocks noChangeShapeType="1"/>
          </p:cNvSpPr>
          <p:nvPr/>
        </p:nvSpPr>
        <p:spPr bwMode="auto">
          <a:xfrm>
            <a:off x="714533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30" name="Line 182"/>
          <p:cNvSpPr>
            <a:spLocks noChangeShapeType="1"/>
          </p:cNvSpPr>
          <p:nvPr/>
        </p:nvSpPr>
        <p:spPr bwMode="auto">
          <a:xfrm flipH="1">
            <a:off x="713898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31" name="Line 183"/>
          <p:cNvSpPr>
            <a:spLocks noChangeShapeType="1"/>
          </p:cNvSpPr>
          <p:nvPr/>
        </p:nvSpPr>
        <p:spPr bwMode="auto">
          <a:xfrm flipH="1">
            <a:off x="7378700" y="4722813"/>
            <a:ext cx="622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32" name="Line 184"/>
          <p:cNvSpPr>
            <a:spLocks noChangeShapeType="1"/>
          </p:cNvSpPr>
          <p:nvPr/>
        </p:nvSpPr>
        <p:spPr bwMode="auto">
          <a:xfrm flipH="1">
            <a:off x="1422400" y="4722813"/>
            <a:ext cx="5124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033" name="AutoShape 185"/>
          <p:cNvSpPr>
            <a:spLocks noChangeArrowheads="1"/>
          </p:cNvSpPr>
          <p:nvPr/>
        </p:nvSpPr>
        <p:spPr bwMode="auto">
          <a:xfrm rot="10800000">
            <a:off x="6610350" y="1998663"/>
            <a:ext cx="679450" cy="276225"/>
          </a:xfrm>
          <a:custGeom>
            <a:avLst/>
            <a:gdLst>
              <a:gd name="G0" fmla="+- 2775 0 0"/>
              <a:gd name="G1" fmla="+- 21600 0 2775"/>
              <a:gd name="G2" fmla="*/ 2775 1 2"/>
              <a:gd name="G3" fmla="+- 21600 0 G2"/>
              <a:gd name="G4" fmla="+/ 2775 21600 2"/>
              <a:gd name="G5" fmla="+/ G1 0 2"/>
              <a:gd name="G6" fmla="*/ 21600 21600 2775"/>
              <a:gd name="G7" fmla="*/ G6 1 2"/>
              <a:gd name="G8" fmla="+- 21600 0 G7"/>
              <a:gd name="G9" fmla="*/ 21600 1 2"/>
              <a:gd name="G10" fmla="+- 2775 0 G9"/>
              <a:gd name="G11" fmla="?: G10 G8 0"/>
              <a:gd name="G12" fmla="?: G10 G7 21600"/>
              <a:gd name="T0" fmla="*/ 20212 w 21600"/>
              <a:gd name="T1" fmla="*/ 10800 h 21600"/>
              <a:gd name="T2" fmla="*/ 10800 w 21600"/>
              <a:gd name="T3" fmla="*/ 21600 h 21600"/>
              <a:gd name="T4" fmla="*/ 1388 w 21600"/>
              <a:gd name="T5" fmla="*/ 10800 h 21600"/>
              <a:gd name="T6" fmla="*/ 10800 w 21600"/>
              <a:gd name="T7" fmla="*/ 0 h 21600"/>
              <a:gd name="T8" fmla="*/ 3188 w 21600"/>
              <a:gd name="T9" fmla="*/ 3188 h 21600"/>
              <a:gd name="T10" fmla="*/ 18412 w 21600"/>
              <a:gd name="T11" fmla="*/ 184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775" y="21600"/>
                </a:lnTo>
                <a:lnTo>
                  <a:pt x="1882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034" name="AutoShape 186"/>
          <p:cNvSpPr>
            <a:spLocks noChangeArrowheads="1"/>
          </p:cNvSpPr>
          <p:nvPr/>
        </p:nvSpPr>
        <p:spPr bwMode="auto">
          <a:xfrm rot="10800000">
            <a:off x="6610350" y="4503738"/>
            <a:ext cx="679450" cy="276225"/>
          </a:xfrm>
          <a:custGeom>
            <a:avLst/>
            <a:gdLst>
              <a:gd name="G0" fmla="+- 2775 0 0"/>
              <a:gd name="G1" fmla="+- 21600 0 2775"/>
              <a:gd name="G2" fmla="*/ 2775 1 2"/>
              <a:gd name="G3" fmla="+- 21600 0 G2"/>
              <a:gd name="G4" fmla="+/ 2775 21600 2"/>
              <a:gd name="G5" fmla="+/ G1 0 2"/>
              <a:gd name="G6" fmla="*/ 21600 21600 2775"/>
              <a:gd name="G7" fmla="*/ G6 1 2"/>
              <a:gd name="G8" fmla="+- 21600 0 G7"/>
              <a:gd name="G9" fmla="*/ 21600 1 2"/>
              <a:gd name="G10" fmla="+- 2775 0 G9"/>
              <a:gd name="G11" fmla="?: G10 G8 0"/>
              <a:gd name="G12" fmla="?: G10 G7 21600"/>
              <a:gd name="T0" fmla="*/ 20212 w 21600"/>
              <a:gd name="T1" fmla="*/ 10800 h 21600"/>
              <a:gd name="T2" fmla="*/ 10800 w 21600"/>
              <a:gd name="T3" fmla="*/ 21600 h 21600"/>
              <a:gd name="T4" fmla="*/ 1388 w 21600"/>
              <a:gd name="T5" fmla="*/ 10800 h 21600"/>
              <a:gd name="T6" fmla="*/ 10800 w 21600"/>
              <a:gd name="T7" fmla="*/ 0 h 21600"/>
              <a:gd name="T8" fmla="*/ 3188 w 21600"/>
              <a:gd name="T9" fmla="*/ 3188 h 21600"/>
              <a:gd name="T10" fmla="*/ 18412 w 21600"/>
              <a:gd name="T11" fmla="*/ 184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775" y="21600"/>
                </a:lnTo>
                <a:lnTo>
                  <a:pt x="1882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5035" name="Group 187"/>
          <p:cNvGrpSpPr>
            <a:grpSpLocks/>
          </p:cNvGrpSpPr>
          <p:nvPr/>
        </p:nvGrpSpPr>
        <p:grpSpPr bwMode="auto">
          <a:xfrm>
            <a:off x="6392863" y="1608138"/>
            <a:ext cx="1138237" cy="3338512"/>
            <a:chOff x="4027" y="1013"/>
            <a:chExt cx="717" cy="2103"/>
          </a:xfrm>
        </p:grpSpPr>
        <p:grpSp>
          <p:nvGrpSpPr>
            <p:cNvPr id="335036" name="Group 188"/>
            <p:cNvGrpSpPr>
              <a:grpSpLocks/>
            </p:cNvGrpSpPr>
            <p:nvPr/>
          </p:nvGrpSpPr>
          <p:grpSpPr bwMode="auto">
            <a:xfrm>
              <a:off x="4027" y="1013"/>
              <a:ext cx="350" cy="527"/>
              <a:chOff x="4027" y="1013"/>
              <a:chExt cx="350" cy="527"/>
            </a:xfrm>
          </p:grpSpPr>
          <p:sp>
            <p:nvSpPr>
              <p:cNvPr id="335037" name="Line 189"/>
              <p:cNvSpPr>
                <a:spLocks noChangeShapeType="1"/>
              </p:cNvSpPr>
              <p:nvPr/>
            </p:nvSpPr>
            <p:spPr bwMode="auto">
              <a:xfrm>
                <a:off x="4027" y="1394"/>
                <a:ext cx="0" cy="145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038" name="Line 190"/>
              <p:cNvSpPr>
                <a:spLocks noChangeShapeType="1"/>
              </p:cNvSpPr>
              <p:nvPr/>
            </p:nvSpPr>
            <p:spPr bwMode="auto">
              <a:xfrm>
                <a:off x="4300" y="1258"/>
                <a:ext cx="0" cy="282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039" name="Line 191"/>
              <p:cNvSpPr>
                <a:spLocks noChangeShapeType="1"/>
              </p:cNvSpPr>
              <p:nvPr/>
            </p:nvSpPr>
            <p:spPr bwMode="auto">
              <a:xfrm flipH="1" flipV="1">
                <a:off x="4039" y="1526"/>
                <a:ext cx="213" cy="0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040" name="Line 192"/>
              <p:cNvSpPr>
                <a:spLocks noChangeShapeType="1"/>
              </p:cNvSpPr>
              <p:nvPr/>
            </p:nvSpPr>
            <p:spPr bwMode="auto">
              <a:xfrm>
                <a:off x="4242" y="1016"/>
                <a:ext cx="65" cy="283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041" name="Line 193"/>
              <p:cNvSpPr>
                <a:spLocks noChangeShapeType="1"/>
              </p:cNvSpPr>
              <p:nvPr/>
            </p:nvSpPr>
            <p:spPr bwMode="auto">
              <a:xfrm flipH="1" flipV="1">
                <a:off x="4266" y="1013"/>
                <a:ext cx="111" cy="0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5042" name="Group 194"/>
            <p:cNvGrpSpPr>
              <a:grpSpLocks/>
            </p:cNvGrpSpPr>
            <p:nvPr/>
          </p:nvGrpSpPr>
          <p:grpSpPr bwMode="auto">
            <a:xfrm flipH="1">
              <a:off x="4394" y="1013"/>
              <a:ext cx="350" cy="527"/>
              <a:chOff x="4027" y="1013"/>
              <a:chExt cx="350" cy="527"/>
            </a:xfrm>
          </p:grpSpPr>
          <p:sp>
            <p:nvSpPr>
              <p:cNvPr id="335043" name="Line 195"/>
              <p:cNvSpPr>
                <a:spLocks noChangeShapeType="1"/>
              </p:cNvSpPr>
              <p:nvPr/>
            </p:nvSpPr>
            <p:spPr bwMode="auto">
              <a:xfrm>
                <a:off x="4027" y="1394"/>
                <a:ext cx="0" cy="145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044" name="Line 196"/>
              <p:cNvSpPr>
                <a:spLocks noChangeShapeType="1"/>
              </p:cNvSpPr>
              <p:nvPr/>
            </p:nvSpPr>
            <p:spPr bwMode="auto">
              <a:xfrm>
                <a:off x="4300" y="1258"/>
                <a:ext cx="0" cy="282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045" name="Line 197"/>
              <p:cNvSpPr>
                <a:spLocks noChangeShapeType="1"/>
              </p:cNvSpPr>
              <p:nvPr/>
            </p:nvSpPr>
            <p:spPr bwMode="auto">
              <a:xfrm flipH="1" flipV="1">
                <a:off x="4039" y="1526"/>
                <a:ext cx="213" cy="0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046" name="Line 198"/>
              <p:cNvSpPr>
                <a:spLocks noChangeShapeType="1"/>
              </p:cNvSpPr>
              <p:nvPr/>
            </p:nvSpPr>
            <p:spPr bwMode="auto">
              <a:xfrm>
                <a:off x="4242" y="1016"/>
                <a:ext cx="65" cy="283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047" name="Line 199"/>
              <p:cNvSpPr>
                <a:spLocks noChangeShapeType="1"/>
              </p:cNvSpPr>
              <p:nvPr/>
            </p:nvSpPr>
            <p:spPr bwMode="auto">
              <a:xfrm flipH="1" flipV="1">
                <a:off x="4266" y="1013"/>
                <a:ext cx="111" cy="0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5048" name="Group 200"/>
            <p:cNvGrpSpPr>
              <a:grpSpLocks/>
            </p:cNvGrpSpPr>
            <p:nvPr/>
          </p:nvGrpSpPr>
          <p:grpSpPr bwMode="auto">
            <a:xfrm>
              <a:off x="4027" y="2589"/>
              <a:ext cx="350" cy="527"/>
              <a:chOff x="4027" y="1013"/>
              <a:chExt cx="350" cy="527"/>
            </a:xfrm>
          </p:grpSpPr>
          <p:sp>
            <p:nvSpPr>
              <p:cNvPr id="335049" name="Line 201"/>
              <p:cNvSpPr>
                <a:spLocks noChangeShapeType="1"/>
              </p:cNvSpPr>
              <p:nvPr/>
            </p:nvSpPr>
            <p:spPr bwMode="auto">
              <a:xfrm>
                <a:off x="4027" y="1394"/>
                <a:ext cx="0" cy="145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050" name="Line 202"/>
              <p:cNvSpPr>
                <a:spLocks noChangeShapeType="1"/>
              </p:cNvSpPr>
              <p:nvPr/>
            </p:nvSpPr>
            <p:spPr bwMode="auto">
              <a:xfrm>
                <a:off x="4300" y="1258"/>
                <a:ext cx="0" cy="282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051" name="Line 203"/>
              <p:cNvSpPr>
                <a:spLocks noChangeShapeType="1"/>
              </p:cNvSpPr>
              <p:nvPr/>
            </p:nvSpPr>
            <p:spPr bwMode="auto">
              <a:xfrm flipH="1" flipV="1">
                <a:off x="4039" y="1526"/>
                <a:ext cx="213" cy="0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052" name="Line 204"/>
              <p:cNvSpPr>
                <a:spLocks noChangeShapeType="1"/>
              </p:cNvSpPr>
              <p:nvPr/>
            </p:nvSpPr>
            <p:spPr bwMode="auto">
              <a:xfrm>
                <a:off x="4242" y="1016"/>
                <a:ext cx="65" cy="283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053" name="Line 205"/>
              <p:cNvSpPr>
                <a:spLocks noChangeShapeType="1"/>
              </p:cNvSpPr>
              <p:nvPr/>
            </p:nvSpPr>
            <p:spPr bwMode="auto">
              <a:xfrm flipH="1" flipV="1">
                <a:off x="4266" y="1013"/>
                <a:ext cx="111" cy="0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5054" name="Group 206"/>
            <p:cNvGrpSpPr>
              <a:grpSpLocks/>
            </p:cNvGrpSpPr>
            <p:nvPr/>
          </p:nvGrpSpPr>
          <p:grpSpPr bwMode="auto">
            <a:xfrm flipH="1">
              <a:off x="4394" y="2589"/>
              <a:ext cx="350" cy="527"/>
              <a:chOff x="4027" y="1013"/>
              <a:chExt cx="350" cy="527"/>
            </a:xfrm>
          </p:grpSpPr>
          <p:sp>
            <p:nvSpPr>
              <p:cNvPr id="335055" name="Line 207"/>
              <p:cNvSpPr>
                <a:spLocks noChangeShapeType="1"/>
              </p:cNvSpPr>
              <p:nvPr/>
            </p:nvSpPr>
            <p:spPr bwMode="auto">
              <a:xfrm>
                <a:off x="4027" y="1394"/>
                <a:ext cx="0" cy="145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056" name="Line 208"/>
              <p:cNvSpPr>
                <a:spLocks noChangeShapeType="1"/>
              </p:cNvSpPr>
              <p:nvPr/>
            </p:nvSpPr>
            <p:spPr bwMode="auto">
              <a:xfrm>
                <a:off x="4300" y="1258"/>
                <a:ext cx="0" cy="282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057" name="Line 209"/>
              <p:cNvSpPr>
                <a:spLocks noChangeShapeType="1"/>
              </p:cNvSpPr>
              <p:nvPr/>
            </p:nvSpPr>
            <p:spPr bwMode="auto">
              <a:xfrm flipH="1" flipV="1">
                <a:off x="4039" y="1526"/>
                <a:ext cx="213" cy="0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058" name="Line 210"/>
              <p:cNvSpPr>
                <a:spLocks noChangeShapeType="1"/>
              </p:cNvSpPr>
              <p:nvPr/>
            </p:nvSpPr>
            <p:spPr bwMode="auto">
              <a:xfrm>
                <a:off x="4242" y="1016"/>
                <a:ext cx="65" cy="283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059" name="Line 211"/>
              <p:cNvSpPr>
                <a:spLocks noChangeShapeType="1"/>
              </p:cNvSpPr>
              <p:nvPr/>
            </p:nvSpPr>
            <p:spPr bwMode="auto">
              <a:xfrm flipH="1" flipV="1">
                <a:off x="4266" y="1013"/>
                <a:ext cx="111" cy="0"/>
              </a:xfrm>
              <a:prstGeom prst="line">
                <a:avLst/>
              </a:prstGeom>
              <a:noFill/>
              <a:ln w="349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ChangeArrowheads="1"/>
          </p:cNvSpPr>
          <p:nvPr/>
        </p:nvSpPr>
        <p:spPr bwMode="auto">
          <a:xfrm>
            <a:off x="152400" y="1066800"/>
            <a:ext cx="8839200" cy="449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6899" name="Group 3"/>
          <p:cNvGrpSpPr>
            <a:grpSpLocks/>
          </p:cNvGrpSpPr>
          <p:nvPr/>
        </p:nvGrpSpPr>
        <p:grpSpPr bwMode="auto">
          <a:xfrm rot="-1292279">
            <a:off x="3186113" y="1612900"/>
            <a:ext cx="1919287" cy="179388"/>
            <a:chOff x="2007" y="947"/>
            <a:chExt cx="1209" cy="113"/>
          </a:xfrm>
        </p:grpSpPr>
        <p:sp>
          <p:nvSpPr>
            <p:cNvPr id="336900" name="Rectangle 4"/>
            <p:cNvSpPr>
              <a:spLocks noChangeArrowheads="1"/>
            </p:cNvSpPr>
            <p:nvPr/>
          </p:nvSpPr>
          <p:spPr bwMode="auto">
            <a:xfrm rot="5400000">
              <a:off x="2551" y="403"/>
              <a:ext cx="113" cy="120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901" name="Rectangle 5"/>
            <p:cNvSpPr>
              <a:spLocks noChangeArrowheads="1"/>
            </p:cNvSpPr>
            <p:nvPr/>
          </p:nvSpPr>
          <p:spPr bwMode="auto">
            <a:xfrm>
              <a:off x="3072" y="947"/>
              <a:ext cx="144" cy="1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6902" name="Group 6"/>
          <p:cNvGrpSpPr>
            <a:grpSpLocks/>
          </p:cNvGrpSpPr>
          <p:nvPr/>
        </p:nvGrpSpPr>
        <p:grpSpPr bwMode="auto">
          <a:xfrm>
            <a:off x="4876800" y="2108200"/>
            <a:ext cx="304800" cy="166688"/>
            <a:chOff x="1824" y="1086"/>
            <a:chExt cx="192" cy="105"/>
          </a:xfrm>
        </p:grpSpPr>
        <p:sp>
          <p:nvSpPr>
            <p:cNvPr id="336903" name="Rectangle 7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904" name="Rectangle 8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6905" name="Rectangle 9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277938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849438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344738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840038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2972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7544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2116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6688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6000" b="1" i="1">
                <a:solidFill>
                  <a:schemeClr val="bg1"/>
                </a:solidFill>
                <a:latin typeface="Franklin Gothic Medium" pitchFamily="34" charset="0"/>
              </a:rPr>
              <a:t>Series</a:t>
            </a:r>
          </a:p>
        </p:txBody>
      </p:sp>
      <p:sp>
        <p:nvSpPr>
          <p:cNvPr id="336906" name="Line 10"/>
          <p:cNvSpPr>
            <a:spLocks noChangeShapeType="1"/>
          </p:cNvSpPr>
          <p:nvPr/>
        </p:nvSpPr>
        <p:spPr bwMode="auto">
          <a:xfrm flipH="1">
            <a:off x="1438275" y="2193925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07" name="Line 11"/>
          <p:cNvSpPr>
            <a:spLocks noChangeShapeType="1"/>
          </p:cNvSpPr>
          <p:nvPr/>
        </p:nvSpPr>
        <p:spPr bwMode="auto">
          <a:xfrm flipH="1">
            <a:off x="8001000" y="2222500"/>
            <a:ext cx="0" cy="2500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08" name="Line 12"/>
          <p:cNvSpPr>
            <a:spLocks noChangeShapeType="1"/>
          </p:cNvSpPr>
          <p:nvPr/>
        </p:nvSpPr>
        <p:spPr bwMode="auto">
          <a:xfrm flipH="1">
            <a:off x="1438275" y="4340225"/>
            <a:ext cx="0" cy="392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6909" name="Group 13"/>
          <p:cNvGrpSpPr>
            <a:grpSpLocks/>
          </p:cNvGrpSpPr>
          <p:nvPr/>
        </p:nvGrpSpPr>
        <p:grpSpPr bwMode="auto">
          <a:xfrm>
            <a:off x="2895600" y="2108200"/>
            <a:ext cx="304800" cy="166688"/>
            <a:chOff x="1824" y="1086"/>
            <a:chExt cx="192" cy="105"/>
          </a:xfrm>
        </p:grpSpPr>
        <p:sp>
          <p:nvSpPr>
            <p:cNvPr id="336910" name="Rectangle 14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911" name="Rectangle 15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6912" name="Rectangle 16"/>
          <p:cNvSpPr>
            <a:spLocks noChangeArrowheads="1"/>
          </p:cNvSpPr>
          <p:nvPr/>
        </p:nvSpPr>
        <p:spPr bwMode="auto">
          <a:xfrm>
            <a:off x="3265488" y="1839913"/>
            <a:ext cx="231775" cy="4349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13" name="Oval 17"/>
          <p:cNvSpPr>
            <a:spLocks noChangeArrowheads="1"/>
          </p:cNvSpPr>
          <p:nvPr/>
        </p:nvSpPr>
        <p:spPr bwMode="auto">
          <a:xfrm>
            <a:off x="3305175" y="1914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14" name="Line 18"/>
          <p:cNvSpPr>
            <a:spLocks noChangeShapeType="1"/>
          </p:cNvSpPr>
          <p:nvPr/>
        </p:nvSpPr>
        <p:spPr bwMode="auto">
          <a:xfrm flipH="1">
            <a:off x="1438275" y="2212975"/>
            <a:ext cx="1762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15" name="Rectangle 19"/>
          <p:cNvSpPr>
            <a:spLocks noChangeArrowheads="1"/>
          </p:cNvSpPr>
          <p:nvPr/>
        </p:nvSpPr>
        <p:spPr bwMode="auto">
          <a:xfrm>
            <a:off x="4572000" y="1839913"/>
            <a:ext cx="231775" cy="4349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16" name="Rectangle 20"/>
          <p:cNvSpPr>
            <a:spLocks noChangeArrowheads="1"/>
          </p:cNvSpPr>
          <p:nvPr/>
        </p:nvSpPr>
        <p:spPr bwMode="auto">
          <a:xfrm>
            <a:off x="2895600" y="2274888"/>
            <a:ext cx="2286000" cy="319087"/>
          </a:xfrm>
          <a:prstGeom prst="rect">
            <a:avLst/>
          </a:pr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6917" name="Group 21"/>
          <p:cNvGrpSpPr>
            <a:grpSpLocks/>
          </p:cNvGrpSpPr>
          <p:nvPr/>
        </p:nvGrpSpPr>
        <p:grpSpPr bwMode="auto">
          <a:xfrm>
            <a:off x="1157288" y="2338388"/>
            <a:ext cx="619125" cy="2122487"/>
            <a:chOff x="729" y="1473"/>
            <a:chExt cx="390" cy="1337"/>
          </a:xfrm>
        </p:grpSpPr>
        <p:grpSp>
          <p:nvGrpSpPr>
            <p:cNvPr id="336918" name="Group 22"/>
            <p:cNvGrpSpPr>
              <a:grpSpLocks/>
            </p:cNvGrpSpPr>
            <p:nvPr/>
          </p:nvGrpSpPr>
          <p:grpSpPr bwMode="auto">
            <a:xfrm>
              <a:off x="729" y="1586"/>
              <a:ext cx="343" cy="583"/>
              <a:chOff x="732" y="1985"/>
              <a:chExt cx="343" cy="583"/>
            </a:xfrm>
          </p:grpSpPr>
          <p:sp>
            <p:nvSpPr>
              <p:cNvPr id="336919" name="AutoShape 23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524"/>
              </a:xfrm>
              <a:prstGeom prst="roundRect">
                <a:avLst>
                  <a:gd name="adj" fmla="val 9204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920" name="AutoShape 24"/>
              <p:cNvSpPr>
                <a:spLocks noChangeArrowheads="1"/>
              </p:cNvSpPr>
              <p:nvPr/>
            </p:nvSpPr>
            <p:spPr bwMode="auto">
              <a:xfrm rot="10800000">
                <a:off x="864" y="1985"/>
                <a:ext cx="82" cy="27"/>
              </a:xfrm>
              <a:custGeom>
                <a:avLst/>
                <a:gdLst>
                  <a:gd name="G0" fmla="+- 2699 0 0"/>
                  <a:gd name="G1" fmla="+- 21600 0 2699"/>
                  <a:gd name="G2" fmla="*/ 2699 1 2"/>
                  <a:gd name="G3" fmla="+- 21600 0 G2"/>
                  <a:gd name="G4" fmla="+/ 2699 21600 2"/>
                  <a:gd name="G5" fmla="+/ G1 0 2"/>
                  <a:gd name="G6" fmla="*/ 21600 21600 2699"/>
                  <a:gd name="G7" fmla="*/ G6 1 2"/>
                  <a:gd name="G8" fmla="+- 21600 0 G7"/>
                  <a:gd name="G9" fmla="*/ 21600 1 2"/>
                  <a:gd name="G10" fmla="+- 2699 0 G9"/>
                  <a:gd name="G11" fmla="?: G10 G8 0"/>
                  <a:gd name="G12" fmla="?: G10 G7 21600"/>
                  <a:gd name="T0" fmla="*/ 20250 w 21600"/>
                  <a:gd name="T1" fmla="*/ 10800 h 21600"/>
                  <a:gd name="T2" fmla="*/ 10800 w 21600"/>
                  <a:gd name="T3" fmla="*/ 21600 h 21600"/>
                  <a:gd name="T4" fmla="*/ 1350 w 21600"/>
                  <a:gd name="T5" fmla="*/ 10800 h 21600"/>
                  <a:gd name="T6" fmla="*/ 10800 w 21600"/>
                  <a:gd name="T7" fmla="*/ 0 h 21600"/>
                  <a:gd name="T8" fmla="*/ 3150 w 21600"/>
                  <a:gd name="T9" fmla="*/ 3150 h 21600"/>
                  <a:gd name="T10" fmla="*/ 18450 w 21600"/>
                  <a:gd name="T11" fmla="*/ 1845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699" y="21600"/>
                    </a:lnTo>
                    <a:lnTo>
                      <a:pt x="189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921" name="AutoShape 25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181"/>
              </a:xfrm>
              <a:prstGeom prst="roundRect">
                <a:avLst>
                  <a:gd name="adj" fmla="val 1491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922" name="Rectangle 26"/>
              <p:cNvSpPr>
                <a:spLocks noChangeArrowheads="1"/>
              </p:cNvSpPr>
              <p:nvPr/>
            </p:nvSpPr>
            <p:spPr bwMode="auto">
              <a:xfrm>
                <a:off x="736" y="2160"/>
                <a:ext cx="337" cy="13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923" name="Text Box 27"/>
              <p:cNvSpPr txBox="1">
                <a:spLocks noChangeArrowheads="1"/>
              </p:cNvSpPr>
              <p:nvPr/>
            </p:nvSpPr>
            <p:spPr bwMode="auto">
              <a:xfrm rot="-5400000">
                <a:off x="584" y="2267"/>
                <a:ext cx="44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000" b="1" i="1">
                    <a:solidFill>
                      <a:srgbClr val="FFCC00"/>
                    </a:solidFill>
                  </a:rPr>
                  <a:t>Duracell</a:t>
                </a:r>
              </a:p>
            </p:txBody>
          </p:sp>
        </p:grpSp>
        <p:grpSp>
          <p:nvGrpSpPr>
            <p:cNvPr id="336924" name="Group 28"/>
            <p:cNvGrpSpPr>
              <a:grpSpLocks/>
            </p:cNvGrpSpPr>
            <p:nvPr/>
          </p:nvGrpSpPr>
          <p:grpSpPr bwMode="auto">
            <a:xfrm>
              <a:off x="729" y="2142"/>
              <a:ext cx="343" cy="583"/>
              <a:chOff x="732" y="1985"/>
              <a:chExt cx="343" cy="583"/>
            </a:xfrm>
          </p:grpSpPr>
          <p:sp>
            <p:nvSpPr>
              <p:cNvPr id="336925" name="AutoShape 29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524"/>
              </a:xfrm>
              <a:prstGeom prst="roundRect">
                <a:avLst>
                  <a:gd name="adj" fmla="val 9204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926" name="AutoShape 30"/>
              <p:cNvSpPr>
                <a:spLocks noChangeArrowheads="1"/>
              </p:cNvSpPr>
              <p:nvPr/>
            </p:nvSpPr>
            <p:spPr bwMode="auto">
              <a:xfrm rot="10800000">
                <a:off x="864" y="1985"/>
                <a:ext cx="82" cy="27"/>
              </a:xfrm>
              <a:custGeom>
                <a:avLst/>
                <a:gdLst>
                  <a:gd name="G0" fmla="+- 2699 0 0"/>
                  <a:gd name="G1" fmla="+- 21600 0 2699"/>
                  <a:gd name="G2" fmla="*/ 2699 1 2"/>
                  <a:gd name="G3" fmla="+- 21600 0 G2"/>
                  <a:gd name="G4" fmla="+/ 2699 21600 2"/>
                  <a:gd name="G5" fmla="+/ G1 0 2"/>
                  <a:gd name="G6" fmla="*/ 21600 21600 2699"/>
                  <a:gd name="G7" fmla="*/ G6 1 2"/>
                  <a:gd name="G8" fmla="+- 21600 0 G7"/>
                  <a:gd name="G9" fmla="*/ 21600 1 2"/>
                  <a:gd name="G10" fmla="+- 2699 0 G9"/>
                  <a:gd name="G11" fmla="?: G10 G8 0"/>
                  <a:gd name="G12" fmla="?: G10 G7 21600"/>
                  <a:gd name="T0" fmla="*/ 20250 w 21600"/>
                  <a:gd name="T1" fmla="*/ 10800 h 21600"/>
                  <a:gd name="T2" fmla="*/ 10800 w 21600"/>
                  <a:gd name="T3" fmla="*/ 21600 h 21600"/>
                  <a:gd name="T4" fmla="*/ 1350 w 21600"/>
                  <a:gd name="T5" fmla="*/ 10800 h 21600"/>
                  <a:gd name="T6" fmla="*/ 10800 w 21600"/>
                  <a:gd name="T7" fmla="*/ 0 h 21600"/>
                  <a:gd name="T8" fmla="*/ 3150 w 21600"/>
                  <a:gd name="T9" fmla="*/ 3150 h 21600"/>
                  <a:gd name="T10" fmla="*/ 18450 w 21600"/>
                  <a:gd name="T11" fmla="*/ 1845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699" y="21600"/>
                    </a:lnTo>
                    <a:lnTo>
                      <a:pt x="189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927" name="AutoShape 31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181"/>
              </a:xfrm>
              <a:prstGeom prst="roundRect">
                <a:avLst>
                  <a:gd name="adj" fmla="val 1491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928" name="Rectangle 32"/>
              <p:cNvSpPr>
                <a:spLocks noChangeArrowheads="1"/>
              </p:cNvSpPr>
              <p:nvPr/>
            </p:nvSpPr>
            <p:spPr bwMode="auto">
              <a:xfrm>
                <a:off x="736" y="2160"/>
                <a:ext cx="337" cy="13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929" name="Text Box 33"/>
              <p:cNvSpPr txBox="1">
                <a:spLocks noChangeArrowheads="1"/>
              </p:cNvSpPr>
              <p:nvPr/>
            </p:nvSpPr>
            <p:spPr bwMode="auto">
              <a:xfrm rot="-5400000">
                <a:off x="584" y="2267"/>
                <a:ext cx="44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000" b="1" i="1">
                    <a:solidFill>
                      <a:srgbClr val="FFCC00"/>
                    </a:solidFill>
                  </a:rPr>
                  <a:t>Duracell</a:t>
                </a:r>
              </a:p>
            </p:txBody>
          </p:sp>
        </p:grpSp>
        <p:sp>
          <p:nvSpPr>
            <p:cNvPr id="336930" name="Line 34"/>
            <p:cNvSpPr>
              <a:spLocks noChangeShapeType="1"/>
            </p:cNvSpPr>
            <p:nvPr/>
          </p:nvSpPr>
          <p:spPr bwMode="auto">
            <a:xfrm flipH="1">
              <a:off x="1111" y="1567"/>
              <a:ext cx="0" cy="1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6931" name="Group 35"/>
            <p:cNvGrpSpPr>
              <a:grpSpLocks/>
            </p:cNvGrpSpPr>
            <p:nvPr/>
          </p:nvGrpSpPr>
          <p:grpSpPr bwMode="auto">
            <a:xfrm>
              <a:off x="812" y="1473"/>
              <a:ext cx="192" cy="105"/>
              <a:chOff x="1824" y="1086"/>
              <a:chExt cx="192" cy="105"/>
            </a:xfrm>
          </p:grpSpPr>
          <p:sp>
            <p:nvSpPr>
              <p:cNvPr id="336932" name="Rectangle 36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933" name="Rectangle 37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6934" name="Group 38"/>
            <p:cNvGrpSpPr>
              <a:grpSpLocks/>
            </p:cNvGrpSpPr>
            <p:nvPr/>
          </p:nvGrpSpPr>
          <p:grpSpPr bwMode="auto">
            <a:xfrm rot="10800000">
              <a:off x="812" y="2705"/>
              <a:ext cx="192" cy="105"/>
              <a:chOff x="1824" y="1086"/>
              <a:chExt cx="192" cy="105"/>
            </a:xfrm>
          </p:grpSpPr>
          <p:sp>
            <p:nvSpPr>
              <p:cNvPr id="336935" name="Rectangle 39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936" name="Rectangle 40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6937" name="Line 41"/>
            <p:cNvSpPr>
              <a:spLocks noChangeShapeType="1"/>
            </p:cNvSpPr>
            <p:nvPr/>
          </p:nvSpPr>
          <p:spPr bwMode="auto">
            <a:xfrm flipH="1">
              <a:off x="729" y="2709"/>
              <a:ext cx="3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38" name="Line 42"/>
            <p:cNvSpPr>
              <a:spLocks noChangeShapeType="1"/>
            </p:cNvSpPr>
            <p:nvPr/>
          </p:nvSpPr>
          <p:spPr bwMode="auto">
            <a:xfrm flipH="1">
              <a:off x="733" y="1573"/>
              <a:ext cx="38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6939" name="Line 43"/>
          <p:cNvSpPr>
            <a:spLocks noChangeShapeType="1"/>
          </p:cNvSpPr>
          <p:nvPr/>
        </p:nvSpPr>
        <p:spPr bwMode="auto">
          <a:xfrm flipH="1">
            <a:off x="4876800" y="2212975"/>
            <a:ext cx="1670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40" name="Line 44"/>
          <p:cNvSpPr>
            <a:spLocks noChangeShapeType="1"/>
          </p:cNvSpPr>
          <p:nvPr/>
        </p:nvSpPr>
        <p:spPr bwMode="auto">
          <a:xfrm flipH="1">
            <a:off x="7378700" y="2222500"/>
            <a:ext cx="622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6941" name="Group 45"/>
          <p:cNvGrpSpPr>
            <a:grpSpLocks/>
          </p:cNvGrpSpPr>
          <p:nvPr/>
        </p:nvGrpSpPr>
        <p:grpSpPr bwMode="auto">
          <a:xfrm>
            <a:off x="7378700" y="2108200"/>
            <a:ext cx="304800" cy="166688"/>
            <a:chOff x="1824" y="1086"/>
            <a:chExt cx="192" cy="105"/>
          </a:xfrm>
        </p:grpSpPr>
        <p:sp>
          <p:nvSpPr>
            <p:cNvPr id="336942" name="Rectangle 46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943" name="Rectangle 47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6944" name="Group 48"/>
          <p:cNvGrpSpPr>
            <a:grpSpLocks/>
          </p:cNvGrpSpPr>
          <p:nvPr/>
        </p:nvGrpSpPr>
        <p:grpSpPr bwMode="auto">
          <a:xfrm>
            <a:off x="6242050" y="2108200"/>
            <a:ext cx="304800" cy="166688"/>
            <a:chOff x="1824" y="1086"/>
            <a:chExt cx="192" cy="105"/>
          </a:xfrm>
        </p:grpSpPr>
        <p:sp>
          <p:nvSpPr>
            <p:cNvPr id="336945" name="Rectangle 49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946" name="Rectangle 50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6947" name="Rectangle 51"/>
          <p:cNvSpPr>
            <a:spLocks noChangeArrowheads="1"/>
          </p:cNvSpPr>
          <p:nvPr/>
        </p:nvSpPr>
        <p:spPr bwMode="auto">
          <a:xfrm>
            <a:off x="6215063" y="2274888"/>
            <a:ext cx="1468437" cy="319087"/>
          </a:xfrm>
          <a:prstGeom prst="rect">
            <a:avLst/>
          </a:pr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48" name="AutoShape 52"/>
          <p:cNvSpPr>
            <a:spLocks noChangeArrowheads="1"/>
          </p:cNvSpPr>
          <p:nvPr/>
        </p:nvSpPr>
        <p:spPr bwMode="auto">
          <a:xfrm rot="10800000">
            <a:off x="6610350" y="1998663"/>
            <a:ext cx="679450" cy="276225"/>
          </a:xfrm>
          <a:custGeom>
            <a:avLst/>
            <a:gdLst>
              <a:gd name="G0" fmla="+- 2775 0 0"/>
              <a:gd name="G1" fmla="+- 21600 0 2775"/>
              <a:gd name="G2" fmla="*/ 2775 1 2"/>
              <a:gd name="G3" fmla="+- 21600 0 G2"/>
              <a:gd name="G4" fmla="+/ 2775 21600 2"/>
              <a:gd name="G5" fmla="+/ G1 0 2"/>
              <a:gd name="G6" fmla="*/ 21600 21600 2775"/>
              <a:gd name="G7" fmla="*/ G6 1 2"/>
              <a:gd name="G8" fmla="+- 21600 0 G7"/>
              <a:gd name="G9" fmla="*/ 21600 1 2"/>
              <a:gd name="G10" fmla="+- 2775 0 G9"/>
              <a:gd name="G11" fmla="?: G10 G8 0"/>
              <a:gd name="G12" fmla="?: G10 G7 21600"/>
              <a:gd name="T0" fmla="*/ 20212 w 21600"/>
              <a:gd name="T1" fmla="*/ 10800 h 21600"/>
              <a:gd name="T2" fmla="*/ 10800 w 21600"/>
              <a:gd name="T3" fmla="*/ 21600 h 21600"/>
              <a:gd name="T4" fmla="*/ 1388 w 21600"/>
              <a:gd name="T5" fmla="*/ 10800 h 21600"/>
              <a:gd name="T6" fmla="*/ 10800 w 21600"/>
              <a:gd name="T7" fmla="*/ 0 h 21600"/>
              <a:gd name="T8" fmla="*/ 3188 w 21600"/>
              <a:gd name="T9" fmla="*/ 3188 h 21600"/>
              <a:gd name="T10" fmla="*/ 18412 w 21600"/>
              <a:gd name="T11" fmla="*/ 184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775" y="21600"/>
                </a:lnTo>
                <a:lnTo>
                  <a:pt x="1882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49" name="Line 53"/>
          <p:cNvSpPr>
            <a:spLocks noChangeShapeType="1"/>
          </p:cNvSpPr>
          <p:nvPr/>
        </p:nvSpPr>
        <p:spPr bwMode="auto">
          <a:xfrm flipH="1">
            <a:off x="7059613" y="1608138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6950" name="Group 54"/>
          <p:cNvGrpSpPr>
            <a:grpSpLocks/>
          </p:cNvGrpSpPr>
          <p:nvPr/>
        </p:nvGrpSpPr>
        <p:grpSpPr bwMode="auto">
          <a:xfrm>
            <a:off x="6215063" y="3744913"/>
            <a:ext cx="1468437" cy="1354137"/>
            <a:chOff x="3915" y="781"/>
            <a:chExt cx="925" cy="853"/>
          </a:xfrm>
        </p:grpSpPr>
        <p:grpSp>
          <p:nvGrpSpPr>
            <p:cNvPr id="336951" name="Group 55"/>
            <p:cNvGrpSpPr>
              <a:grpSpLocks/>
            </p:cNvGrpSpPr>
            <p:nvPr/>
          </p:nvGrpSpPr>
          <p:grpSpPr bwMode="auto">
            <a:xfrm>
              <a:off x="4648" y="1328"/>
              <a:ext cx="192" cy="105"/>
              <a:chOff x="1824" y="1086"/>
              <a:chExt cx="192" cy="105"/>
            </a:xfrm>
          </p:grpSpPr>
          <p:sp>
            <p:nvSpPr>
              <p:cNvPr id="336952" name="Rectangle 56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953" name="Rectangle 57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6954" name="Group 58"/>
            <p:cNvGrpSpPr>
              <a:grpSpLocks/>
            </p:cNvGrpSpPr>
            <p:nvPr/>
          </p:nvGrpSpPr>
          <p:grpSpPr bwMode="auto">
            <a:xfrm>
              <a:off x="3932" y="1328"/>
              <a:ext cx="192" cy="105"/>
              <a:chOff x="1824" y="1086"/>
              <a:chExt cx="192" cy="105"/>
            </a:xfrm>
          </p:grpSpPr>
          <p:sp>
            <p:nvSpPr>
              <p:cNvPr id="336955" name="Rectangle 59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956" name="Rectangle 60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6957" name="Rectangle 61"/>
            <p:cNvSpPr>
              <a:spLocks noChangeArrowheads="1"/>
            </p:cNvSpPr>
            <p:nvPr/>
          </p:nvSpPr>
          <p:spPr bwMode="auto">
            <a:xfrm>
              <a:off x="3915" y="1433"/>
              <a:ext cx="925" cy="201"/>
            </a:xfrm>
            <a:prstGeom prst="rect">
              <a:avLst/>
            </a:prstGeom>
            <a:solidFill>
              <a:srgbClr val="C0C0C0"/>
            </a:solidFill>
            <a:ln w="349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958" name="AutoShape 62"/>
            <p:cNvSpPr>
              <a:spLocks noChangeArrowheads="1"/>
            </p:cNvSpPr>
            <p:nvPr/>
          </p:nvSpPr>
          <p:spPr bwMode="auto">
            <a:xfrm rot="10800000">
              <a:off x="4164" y="1259"/>
              <a:ext cx="428" cy="174"/>
            </a:xfrm>
            <a:custGeom>
              <a:avLst/>
              <a:gdLst>
                <a:gd name="G0" fmla="+- 2775 0 0"/>
                <a:gd name="G1" fmla="+- 21600 0 2775"/>
                <a:gd name="G2" fmla="*/ 2775 1 2"/>
                <a:gd name="G3" fmla="+- 21600 0 G2"/>
                <a:gd name="G4" fmla="+/ 2775 21600 2"/>
                <a:gd name="G5" fmla="+/ G1 0 2"/>
                <a:gd name="G6" fmla="*/ 21600 21600 2775"/>
                <a:gd name="G7" fmla="*/ G6 1 2"/>
                <a:gd name="G8" fmla="+- 21600 0 G7"/>
                <a:gd name="G9" fmla="*/ 21600 1 2"/>
                <a:gd name="G10" fmla="+- 2775 0 G9"/>
                <a:gd name="G11" fmla="?: G10 G8 0"/>
                <a:gd name="G12" fmla="?: G10 G7 21600"/>
                <a:gd name="T0" fmla="*/ 20212 w 21600"/>
                <a:gd name="T1" fmla="*/ 10800 h 21600"/>
                <a:gd name="T2" fmla="*/ 10800 w 21600"/>
                <a:gd name="T3" fmla="*/ 21600 h 21600"/>
                <a:gd name="T4" fmla="*/ 1388 w 21600"/>
                <a:gd name="T5" fmla="*/ 10800 h 21600"/>
                <a:gd name="T6" fmla="*/ 10800 w 21600"/>
                <a:gd name="T7" fmla="*/ 0 h 21600"/>
                <a:gd name="T8" fmla="*/ 3188 w 21600"/>
                <a:gd name="T9" fmla="*/ 3188 h 21600"/>
                <a:gd name="T10" fmla="*/ 18412 w 21600"/>
                <a:gd name="T11" fmla="*/ 184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775" y="21600"/>
                  </a:lnTo>
                  <a:lnTo>
                    <a:pt x="18825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0C0C0"/>
            </a:solidFill>
            <a:ln w="349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959" name="Rectangle 63"/>
            <p:cNvSpPr>
              <a:spLocks noChangeArrowheads="1"/>
            </p:cNvSpPr>
            <p:nvPr/>
          </p:nvSpPr>
          <p:spPr bwMode="auto">
            <a:xfrm>
              <a:off x="4211" y="1159"/>
              <a:ext cx="334" cy="1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960" name="Oval 64"/>
            <p:cNvSpPr>
              <a:spLocks noChangeArrowheads="1"/>
            </p:cNvSpPr>
            <p:nvPr/>
          </p:nvSpPr>
          <p:spPr bwMode="auto">
            <a:xfrm>
              <a:off x="4128" y="781"/>
              <a:ext cx="500" cy="43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961" name="Line 65"/>
            <p:cNvSpPr>
              <a:spLocks noChangeShapeType="1"/>
            </p:cNvSpPr>
            <p:nvPr/>
          </p:nvSpPr>
          <p:spPr bwMode="auto">
            <a:xfrm flipH="1" flipV="1">
              <a:off x="4262" y="1017"/>
              <a:ext cx="52" cy="2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62" name="Line 66"/>
            <p:cNvSpPr>
              <a:spLocks noChangeShapeType="1"/>
            </p:cNvSpPr>
            <p:nvPr/>
          </p:nvSpPr>
          <p:spPr bwMode="auto">
            <a:xfrm flipV="1">
              <a:off x="4453" y="1016"/>
              <a:ext cx="52" cy="2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63" name="Line 67"/>
            <p:cNvSpPr>
              <a:spLocks noChangeShapeType="1"/>
            </p:cNvSpPr>
            <p:nvPr/>
          </p:nvSpPr>
          <p:spPr bwMode="auto">
            <a:xfrm>
              <a:off x="4265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64" name="Line 68"/>
            <p:cNvSpPr>
              <a:spLocks noChangeShapeType="1"/>
            </p:cNvSpPr>
            <p:nvPr/>
          </p:nvSpPr>
          <p:spPr bwMode="auto">
            <a:xfrm flipH="1">
              <a:off x="4261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65" name="Line 69"/>
            <p:cNvSpPr>
              <a:spLocks noChangeShapeType="1"/>
            </p:cNvSpPr>
            <p:nvPr/>
          </p:nvSpPr>
          <p:spPr bwMode="auto">
            <a:xfrm>
              <a:off x="4273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66" name="Line 70"/>
            <p:cNvSpPr>
              <a:spLocks noChangeShapeType="1"/>
            </p:cNvSpPr>
            <p:nvPr/>
          </p:nvSpPr>
          <p:spPr bwMode="auto">
            <a:xfrm flipH="1">
              <a:off x="4269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67" name="Line 71"/>
            <p:cNvSpPr>
              <a:spLocks noChangeShapeType="1"/>
            </p:cNvSpPr>
            <p:nvPr/>
          </p:nvSpPr>
          <p:spPr bwMode="auto">
            <a:xfrm>
              <a:off x="4281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68" name="Line 72"/>
            <p:cNvSpPr>
              <a:spLocks noChangeShapeType="1"/>
            </p:cNvSpPr>
            <p:nvPr/>
          </p:nvSpPr>
          <p:spPr bwMode="auto">
            <a:xfrm flipH="1">
              <a:off x="427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69" name="Line 73"/>
            <p:cNvSpPr>
              <a:spLocks noChangeShapeType="1"/>
            </p:cNvSpPr>
            <p:nvPr/>
          </p:nvSpPr>
          <p:spPr bwMode="auto">
            <a:xfrm>
              <a:off x="4291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70" name="Line 74"/>
            <p:cNvSpPr>
              <a:spLocks noChangeShapeType="1"/>
            </p:cNvSpPr>
            <p:nvPr/>
          </p:nvSpPr>
          <p:spPr bwMode="auto">
            <a:xfrm flipH="1">
              <a:off x="428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71" name="Line 75"/>
            <p:cNvSpPr>
              <a:spLocks noChangeShapeType="1"/>
            </p:cNvSpPr>
            <p:nvPr/>
          </p:nvSpPr>
          <p:spPr bwMode="auto">
            <a:xfrm>
              <a:off x="4299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72" name="Line 76"/>
            <p:cNvSpPr>
              <a:spLocks noChangeShapeType="1"/>
            </p:cNvSpPr>
            <p:nvPr/>
          </p:nvSpPr>
          <p:spPr bwMode="auto">
            <a:xfrm flipH="1">
              <a:off x="4295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73" name="Line 77"/>
            <p:cNvSpPr>
              <a:spLocks noChangeShapeType="1"/>
            </p:cNvSpPr>
            <p:nvPr/>
          </p:nvSpPr>
          <p:spPr bwMode="auto">
            <a:xfrm>
              <a:off x="430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74" name="Line 78"/>
            <p:cNvSpPr>
              <a:spLocks noChangeShapeType="1"/>
            </p:cNvSpPr>
            <p:nvPr/>
          </p:nvSpPr>
          <p:spPr bwMode="auto">
            <a:xfrm flipH="1">
              <a:off x="4303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75" name="Line 79"/>
            <p:cNvSpPr>
              <a:spLocks noChangeShapeType="1"/>
            </p:cNvSpPr>
            <p:nvPr/>
          </p:nvSpPr>
          <p:spPr bwMode="auto">
            <a:xfrm>
              <a:off x="431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76" name="Line 80"/>
            <p:cNvSpPr>
              <a:spLocks noChangeShapeType="1"/>
            </p:cNvSpPr>
            <p:nvPr/>
          </p:nvSpPr>
          <p:spPr bwMode="auto">
            <a:xfrm flipH="1">
              <a:off x="431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77" name="Line 81"/>
            <p:cNvSpPr>
              <a:spLocks noChangeShapeType="1"/>
            </p:cNvSpPr>
            <p:nvPr/>
          </p:nvSpPr>
          <p:spPr bwMode="auto">
            <a:xfrm>
              <a:off x="4323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78" name="Line 82"/>
            <p:cNvSpPr>
              <a:spLocks noChangeShapeType="1"/>
            </p:cNvSpPr>
            <p:nvPr/>
          </p:nvSpPr>
          <p:spPr bwMode="auto">
            <a:xfrm flipH="1">
              <a:off x="431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79" name="Line 83"/>
            <p:cNvSpPr>
              <a:spLocks noChangeShapeType="1"/>
            </p:cNvSpPr>
            <p:nvPr/>
          </p:nvSpPr>
          <p:spPr bwMode="auto">
            <a:xfrm>
              <a:off x="433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80" name="Line 84"/>
            <p:cNvSpPr>
              <a:spLocks noChangeShapeType="1"/>
            </p:cNvSpPr>
            <p:nvPr/>
          </p:nvSpPr>
          <p:spPr bwMode="auto">
            <a:xfrm flipH="1">
              <a:off x="432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81" name="Line 85"/>
            <p:cNvSpPr>
              <a:spLocks noChangeShapeType="1"/>
            </p:cNvSpPr>
            <p:nvPr/>
          </p:nvSpPr>
          <p:spPr bwMode="auto">
            <a:xfrm>
              <a:off x="434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82" name="Line 86"/>
            <p:cNvSpPr>
              <a:spLocks noChangeShapeType="1"/>
            </p:cNvSpPr>
            <p:nvPr/>
          </p:nvSpPr>
          <p:spPr bwMode="auto">
            <a:xfrm flipH="1">
              <a:off x="433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83" name="Line 87"/>
            <p:cNvSpPr>
              <a:spLocks noChangeShapeType="1"/>
            </p:cNvSpPr>
            <p:nvPr/>
          </p:nvSpPr>
          <p:spPr bwMode="auto">
            <a:xfrm>
              <a:off x="4349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84" name="Line 88"/>
            <p:cNvSpPr>
              <a:spLocks noChangeShapeType="1"/>
            </p:cNvSpPr>
            <p:nvPr/>
          </p:nvSpPr>
          <p:spPr bwMode="auto">
            <a:xfrm flipH="1">
              <a:off x="434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85" name="Line 89"/>
            <p:cNvSpPr>
              <a:spLocks noChangeShapeType="1"/>
            </p:cNvSpPr>
            <p:nvPr/>
          </p:nvSpPr>
          <p:spPr bwMode="auto">
            <a:xfrm>
              <a:off x="435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86" name="Line 90"/>
            <p:cNvSpPr>
              <a:spLocks noChangeShapeType="1"/>
            </p:cNvSpPr>
            <p:nvPr/>
          </p:nvSpPr>
          <p:spPr bwMode="auto">
            <a:xfrm flipH="1">
              <a:off x="435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87" name="Line 91"/>
            <p:cNvSpPr>
              <a:spLocks noChangeShapeType="1"/>
            </p:cNvSpPr>
            <p:nvPr/>
          </p:nvSpPr>
          <p:spPr bwMode="auto">
            <a:xfrm>
              <a:off x="436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88" name="Line 92"/>
            <p:cNvSpPr>
              <a:spLocks noChangeShapeType="1"/>
            </p:cNvSpPr>
            <p:nvPr/>
          </p:nvSpPr>
          <p:spPr bwMode="auto">
            <a:xfrm flipH="1">
              <a:off x="4363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89" name="Line 93"/>
            <p:cNvSpPr>
              <a:spLocks noChangeShapeType="1"/>
            </p:cNvSpPr>
            <p:nvPr/>
          </p:nvSpPr>
          <p:spPr bwMode="auto">
            <a:xfrm>
              <a:off x="4375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90" name="Line 94"/>
            <p:cNvSpPr>
              <a:spLocks noChangeShapeType="1"/>
            </p:cNvSpPr>
            <p:nvPr/>
          </p:nvSpPr>
          <p:spPr bwMode="auto">
            <a:xfrm flipH="1">
              <a:off x="4371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91" name="Line 95"/>
            <p:cNvSpPr>
              <a:spLocks noChangeShapeType="1"/>
            </p:cNvSpPr>
            <p:nvPr/>
          </p:nvSpPr>
          <p:spPr bwMode="auto">
            <a:xfrm>
              <a:off x="4383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92" name="Line 96"/>
            <p:cNvSpPr>
              <a:spLocks noChangeShapeType="1"/>
            </p:cNvSpPr>
            <p:nvPr/>
          </p:nvSpPr>
          <p:spPr bwMode="auto">
            <a:xfrm flipH="1">
              <a:off x="4379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93" name="Line 97"/>
            <p:cNvSpPr>
              <a:spLocks noChangeShapeType="1"/>
            </p:cNvSpPr>
            <p:nvPr/>
          </p:nvSpPr>
          <p:spPr bwMode="auto">
            <a:xfrm>
              <a:off x="4393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94" name="Line 98"/>
            <p:cNvSpPr>
              <a:spLocks noChangeShapeType="1"/>
            </p:cNvSpPr>
            <p:nvPr/>
          </p:nvSpPr>
          <p:spPr bwMode="auto">
            <a:xfrm flipH="1">
              <a:off x="4389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95" name="Line 99"/>
            <p:cNvSpPr>
              <a:spLocks noChangeShapeType="1"/>
            </p:cNvSpPr>
            <p:nvPr/>
          </p:nvSpPr>
          <p:spPr bwMode="auto">
            <a:xfrm>
              <a:off x="4401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96" name="Line 100"/>
            <p:cNvSpPr>
              <a:spLocks noChangeShapeType="1"/>
            </p:cNvSpPr>
            <p:nvPr/>
          </p:nvSpPr>
          <p:spPr bwMode="auto">
            <a:xfrm flipH="1">
              <a:off x="4397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97" name="Line 101"/>
            <p:cNvSpPr>
              <a:spLocks noChangeShapeType="1"/>
            </p:cNvSpPr>
            <p:nvPr/>
          </p:nvSpPr>
          <p:spPr bwMode="auto">
            <a:xfrm>
              <a:off x="4409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98" name="Line 102"/>
            <p:cNvSpPr>
              <a:spLocks noChangeShapeType="1"/>
            </p:cNvSpPr>
            <p:nvPr/>
          </p:nvSpPr>
          <p:spPr bwMode="auto">
            <a:xfrm flipH="1">
              <a:off x="4405" y="1014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99" name="Line 103"/>
            <p:cNvSpPr>
              <a:spLocks noChangeShapeType="1"/>
            </p:cNvSpPr>
            <p:nvPr/>
          </p:nvSpPr>
          <p:spPr bwMode="auto">
            <a:xfrm>
              <a:off x="441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000" name="Line 104"/>
            <p:cNvSpPr>
              <a:spLocks noChangeShapeType="1"/>
            </p:cNvSpPr>
            <p:nvPr/>
          </p:nvSpPr>
          <p:spPr bwMode="auto">
            <a:xfrm flipH="1">
              <a:off x="441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001" name="Line 105"/>
            <p:cNvSpPr>
              <a:spLocks noChangeShapeType="1"/>
            </p:cNvSpPr>
            <p:nvPr/>
          </p:nvSpPr>
          <p:spPr bwMode="auto">
            <a:xfrm>
              <a:off x="4425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002" name="Line 106"/>
            <p:cNvSpPr>
              <a:spLocks noChangeShapeType="1"/>
            </p:cNvSpPr>
            <p:nvPr/>
          </p:nvSpPr>
          <p:spPr bwMode="auto">
            <a:xfrm flipH="1">
              <a:off x="442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003" name="Line 107"/>
            <p:cNvSpPr>
              <a:spLocks noChangeShapeType="1"/>
            </p:cNvSpPr>
            <p:nvPr/>
          </p:nvSpPr>
          <p:spPr bwMode="auto">
            <a:xfrm>
              <a:off x="443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004" name="Line 108"/>
            <p:cNvSpPr>
              <a:spLocks noChangeShapeType="1"/>
            </p:cNvSpPr>
            <p:nvPr/>
          </p:nvSpPr>
          <p:spPr bwMode="auto">
            <a:xfrm flipH="1">
              <a:off x="442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005" name="Line 109"/>
            <p:cNvSpPr>
              <a:spLocks noChangeShapeType="1"/>
            </p:cNvSpPr>
            <p:nvPr/>
          </p:nvSpPr>
          <p:spPr bwMode="auto">
            <a:xfrm>
              <a:off x="444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006" name="Line 110"/>
            <p:cNvSpPr>
              <a:spLocks noChangeShapeType="1"/>
            </p:cNvSpPr>
            <p:nvPr/>
          </p:nvSpPr>
          <p:spPr bwMode="auto">
            <a:xfrm flipH="1">
              <a:off x="443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007" name="Line 111"/>
            <p:cNvSpPr>
              <a:spLocks noChangeShapeType="1"/>
            </p:cNvSpPr>
            <p:nvPr/>
          </p:nvSpPr>
          <p:spPr bwMode="auto">
            <a:xfrm>
              <a:off x="4451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008" name="Line 112"/>
            <p:cNvSpPr>
              <a:spLocks noChangeShapeType="1"/>
            </p:cNvSpPr>
            <p:nvPr/>
          </p:nvSpPr>
          <p:spPr bwMode="auto">
            <a:xfrm flipH="1">
              <a:off x="444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009" name="Line 113"/>
            <p:cNvSpPr>
              <a:spLocks noChangeShapeType="1"/>
            </p:cNvSpPr>
            <p:nvPr/>
          </p:nvSpPr>
          <p:spPr bwMode="auto">
            <a:xfrm>
              <a:off x="445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010" name="Line 114"/>
            <p:cNvSpPr>
              <a:spLocks noChangeShapeType="1"/>
            </p:cNvSpPr>
            <p:nvPr/>
          </p:nvSpPr>
          <p:spPr bwMode="auto">
            <a:xfrm flipH="1">
              <a:off x="445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011" name="Line 115"/>
            <p:cNvSpPr>
              <a:spLocks noChangeShapeType="1"/>
            </p:cNvSpPr>
            <p:nvPr/>
          </p:nvSpPr>
          <p:spPr bwMode="auto">
            <a:xfrm>
              <a:off x="4467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012" name="Line 116"/>
            <p:cNvSpPr>
              <a:spLocks noChangeShapeType="1"/>
            </p:cNvSpPr>
            <p:nvPr/>
          </p:nvSpPr>
          <p:spPr bwMode="auto">
            <a:xfrm flipH="1">
              <a:off x="4463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013" name="Line 117"/>
            <p:cNvSpPr>
              <a:spLocks noChangeShapeType="1"/>
            </p:cNvSpPr>
            <p:nvPr/>
          </p:nvSpPr>
          <p:spPr bwMode="auto">
            <a:xfrm>
              <a:off x="447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014" name="Line 118"/>
            <p:cNvSpPr>
              <a:spLocks noChangeShapeType="1"/>
            </p:cNvSpPr>
            <p:nvPr/>
          </p:nvSpPr>
          <p:spPr bwMode="auto">
            <a:xfrm flipH="1">
              <a:off x="447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015" name="Line 119"/>
            <p:cNvSpPr>
              <a:spLocks noChangeShapeType="1"/>
            </p:cNvSpPr>
            <p:nvPr/>
          </p:nvSpPr>
          <p:spPr bwMode="auto">
            <a:xfrm>
              <a:off x="4485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016" name="Line 120"/>
            <p:cNvSpPr>
              <a:spLocks noChangeShapeType="1"/>
            </p:cNvSpPr>
            <p:nvPr/>
          </p:nvSpPr>
          <p:spPr bwMode="auto">
            <a:xfrm flipH="1">
              <a:off x="448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017" name="Line 121"/>
            <p:cNvSpPr>
              <a:spLocks noChangeShapeType="1"/>
            </p:cNvSpPr>
            <p:nvPr/>
          </p:nvSpPr>
          <p:spPr bwMode="auto">
            <a:xfrm>
              <a:off x="4493" y="1012"/>
              <a:ext cx="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018" name="Line 122"/>
            <p:cNvSpPr>
              <a:spLocks noChangeShapeType="1"/>
            </p:cNvSpPr>
            <p:nvPr/>
          </p:nvSpPr>
          <p:spPr bwMode="auto">
            <a:xfrm flipH="1">
              <a:off x="4489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019" name="Line 123"/>
            <p:cNvSpPr>
              <a:spLocks noChangeShapeType="1"/>
            </p:cNvSpPr>
            <p:nvPr/>
          </p:nvSpPr>
          <p:spPr bwMode="auto">
            <a:xfrm>
              <a:off x="4501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020" name="Line 124"/>
            <p:cNvSpPr>
              <a:spLocks noChangeShapeType="1"/>
            </p:cNvSpPr>
            <p:nvPr/>
          </p:nvSpPr>
          <p:spPr bwMode="auto">
            <a:xfrm flipH="1">
              <a:off x="4497" y="1013"/>
              <a:ext cx="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021" name="Line 125"/>
          <p:cNvSpPr>
            <a:spLocks noChangeShapeType="1"/>
          </p:cNvSpPr>
          <p:nvPr/>
        </p:nvSpPr>
        <p:spPr bwMode="auto">
          <a:xfrm flipH="1">
            <a:off x="7378700" y="4722813"/>
            <a:ext cx="622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022" name="Line 126"/>
          <p:cNvSpPr>
            <a:spLocks noChangeShapeType="1"/>
          </p:cNvSpPr>
          <p:nvPr/>
        </p:nvSpPr>
        <p:spPr bwMode="auto">
          <a:xfrm flipH="1">
            <a:off x="1422400" y="4722813"/>
            <a:ext cx="5124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ChangeArrowheads="1"/>
          </p:cNvSpPr>
          <p:nvPr/>
        </p:nvSpPr>
        <p:spPr bwMode="auto">
          <a:xfrm>
            <a:off x="152400" y="1066800"/>
            <a:ext cx="8839200" cy="449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8947" name="Group 3"/>
          <p:cNvGrpSpPr>
            <a:grpSpLocks/>
          </p:cNvGrpSpPr>
          <p:nvPr/>
        </p:nvGrpSpPr>
        <p:grpSpPr bwMode="auto">
          <a:xfrm>
            <a:off x="3186113" y="1882775"/>
            <a:ext cx="1919287" cy="179388"/>
            <a:chOff x="2007" y="947"/>
            <a:chExt cx="1209" cy="113"/>
          </a:xfrm>
        </p:grpSpPr>
        <p:sp>
          <p:nvSpPr>
            <p:cNvPr id="338948" name="Rectangle 4"/>
            <p:cNvSpPr>
              <a:spLocks noChangeArrowheads="1"/>
            </p:cNvSpPr>
            <p:nvPr/>
          </p:nvSpPr>
          <p:spPr bwMode="auto">
            <a:xfrm rot="5400000">
              <a:off x="2551" y="403"/>
              <a:ext cx="113" cy="120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49" name="Rectangle 5"/>
            <p:cNvSpPr>
              <a:spLocks noChangeArrowheads="1"/>
            </p:cNvSpPr>
            <p:nvPr/>
          </p:nvSpPr>
          <p:spPr bwMode="auto">
            <a:xfrm>
              <a:off x="3072" y="947"/>
              <a:ext cx="144" cy="1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950" name="Group 6"/>
          <p:cNvGrpSpPr>
            <a:grpSpLocks/>
          </p:cNvGrpSpPr>
          <p:nvPr/>
        </p:nvGrpSpPr>
        <p:grpSpPr bwMode="auto">
          <a:xfrm>
            <a:off x="4876800" y="2108200"/>
            <a:ext cx="304800" cy="166688"/>
            <a:chOff x="1824" y="1086"/>
            <a:chExt cx="192" cy="105"/>
          </a:xfrm>
        </p:grpSpPr>
        <p:sp>
          <p:nvSpPr>
            <p:cNvPr id="338951" name="Rectangle 7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52" name="Rectangle 8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953" name="Rectangle 9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277938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849438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344738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840038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2972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7544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2116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6688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6000" b="1" i="1">
                <a:solidFill>
                  <a:schemeClr val="bg1"/>
                </a:solidFill>
                <a:latin typeface="Franklin Gothic Medium" pitchFamily="34" charset="0"/>
              </a:rPr>
              <a:t>Series</a:t>
            </a:r>
          </a:p>
        </p:txBody>
      </p:sp>
      <p:sp>
        <p:nvSpPr>
          <p:cNvPr id="338954" name="Line 10"/>
          <p:cNvSpPr>
            <a:spLocks noChangeShapeType="1"/>
          </p:cNvSpPr>
          <p:nvPr/>
        </p:nvSpPr>
        <p:spPr bwMode="auto">
          <a:xfrm flipH="1">
            <a:off x="1438275" y="2193925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55" name="Line 11"/>
          <p:cNvSpPr>
            <a:spLocks noChangeShapeType="1"/>
          </p:cNvSpPr>
          <p:nvPr/>
        </p:nvSpPr>
        <p:spPr bwMode="auto">
          <a:xfrm flipH="1">
            <a:off x="8001000" y="2222500"/>
            <a:ext cx="0" cy="2500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56" name="Line 12"/>
          <p:cNvSpPr>
            <a:spLocks noChangeShapeType="1"/>
          </p:cNvSpPr>
          <p:nvPr/>
        </p:nvSpPr>
        <p:spPr bwMode="auto">
          <a:xfrm flipH="1">
            <a:off x="1438275" y="4340225"/>
            <a:ext cx="0" cy="392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8957" name="Group 13"/>
          <p:cNvGrpSpPr>
            <a:grpSpLocks/>
          </p:cNvGrpSpPr>
          <p:nvPr/>
        </p:nvGrpSpPr>
        <p:grpSpPr bwMode="auto">
          <a:xfrm>
            <a:off x="2895600" y="2108200"/>
            <a:ext cx="304800" cy="166688"/>
            <a:chOff x="1824" y="1086"/>
            <a:chExt cx="192" cy="105"/>
          </a:xfrm>
        </p:grpSpPr>
        <p:sp>
          <p:nvSpPr>
            <p:cNvPr id="338958" name="Rectangle 14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59" name="Rectangle 15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960" name="Rectangle 16"/>
          <p:cNvSpPr>
            <a:spLocks noChangeArrowheads="1"/>
          </p:cNvSpPr>
          <p:nvPr/>
        </p:nvSpPr>
        <p:spPr bwMode="auto">
          <a:xfrm>
            <a:off x="3265488" y="1839913"/>
            <a:ext cx="231775" cy="4349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61" name="Oval 17"/>
          <p:cNvSpPr>
            <a:spLocks noChangeArrowheads="1"/>
          </p:cNvSpPr>
          <p:nvPr/>
        </p:nvSpPr>
        <p:spPr bwMode="auto">
          <a:xfrm>
            <a:off x="3305175" y="1914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62" name="Line 18"/>
          <p:cNvSpPr>
            <a:spLocks noChangeShapeType="1"/>
          </p:cNvSpPr>
          <p:nvPr/>
        </p:nvSpPr>
        <p:spPr bwMode="auto">
          <a:xfrm flipH="1">
            <a:off x="1438275" y="2212975"/>
            <a:ext cx="1762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63" name="Rectangle 19"/>
          <p:cNvSpPr>
            <a:spLocks noChangeArrowheads="1"/>
          </p:cNvSpPr>
          <p:nvPr/>
        </p:nvSpPr>
        <p:spPr bwMode="auto">
          <a:xfrm>
            <a:off x="4572000" y="1839913"/>
            <a:ext cx="231775" cy="4349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64" name="Rectangle 20"/>
          <p:cNvSpPr>
            <a:spLocks noChangeArrowheads="1"/>
          </p:cNvSpPr>
          <p:nvPr/>
        </p:nvSpPr>
        <p:spPr bwMode="auto">
          <a:xfrm>
            <a:off x="2895600" y="2274888"/>
            <a:ext cx="2286000" cy="319087"/>
          </a:xfrm>
          <a:prstGeom prst="rect">
            <a:avLst/>
          </a:pr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8965" name="Group 21"/>
          <p:cNvGrpSpPr>
            <a:grpSpLocks/>
          </p:cNvGrpSpPr>
          <p:nvPr/>
        </p:nvGrpSpPr>
        <p:grpSpPr bwMode="auto">
          <a:xfrm>
            <a:off x="1157288" y="2338388"/>
            <a:ext cx="619125" cy="2122487"/>
            <a:chOff x="729" y="1473"/>
            <a:chExt cx="390" cy="1337"/>
          </a:xfrm>
        </p:grpSpPr>
        <p:grpSp>
          <p:nvGrpSpPr>
            <p:cNvPr id="338966" name="Group 22"/>
            <p:cNvGrpSpPr>
              <a:grpSpLocks/>
            </p:cNvGrpSpPr>
            <p:nvPr/>
          </p:nvGrpSpPr>
          <p:grpSpPr bwMode="auto">
            <a:xfrm>
              <a:off x="729" y="1586"/>
              <a:ext cx="343" cy="583"/>
              <a:chOff x="732" y="1985"/>
              <a:chExt cx="343" cy="583"/>
            </a:xfrm>
          </p:grpSpPr>
          <p:sp>
            <p:nvSpPr>
              <p:cNvPr id="338967" name="AutoShape 23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524"/>
              </a:xfrm>
              <a:prstGeom prst="roundRect">
                <a:avLst>
                  <a:gd name="adj" fmla="val 9204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68" name="AutoShape 24"/>
              <p:cNvSpPr>
                <a:spLocks noChangeArrowheads="1"/>
              </p:cNvSpPr>
              <p:nvPr/>
            </p:nvSpPr>
            <p:spPr bwMode="auto">
              <a:xfrm rot="10800000">
                <a:off x="864" y="1985"/>
                <a:ext cx="82" cy="27"/>
              </a:xfrm>
              <a:custGeom>
                <a:avLst/>
                <a:gdLst>
                  <a:gd name="G0" fmla="+- 2699 0 0"/>
                  <a:gd name="G1" fmla="+- 21600 0 2699"/>
                  <a:gd name="G2" fmla="*/ 2699 1 2"/>
                  <a:gd name="G3" fmla="+- 21600 0 G2"/>
                  <a:gd name="G4" fmla="+/ 2699 21600 2"/>
                  <a:gd name="G5" fmla="+/ G1 0 2"/>
                  <a:gd name="G6" fmla="*/ 21600 21600 2699"/>
                  <a:gd name="G7" fmla="*/ G6 1 2"/>
                  <a:gd name="G8" fmla="+- 21600 0 G7"/>
                  <a:gd name="G9" fmla="*/ 21600 1 2"/>
                  <a:gd name="G10" fmla="+- 2699 0 G9"/>
                  <a:gd name="G11" fmla="?: G10 G8 0"/>
                  <a:gd name="G12" fmla="?: G10 G7 21600"/>
                  <a:gd name="T0" fmla="*/ 20250 w 21600"/>
                  <a:gd name="T1" fmla="*/ 10800 h 21600"/>
                  <a:gd name="T2" fmla="*/ 10800 w 21600"/>
                  <a:gd name="T3" fmla="*/ 21600 h 21600"/>
                  <a:gd name="T4" fmla="*/ 1350 w 21600"/>
                  <a:gd name="T5" fmla="*/ 10800 h 21600"/>
                  <a:gd name="T6" fmla="*/ 10800 w 21600"/>
                  <a:gd name="T7" fmla="*/ 0 h 21600"/>
                  <a:gd name="T8" fmla="*/ 3150 w 21600"/>
                  <a:gd name="T9" fmla="*/ 3150 h 21600"/>
                  <a:gd name="T10" fmla="*/ 18450 w 21600"/>
                  <a:gd name="T11" fmla="*/ 1845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699" y="21600"/>
                    </a:lnTo>
                    <a:lnTo>
                      <a:pt x="189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69" name="AutoShape 25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181"/>
              </a:xfrm>
              <a:prstGeom prst="roundRect">
                <a:avLst>
                  <a:gd name="adj" fmla="val 1491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70" name="Rectangle 26"/>
              <p:cNvSpPr>
                <a:spLocks noChangeArrowheads="1"/>
              </p:cNvSpPr>
              <p:nvPr/>
            </p:nvSpPr>
            <p:spPr bwMode="auto">
              <a:xfrm>
                <a:off x="736" y="2160"/>
                <a:ext cx="337" cy="13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71" name="Text Box 27"/>
              <p:cNvSpPr txBox="1">
                <a:spLocks noChangeArrowheads="1"/>
              </p:cNvSpPr>
              <p:nvPr/>
            </p:nvSpPr>
            <p:spPr bwMode="auto">
              <a:xfrm rot="-5400000">
                <a:off x="584" y="2267"/>
                <a:ext cx="44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000" b="1" i="1">
                    <a:solidFill>
                      <a:srgbClr val="FFCC00"/>
                    </a:solidFill>
                  </a:rPr>
                  <a:t>Duracell</a:t>
                </a:r>
              </a:p>
            </p:txBody>
          </p:sp>
        </p:grpSp>
        <p:grpSp>
          <p:nvGrpSpPr>
            <p:cNvPr id="338972" name="Group 28"/>
            <p:cNvGrpSpPr>
              <a:grpSpLocks/>
            </p:cNvGrpSpPr>
            <p:nvPr/>
          </p:nvGrpSpPr>
          <p:grpSpPr bwMode="auto">
            <a:xfrm>
              <a:off x="729" y="2142"/>
              <a:ext cx="343" cy="583"/>
              <a:chOff x="732" y="1985"/>
              <a:chExt cx="343" cy="583"/>
            </a:xfrm>
          </p:grpSpPr>
          <p:sp>
            <p:nvSpPr>
              <p:cNvPr id="338973" name="AutoShape 29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524"/>
              </a:xfrm>
              <a:prstGeom prst="roundRect">
                <a:avLst>
                  <a:gd name="adj" fmla="val 9204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74" name="AutoShape 30"/>
              <p:cNvSpPr>
                <a:spLocks noChangeArrowheads="1"/>
              </p:cNvSpPr>
              <p:nvPr/>
            </p:nvSpPr>
            <p:spPr bwMode="auto">
              <a:xfrm rot="10800000">
                <a:off x="864" y="1985"/>
                <a:ext cx="82" cy="27"/>
              </a:xfrm>
              <a:custGeom>
                <a:avLst/>
                <a:gdLst>
                  <a:gd name="G0" fmla="+- 2699 0 0"/>
                  <a:gd name="G1" fmla="+- 21600 0 2699"/>
                  <a:gd name="G2" fmla="*/ 2699 1 2"/>
                  <a:gd name="G3" fmla="+- 21600 0 G2"/>
                  <a:gd name="G4" fmla="+/ 2699 21600 2"/>
                  <a:gd name="G5" fmla="+/ G1 0 2"/>
                  <a:gd name="G6" fmla="*/ 21600 21600 2699"/>
                  <a:gd name="G7" fmla="*/ G6 1 2"/>
                  <a:gd name="G8" fmla="+- 21600 0 G7"/>
                  <a:gd name="G9" fmla="*/ 21600 1 2"/>
                  <a:gd name="G10" fmla="+- 2699 0 G9"/>
                  <a:gd name="G11" fmla="?: G10 G8 0"/>
                  <a:gd name="G12" fmla="?: G10 G7 21600"/>
                  <a:gd name="T0" fmla="*/ 20250 w 21600"/>
                  <a:gd name="T1" fmla="*/ 10800 h 21600"/>
                  <a:gd name="T2" fmla="*/ 10800 w 21600"/>
                  <a:gd name="T3" fmla="*/ 21600 h 21600"/>
                  <a:gd name="T4" fmla="*/ 1350 w 21600"/>
                  <a:gd name="T5" fmla="*/ 10800 h 21600"/>
                  <a:gd name="T6" fmla="*/ 10800 w 21600"/>
                  <a:gd name="T7" fmla="*/ 0 h 21600"/>
                  <a:gd name="T8" fmla="*/ 3150 w 21600"/>
                  <a:gd name="T9" fmla="*/ 3150 h 21600"/>
                  <a:gd name="T10" fmla="*/ 18450 w 21600"/>
                  <a:gd name="T11" fmla="*/ 1845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699" y="21600"/>
                    </a:lnTo>
                    <a:lnTo>
                      <a:pt x="189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75" name="AutoShape 31"/>
              <p:cNvSpPr>
                <a:spLocks noChangeArrowheads="1"/>
              </p:cNvSpPr>
              <p:nvPr/>
            </p:nvSpPr>
            <p:spPr bwMode="auto">
              <a:xfrm>
                <a:off x="735" y="2011"/>
                <a:ext cx="340" cy="181"/>
              </a:xfrm>
              <a:prstGeom prst="roundRect">
                <a:avLst>
                  <a:gd name="adj" fmla="val 14917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76" name="Rectangle 32"/>
              <p:cNvSpPr>
                <a:spLocks noChangeArrowheads="1"/>
              </p:cNvSpPr>
              <p:nvPr/>
            </p:nvSpPr>
            <p:spPr bwMode="auto">
              <a:xfrm>
                <a:off x="736" y="2160"/>
                <a:ext cx="337" cy="13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77" name="Text Box 33"/>
              <p:cNvSpPr txBox="1">
                <a:spLocks noChangeArrowheads="1"/>
              </p:cNvSpPr>
              <p:nvPr/>
            </p:nvSpPr>
            <p:spPr bwMode="auto">
              <a:xfrm rot="-5400000">
                <a:off x="584" y="2267"/>
                <a:ext cx="44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000" b="1" i="1">
                    <a:solidFill>
                      <a:srgbClr val="FFCC00"/>
                    </a:solidFill>
                  </a:rPr>
                  <a:t>Duracell</a:t>
                </a:r>
              </a:p>
            </p:txBody>
          </p:sp>
        </p:grpSp>
        <p:sp>
          <p:nvSpPr>
            <p:cNvPr id="338978" name="Line 34"/>
            <p:cNvSpPr>
              <a:spLocks noChangeShapeType="1"/>
            </p:cNvSpPr>
            <p:nvPr/>
          </p:nvSpPr>
          <p:spPr bwMode="auto">
            <a:xfrm flipH="1">
              <a:off x="1111" y="1567"/>
              <a:ext cx="0" cy="11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979" name="Group 35"/>
            <p:cNvGrpSpPr>
              <a:grpSpLocks/>
            </p:cNvGrpSpPr>
            <p:nvPr/>
          </p:nvGrpSpPr>
          <p:grpSpPr bwMode="auto">
            <a:xfrm>
              <a:off x="812" y="1473"/>
              <a:ext cx="192" cy="105"/>
              <a:chOff x="1824" y="1086"/>
              <a:chExt cx="192" cy="105"/>
            </a:xfrm>
          </p:grpSpPr>
          <p:sp>
            <p:nvSpPr>
              <p:cNvPr id="338980" name="Rectangle 36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81" name="Rectangle 37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8982" name="Group 38"/>
            <p:cNvGrpSpPr>
              <a:grpSpLocks/>
            </p:cNvGrpSpPr>
            <p:nvPr/>
          </p:nvGrpSpPr>
          <p:grpSpPr bwMode="auto">
            <a:xfrm rot="10800000">
              <a:off x="812" y="2705"/>
              <a:ext cx="192" cy="105"/>
              <a:chOff x="1824" y="1086"/>
              <a:chExt cx="192" cy="105"/>
            </a:xfrm>
          </p:grpSpPr>
          <p:sp>
            <p:nvSpPr>
              <p:cNvPr id="338983" name="Rectangle 39"/>
              <p:cNvSpPr>
                <a:spLocks noChangeArrowheads="1"/>
              </p:cNvSpPr>
              <p:nvPr/>
            </p:nvSpPr>
            <p:spPr bwMode="auto">
              <a:xfrm>
                <a:off x="1872" y="1098"/>
                <a:ext cx="96" cy="9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84" name="Rectangle 40"/>
              <p:cNvSpPr>
                <a:spLocks noChangeArrowheads="1"/>
              </p:cNvSpPr>
              <p:nvPr/>
            </p:nvSpPr>
            <p:spPr bwMode="auto">
              <a:xfrm>
                <a:off x="1824" y="1086"/>
                <a:ext cx="192" cy="58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985" name="Line 41"/>
            <p:cNvSpPr>
              <a:spLocks noChangeShapeType="1"/>
            </p:cNvSpPr>
            <p:nvPr/>
          </p:nvSpPr>
          <p:spPr bwMode="auto">
            <a:xfrm flipH="1">
              <a:off x="729" y="2709"/>
              <a:ext cx="3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986" name="Line 42"/>
            <p:cNvSpPr>
              <a:spLocks noChangeShapeType="1"/>
            </p:cNvSpPr>
            <p:nvPr/>
          </p:nvSpPr>
          <p:spPr bwMode="auto">
            <a:xfrm flipH="1">
              <a:off x="733" y="1573"/>
              <a:ext cx="38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987" name="Line 43"/>
          <p:cNvSpPr>
            <a:spLocks noChangeShapeType="1"/>
          </p:cNvSpPr>
          <p:nvPr/>
        </p:nvSpPr>
        <p:spPr bwMode="auto">
          <a:xfrm flipH="1">
            <a:off x="4876800" y="2212975"/>
            <a:ext cx="1670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988" name="Line 44"/>
          <p:cNvSpPr>
            <a:spLocks noChangeShapeType="1"/>
          </p:cNvSpPr>
          <p:nvPr/>
        </p:nvSpPr>
        <p:spPr bwMode="auto">
          <a:xfrm flipH="1">
            <a:off x="7378700" y="2222500"/>
            <a:ext cx="622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8989" name="Group 45"/>
          <p:cNvGrpSpPr>
            <a:grpSpLocks/>
          </p:cNvGrpSpPr>
          <p:nvPr/>
        </p:nvGrpSpPr>
        <p:grpSpPr bwMode="auto">
          <a:xfrm>
            <a:off x="7378700" y="2108200"/>
            <a:ext cx="304800" cy="166688"/>
            <a:chOff x="1824" y="1086"/>
            <a:chExt cx="192" cy="105"/>
          </a:xfrm>
        </p:grpSpPr>
        <p:sp>
          <p:nvSpPr>
            <p:cNvPr id="338990" name="Rectangle 46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91" name="Rectangle 47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992" name="Group 48"/>
          <p:cNvGrpSpPr>
            <a:grpSpLocks/>
          </p:cNvGrpSpPr>
          <p:nvPr/>
        </p:nvGrpSpPr>
        <p:grpSpPr bwMode="auto">
          <a:xfrm>
            <a:off x="6242050" y="2108200"/>
            <a:ext cx="304800" cy="166688"/>
            <a:chOff x="1824" y="1086"/>
            <a:chExt cx="192" cy="105"/>
          </a:xfrm>
        </p:grpSpPr>
        <p:sp>
          <p:nvSpPr>
            <p:cNvPr id="338993" name="Rectangle 49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94" name="Rectangle 50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995" name="Rectangle 51"/>
          <p:cNvSpPr>
            <a:spLocks noChangeArrowheads="1"/>
          </p:cNvSpPr>
          <p:nvPr/>
        </p:nvSpPr>
        <p:spPr bwMode="auto">
          <a:xfrm>
            <a:off x="6215063" y="2274888"/>
            <a:ext cx="1468437" cy="319087"/>
          </a:xfrm>
          <a:prstGeom prst="rect">
            <a:avLst/>
          </a:pr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8996" name="Group 52"/>
          <p:cNvGrpSpPr>
            <a:grpSpLocks/>
          </p:cNvGrpSpPr>
          <p:nvPr/>
        </p:nvGrpSpPr>
        <p:grpSpPr bwMode="auto">
          <a:xfrm>
            <a:off x="7378700" y="4613275"/>
            <a:ext cx="304800" cy="166688"/>
            <a:chOff x="1824" y="1086"/>
            <a:chExt cx="192" cy="105"/>
          </a:xfrm>
        </p:grpSpPr>
        <p:sp>
          <p:nvSpPr>
            <p:cNvPr id="338997" name="Rectangle 53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98" name="Rectangle 54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999" name="Group 55"/>
          <p:cNvGrpSpPr>
            <a:grpSpLocks/>
          </p:cNvGrpSpPr>
          <p:nvPr/>
        </p:nvGrpSpPr>
        <p:grpSpPr bwMode="auto">
          <a:xfrm>
            <a:off x="6242050" y="4613275"/>
            <a:ext cx="304800" cy="166688"/>
            <a:chOff x="1824" y="1086"/>
            <a:chExt cx="192" cy="105"/>
          </a:xfrm>
        </p:grpSpPr>
        <p:sp>
          <p:nvSpPr>
            <p:cNvPr id="339000" name="Rectangle 56"/>
            <p:cNvSpPr>
              <a:spLocks noChangeArrowheads="1"/>
            </p:cNvSpPr>
            <p:nvPr/>
          </p:nvSpPr>
          <p:spPr bwMode="auto">
            <a:xfrm>
              <a:off x="1872" y="1098"/>
              <a:ext cx="96" cy="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001" name="Rectangle 57"/>
            <p:cNvSpPr>
              <a:spLocks noChangeArrowheads="1"/>
            </p:cNvSpPr>
            <p:nvPr/>
          </p:nvSpPr>
          <p:spPr bwMode="auto">
            <a:xfrm>
              <a:off x="1824" y="1086"/>
              <a:ext cx="192" cy="58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9002" name="Rectangle 58"/>
          <p:cNvSpPr>
            <a:spLocks noChangeArrowheads="1"/>
          </p:cNvSpPr>
          <p:nvPr/>
        </p:nvSpPr>
        <p:spPr bwMode="auto">
          <a:xfrm>
            <a:off x="6215063" y="4779963"/>
            <a:ext cx="1468437" cy="319087"/>
          </a:xfrm>
          <a:prstGeom prst="rect">
            <a:avLst/>
          </a:pr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9003" name="Rectangle 59"/>
          <p:cNvSpPr>
            <a:spLocks noChangeArrowheads="1"/>
          </p:cNvSpPr>
          <p:nvPr/>
        </p:nvSpPr>
        <p:spPr bwMode="auto">
          <a:xfrm>
            <a:off x="6684963" y="4344988"/>
            <a:ext cx="530225" cy="158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9004" name="Oval 60"/>
          <p:cNvSpPr>
            <a:spLocks noChangeArrowheads="1"/>
          </p:cNvSpPr>
          <p:nvPr/>
        </p:nvSpPr>
        <p:spPr bwMode="auto">
          <a:xfrm>
            <a:off x="6553200" y="3744913"/>
            <a:ext cx="793750" cy="6969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9005" name="Line 61"/>
          <p:cNvSpPr>
            <a:spLocks noChangeShapeType="1"/>
          </p:cNvSpPr>
          <p:nvPr/>
        </p:nvSpPr>
        <p:spPr bwMode="auto">
          <a:xfrm flipH="1" flipV="1">
            <a:off x="6765925" y="4119563"/>
            <a:ext cx="8255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06" name="Line 62"/>
          <p:cNvSpPr>
            <a:spLocks noChangeShapeType="1"/>
          </p:cNvSpPr>
          <p:nvPr/>
        </p:nvSpPr>
        <p:spPr bwMode="auto">
          <a:xfrm flipV="1">
            <a:off x="7069138" y="4117975"/>
            <a:ext cx="8255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07" name="Line 63"/>
          <p:cNvSpPr>
            <a:spLocks noChangeShapeType="1"/>
          </p:cNvSpPr>
          <p:nvPr/>
        </p:nvSpPr>
        <p:spPr bwMode="auto">
          <a:xfrm>
            <a:off x="6770688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08" name="Line 64"/>
          <p:cNvSpPr>
            <a:spLocks noChangeShapeType="1"/>
          </p:cNvSpPr>
          <p:nvPr/>
        </p:nvSpPr>
        <p:spPr bwMode="auto">
          <a:xfrm flipH="1">
            <a:off x="6764338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09" name="Line 65"/>
          <p:cNvSpPr>
            <a:spLocks noChangeShapeType="1"/>
          </p:cNvSpPr>
          <p:nvPr/>
        </p:nvSpPr>
        <p:spPr bwMode="auto">
          <a:xfrm>
            <a:off x="6783388" y="4111625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10" name="Line 66"/>
          <p:cNvSpPr>
            <a:spLocks noChangeShapeType="1"/>
          </p:cNvSpPr>
          <p:nvPr/>
        </p:nvSpPr>
        <p:spPr bwMode="auto">
          <a:xfrm flipH="1">
            <a:off x="6777038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11" name="Line 67"/>
          <p:cNvSpPr>
            <a:spLocks noChangeShapeType="1"/>
          </p:cNvSpPr>
          <p:nvPr/>
        </p:nvSpPr>
        <p:spPr bwMode="auto">
          <a:xfrm>
            <a:off x="6796088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12" name="Line 68"/>
          <p:cNvSpPr>
            <a:spLocks noChangeShapeType="1"/>
          </p:cNvSpPr>
          <p:nvPr/>
        </p:nvSpPr>
        <p:spPr bwMode="auto">
          <a:xfrm flipH="1">
            <a:off x="6789738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13" name="Line 69"/>
          <p:cNvSpPr>
            <a:spLocks noChangeShapeType="1"/>
          </p:cNvSpPr>
          <p:nvPr/>
        </p:nvSpPr>
        <p:spPr bwMode="auto">
          <a:xfrm>
            <a:off x="6811963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14" name="Line 70"/>
          <p:cNvSpPr>
            <a:spLocks noChangeShapeType="1"/>
          </p:cNvSpPr>
          <p:nvPr/>
        </p:nvSpPr>
        <p:spPr bwMode="auto">
          <a:xfrm flipH="1">
            <a:off x="6805613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15" name="Line 71"/>
          <p:cNvSpPr>
            <a:spLocks noChangeShapeType="1"/>
          </p:cNvSpPr>
          <p:nvPr/>
        </p:nvSpPr>
        <p:spPr bwMode="auto">
          <a:xfrm>
            <a:off x="6824663" y="4111625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16" name="Line 72"/>
          <p:cNvSpPr>
            <a:spLocks noChangeShapeType="1"/>
          </p:cNvSpPr>
          <p:nvPr/>
        </p:nvSpPr>
        <p:spPr bwMode="auto">
          <a:xfrm flipH="1">
            <a:off x="6818313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17" name="Line 73"/>
          <p:cNvSpPr>
            <a:spLocks noChangeShapeType="1"/>
          </p:cNvSpPr>
          <p:nvPr/>
        </p:nvSpPr>
        <p:spPr bwMode="auto">
          <a:xfrm>
            <a:off x="6837363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18" name="Line 74"/>
          <p:cNvSpPr>
            <a:spLocks noChangeShapeType="1"/>
          </p:cNvSpPr>
          <p:nvPr/>
        </p:nvSpPr>
        <p:spPr bwMode="auto">
          <a:xfrm flipH="1">
            <a:off x="6831013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19" name="Line 75"/>
          <p:cNvSpPr>
            <a:spLocks noChangeShapeType="1"/>
          </p:cNvSpPr>
          <p:nvPr/>
        </p:nvSpPr>
        <p:spPr bwMode="auto">
          <a:xfrm>
            <a:off x="685006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20" name="Line 76"/>
          <p:cNvSpPr>
            <a:spLocks noChangeShapeType="1"/>
          </p:cNvSpPr>
          <p:nvPr/>
        </p:nvSpPr>
        <p:spPr bwMode="auto">
          <a:xfrm flipH="1">
            <a:off x="684371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21" name="Line 77"/>
          <p:cNvSpPr>
            <a:spLocks noChangeShapeType="1"/>
          </p:cNvSpPr>
          <p:nvPr/>
        </p:nvSpPr>
        <p:spPr bwMode="auto">
          <a:xfrm>
            <a:off x="6862763" y="4111625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22" name="Line 78"/>
          <p:cNvSpPr>
            <a:spLocks noChangeShapeType="1"/>
          </p:cNvSpPr>
          <p:nvPr/>
        </p:nvSpPr>
        <p:spPr bwMode="auto">
          <a:xfrm flipH="1">
            <a:off x="685641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23" name="Line 79"/>
          <p:cNvSpPr>
            <a:spLocks noChangeShapeType="1"/>
          </p:cNvSpPr>
          <p:nvPr/>
        </p:nvSpPr>
        <p:spPr bwMode="auto">
          <a:xfrm>
            <a:off x="687546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24" name="Line 80"/>
          <p:cNvSpPr>
            <a:spLocks noChangeShapeType="1"/>
          </p:cNvSpPr>
          <p:nvPr/>
        </p:nvSpPr>
        <p:spPr bwMode="auto">
          <a:xfrm flipH="1">
            <a:off x="686911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25" name="Line 81"/>
          <p:cNvSpPr>
            <a:spLocks noChangeShapeType="1"/>
          </p:cNvSpPr>
          <p:nvPr/>
        </p:nvSpPr>
        <p:spPr bwMode="auto">
          <a:xfrm>
            <a:off x="689133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26" name="Line 82"/>
          <p:cNvSpPr>
            <a:spLocks noChangeShapeType="1"/>
          </p:cNvSpPr>
          <p:nvPr/>
        </p:nvSpPr>
        <p:spPr bwMode="auto">
          <a:xfrm flipH="1">
            <a:off x="688498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27" name="Line 83"/>
          <p:cNvSpPr>
            <a:spLocks noChangeShapeType="1"/>
          </p:cNvSpPr>
          <p:nvPr/>
        </p:nvSpPr>
        <p:spPr bwMode="auto">
          <a:xfrm>
            <a:off x="6904038" y="4111625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28" name="Line 84"/>
          <p:cNvSpPr>
            <a:spLocks noChangeShapeType="1"/>
          </p:cNvSpPr>
          <p:nvPr/>
        </p:nvSpPr>
        <p:spPr bwMode="auto">
          <a:xfrm flipH="1">
            <a:off x="689768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29" name="Line 85"/>
          <p:cNvSpPr>
            <a:spLocks noChangeShapeType="1"/>
          </p:cNvSpPr>
          <p:nvPr/>
        </p:nvSpPr>
        <p:spPr bwMode="auto">
          <a:xfrm>
            <a:off x="691673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30" name="Line 86"/>
          <p:cNvSpPr>
            <a:spLocks noChangeShapeType="1"/>
          </p:cNvSpPr>
          <p:nvPr/>
        </p:nvSpPr>
        <p:spPr bwMode="auto">
          <a:xfrm flipH="1">
            <a:off x="691038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31" name="Line 87"/>
          <p:cNvSpPr>
            <a:spLocks noChangeShapeType="1"/>
          </p:cNvSpPr>
          <p:nvPr/>
        </p:nvSpPr>
        <p:spPr bwMode="auto">
          <a:xfrm>
            <a:off x="6932613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32" name="Line 88"/>
          <p:cNvSpPr>
            <a:spLocks noChangeShapeType="1"/>
          </p:cNvSpPr>
          <p:nvPr/>
        </p:nvSpPr>
        <p:spPr bwMode="auto">
          <a:xfrm flipH="1">
            <a:off x="6926263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33" name="Line 89"/>
          <p:cNvSpPr>
            <a:spLocks noChangeShapeType="1"/>
          </p:cNvSpPr>
          <p:nvPr/>
        </p:nvSpPr>
        <p:spPr bwMode="auto">
          <a:xfrm>
            <a:off x="6945313" y="4111625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34" name="Line 90"/>
          <p:cNvSpPr>
            <a:spLocks noChangeShapeType="1"/>
          </p:cNvSpPr>
          <p:nvPr/>
        </p:nvSpPr>
        <p:spPr bwMode="auto">
          <a:xfrm flipH="1">
            <a:off x="6938963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35" name="Line 91"/>
          <p:cNvSpPr>
            <a:spLocks noChangeShapeType="1"/>
          </p:cNvSpPr>
          <p:nvPr/>
        </p:nvSpPr>
        <p:spPr bwMode="auto">
          <a:xfrm>
            <a:off x="6958013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36" name="Line 92"/>
          <p:cNvSpPr>
            <a:spLocks noChangeShapeType="1"/>
          </p:cNvSpPr>
          <p:nvPr/>
        </p:nvSpPr>
        <p:spPr bwMode="auto">
          <a:xfrm flipH="1">
            <a:off x="6951663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37" name="Line 93"/>
          <p:cNvSpPr>
            <a:spLocks noChangeShapeType="1"/>
          </p:cNvSpPr>
          <p:nvPr/>
        </p:nvSpPr>
        <p:spPr bwMode="auto">
          <a:xfrm>
            <a:off x="6973888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38" name="Line 94"/>
          <p:cNvSpPr>
            <a:spLocks noChangeShapeType="1"/>
          </p:cNvSpPr>
          <p:nvPr/>
        </p:nvSpPr>
        <p:spPr bwMode="auto">
          <a:xfrm flipH="1">
            <a:off x="6967538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39" name="Line 95"/>
          <p:cNvSpPr>
            <a:spLocks noChangeShapeType="1"/>
          </p:cNvSpPr>
          <p:nvPr/>
        </p:nvSpPr>
        <p:spPr bwMode="auto">
          <a:xfrm>
            <a:off x="6986588" y="4111625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40" name="Line 96"/>
          <p:cNvSpPr>
            <a:spLocks noChangeShapeType="1"/>
          </p:cNvSpPr>
          <p:nvPr/>
        </p:nvSpPr>
        <p:spPr bwMode="auto">
          <a:xfrm flipH="1">
            <a:off x="6980238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41" name="Line 97"/>
          <p:cNvSpPr>
            <a:spLocks noChangeShapeType="1"/>
          </p:cNvSpPr>
          <p:nvPr/>
        </p:nvSpPr>
        <p:spPr bwMode="auto">
          <a:xfrm>
            <a:off x="6999288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42" name="Line 98"/>
          <p:cNvSpPr>
            <a:spLocks noChangeShapeType="1"/>
          </p:cNvSpPr>
          <p:nvPr/>
        </p:nvSpPr>
        <p:spPr bwMode="auto">
          <a:xfrm flipH="1">
            <a:off x="6992938" y="4114800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43" name="Line 99"/>
          <p:cNvSpPr>
            <a:spLocks noChangeShapeType="1"/>
          </p:cNvSpPr>
          <p:nvPr/>
        </p:nvSpPr>
        <p:spPr bwMode="auto">
          <a:xfrm>
            <a:off x="701198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44" name="Line 100"/>
          <p:cNvSpPr>
            <a:spLocks noChangeShapeType="1"/>
          </p:cNvSpPr>
          <p:nvPr/>
        </p:nvSpPr>
        <p:spPr bwMode="auto">
          <a:xfrm flipH="1">
            <a:off x="700563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45" name="Line 101"/>
          <p:cNvSpPr>
            <a:spLocks noChangeShapeType="1"/>
          </p:cNvSpPr>
          <p:nvPr/>
        </p:nvSpPr>
        <p:spPr bwMode="auto">
          <a:xfrm>
            <a:off x="7024688" y="4111625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46" name="Line 102"/>
          <p:cNvSpPr>
            <a:spLocks noChangeShapeType="1"/>
          </p:cNvSpPr>
          <p:nvPr/>
        </p:nvSpPr>
        <p:spPr bwMode="auto">
          <a:xfrm flipH="1">
            <a:off x="701833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47" name="Line 103"/>
          <p:cNvSpPr>
            <a:spLocks noChangeShapeType="1"/>
          </p:cNvSpPr>
          <p:nvPr/>
        </p:nvSpPr>
        <p:spPr bwMode="auto">
          <a:xfrm>
            <a:off x="703738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48" name="Line 104"/>
          <p:cNvSpPr>
            <a:spLocks noChangeShapeType="1"/>
          </p:cNvSpPr>
          <p:nvPr/>
        </p:nvSpPr>
        <p:spPr bwMode="auto">
          <a:xfrm flipH="1">
            <a:off x="703103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49" name="Line 105"/>
          <p:cNvSpPr>
            <a:spLocks noChangeShapeType="1"/>
          </p:cNvSpPr>
          <p:nvPr/>
        </p:nvSpPr>
        <p:spPr bwMode="auto">
          <a:xfrm>
            <a:off x="705326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50" name="Line 106"/>
          <p:cNvSpPr>
            <a:spLocks noChangeShapeType="1"/>
          </p:cNvSpPr>
          <p:nvPr/>
        </p:nvSpPr>
        <p:spPr bwMode="auto">
          <a:xfrm flipH="1">
            <a:off x="704691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51" name="Line 107"/>
          <p:cNvSpPr>
            <a:spLocks noChangeShapeType="1"/>
          </p:cNvSpPr>
          <p:nvPr/>
        </p:nvSpPr>
        <p:spPr bwMode="auto">
          <a:xfrm>
            <a:off x="7065963" y="4111625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52" name="Line 108"/>
          <p:cNvSpPr>
            <a:spLocks noChangeShapeType="1"/>
          </p:cNvSpPr>
          <p:nvPr/>
        </p:nvSpPr>
        <p:spPr bwMode="auto">
          <a:xfrm flipH="1">
            <a:off x="705961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53" name="Line 109"/>
          <p:cNvSpPr>
            <a:spLocks noChangeShapeType="1"/>
          </p:cNvSpPr>
          <p:nvPr/>
        </p:nvSpPr>
        <p:spPr bwMode="auto">
          <a:xfrm>
            <a:off x="707866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54" name="Line 110"/>
          <p:cNvSpPr>
            <a:spLocks noChangeShapeType="1"/>
          </p:cNvSpPr>
          <p:nvPr/>
        </p:nvSpPr>
        <p:spPr bwMode="auto">
          <a:xfrm flipH="1">
            <a:off x="707231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55" name="Line 111"/>
          <p:cNvSpPr>
            <a:spLocks noChangeShapeType="1"/>
          </p:cNvSpPr>
          <p:nvPr/>
        </p:nvSpPr>
        <p:spPr bwMode="auto">
          <a:xfrm>
            <a:off x="7091363" y="4111625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56" name="Line 112"/>
          <p:cNvSpPr>
            <a:spLocks noChangeShapeType="1"/>
          </p:cNvSpPr>
          <p:nvPr/>
        </p:nvSpPr>
        <p:spPr bwMode="auto">
          <a:xfrm flipH="1">
            <a:off x="708501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57" name="Line 113"/>
          <p:cNvSpPr>
            <a:spLocks noChangeShapeType="1"/>
          </p:cNvSpPr>
          <p:nvPr/>
        </p:nvSpPr>
        <p:spPr bwMode="auto">
          <a:xfrm>
            <a:off x="710406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58" name="Line 114"/>
          <p:cNvSpPr>
            <a:spLocks noChangeShapeType="1"/>
          </p:cNvSpPr>
          <p:nvPr/>
        </p:nvSpPr>
        <p:spPr bwMode="auto">
          <a:xfrm flipH="1">
            <a:off x="7097713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59" name="Line 115"/>
          <p:cNvSpPr>
            <a:spLocks noChangeShapeType="1"/>
          </p:cNvSpPr>
          <p:nvPr/>
        </p:nvSpPr>
        <p:spPr bwMode="auto">
          <a:xfrm>
            <a:off x="711993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60" name="Line 116"/>
          <p:cNvSpPr>
            <a:spLocks noChangeShapeType="1"/>
          </p:cNvSpPr>
          <p:nvPr/>
        </p:nvSpPr>
        <p:spPr bwMode="auto">
          <a:xfrm flipH="1">
            <a:off x="711358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61" name="Line 117"/>
          <p:cNvSpPr>
            <a:spLocks noChangeShapeType="1"/>
          </p:cNvSpPr>
          <p:nvPr/>
        </p:nvSpPr>
        <p:spPr bwMode="auto">
          <a:xfrm>
            <a:off x="7132638" y="4111625"/>
            <a:ext cx="635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62" name="Line 118"/>
          <p:cNvSpPr>
            <a:spLocks noChangeShapeType="1"/>
          </p:cNvSpPr>
          <p:nvPr/>
        </p:nvSpPr>
        <p:spPr bwMode="auto">
          <a:xfrm flipH="1">
            <a:off x="712628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63" name="Line 119"/>
          <p:cNvSpPr>
            <a:spLocks noChangeShapeType="1"/>
          </p:cNvSpPr>
          <p:nvPr/>
        </p:nvSpPr>
        <p:spPr bwMode="auto">
          <a:xfrm>
            <a:off x="714533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64" name="Line 120"/>
          <p:cNvSpPr>
            <a:spLocks noChangeShapeType="1"/>
          </p:cNvSpPr>
          <p:nvPr/>
        </p:nvSpPr>
        <p:spPr bwMode="auto">
          <a:xfrm flipH="1">
            <a:off x="7138988" y="4113213"/>
            <a:ext cx="63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65" name="Line 121"/>
          <p:cNvSpPr>
            <a:spLocks noChangeShapeType="1"/>
          </p:cNvSpPr>
          <p:nvPr/>
        </p:nvSpPr>
        <p:spPr bwMode="auto">
          <a:xfrm flipH="1">
            <a:off x="7378700" y="4722813"/>
            <a:ext cx="622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66" name="Line 122"/>
          <p:cNvSpPr>
            <a:spLocks noChangeShapeType="1"/>
          </p:cNvSpPr>
          <p:nvPr/>
        </p:nvSpPr>
        <p:spPr bwMode="auto">
          <a:xfrm flipH="1">
            <a:off x="1422400" y="4722813"/>
            <a:ext cx="5124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067" name="AutoShape 123"/>
          <p:cNvSpPr>
            <a:spLocks noChangeArrowheads="1"/>
          </p:cNvSpPr>
          <p:nvPr/>
        </p:nvSpPr>
        <p:spPr bwMode="auto">
          <a:xfrm rot="10800000">
            <a:off x="6610350" y="1998663"/>
            <a:ext cx="679450" cy="276225"/>
          </a:xfrm>
          <a:custGeom>
            <a:avLst/>
            <a:gdLst>
              <a:gd name="G0" fmla="+- 2775 0 0"/>
              <a:gd name="G1" fmla="+- 21600 0 2775"/>
              <a:gd name="G2" fmla="*/ 2775 1 2"/>
              <a:gd name="G3" fmla="+- 21600 0 G2"/>
              <a:gd name="G4" fmla="+/ 2775 21600 2"/>
              <a:gd name="G5" fmla="+/ G1 0 2"/>
              <a:gd name="G6" fmla="*/ 21600 21600 2775"/>
              <a:gd name="G7" fmla="*/ G6 1 2"/>
              <a:gd name="G8" fmla="+- 21600 0 G7"/>
              <a:gd name="G9" fmla="*/ 21600 1 2"/>
              <a:gd name="G10" fmla="+- 2775 0 G9"/>
              <a:gd name="G11" fmla="?: G10 G8 0"/>
              <a:gd name="G12" fmla="?: G10 G7 21600"/>
              <a:gd name="T0" fmla="*/ 20212 w 21600"/>
              <a:gd name="T1" fmla="*/ 10800 h 21600"/>
              <a:gd name="T2" fmla="*/ 10800 w 21600"/>
              <a:gd name="T3" fmla="*/ 21600 h 21600"/>
              <a:gd name="T4" fmla="*/ 1388 w 21600"/>
              <a:gd name="T5" fmla="*/ 10800 h 21600"/>
              <a:gd name="T6" fmla="*/ 10800 w 21600"/>
              <a:gd name="T7" fmla="*/ 0 h 21600"/>
              <a:gd name="T8" fmla="*/ 3188 w 21600"/>
              <a:gd name="T9" fmla="*/ 3188 h 21600"/>
              <a:gd name="T10" fmla="*/ 18412 w 21600"/>
              <a:gd name="T11" fmla="*/ 184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775" y="21600"/>
                </a:lnTo>
                <a:lnTo>
                  <a:pt x="1882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9068" name="AutoShape 124"/>
          <p:cNvSpPr>
            <a:spLocks noChangeArrowheads="1"/>
          </p:cNvSpPr>
          <p:nvPr/>
        </p:nvSpPr>
        <p:spPr bwMode="auto">
          <a:xfrm rot="10800000">
            <a:off x="6610350" y="4503738"/>
            <a:ext cx="679450" cy="276225"/>
          </a:xfrm>
          <a:custGeom>
            <a:avLst/>
            <a:gdLst>
              <a:gd name="G0" fmla="+- 2775 0 0"/>
              <a:gd name="G1" fmla="+- 21600 0 2775"/>
              <a:gd name="G2" fmla="*/ 2775 1 2"/>
              <a:gd name="G3" fmla="+- 21600 0 G2"/>
              <a:gd name="G4" fmla="+/ 2775 21600 2"/>
              <a:gd name="G5" fmla="+/ G1 0 2"/>
              <a:gd name="G6" fmla="*/ 21600 21600 2775"/>
              <a:gd name="G7" fmla="*/ G6 1 2"/>
              <a:gd name="G8" fmla="+- 21600 0 G7"/>
              <a:gd name="G9" fmla="*/ 21600 1 2"/>
              <a:gd name="G10" fmla="+- 2775 0 G9"/>
              <a:gd name="G11" fmla="?: G10 G8 0"/>
              <a:gd name="G12" fmla="?: G10 G7 21600"/>
              <a:gd name="T0" fmla="*/ 20212 w 21600"/>
              <a:gd name="T1" fmla="*/ 10800 h 21600"/>
              <a:gd name="T2" fmla="*/ 10800 w 21600"/>
              <a:gd name="T3" fmla="*/ 21600 h 21600"/>
              <a:gd name="T4" fmla="*/ 1388 w 21600"/>
              <a:gd name="T5" fmla="*/ 10800 h 21600"/>
              <a:gd name="T6" fmla="*/ 10800 w 21600"/>
              <a:gd name="T7" fmla="*/ 0 h 21600"/>
              <a:gd name="T8" fmla="*/ 3188 w 21600"/>
              <a:gd name="T9" fmla="*/ 3188 h 21600"/>
              <a:gd name="T10" fmla="*/ 18412 w 21600"/>
              <a:gd name="T11" fmla="*/ 184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775" y="21600"/>
                </a:lnTo>
                <a:lnTo>
                  <a:pt x="1882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C0C0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9069" name="WordArt 125"/>
          <p:cNvSpPr>
            <a:spLocks noChangeArrowheads="1" noChangeShapeType="1" noTextEdit="1"/>
          </p:cNvSpPr>
          <p:nvPr/>
        </p:nvSpPr>
        <p:spPr bwMode="auto">
          <a:xfrm>
            <a:off x="2295525" y="2654300"/>
            <a:ext cx="5053013" cy="19129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58898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Open Circuit!!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9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9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9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0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053" name="Rectangle 61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277938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849438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344738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840038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2972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7544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2116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668838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6000" b="1" i="1">
                <a:solidFill>
                  <a:schemeClr val="bg1"/>
                </a:solidFill>
                <a:latin typeface="Franklin Gothic Medium" pitchFamily="34" charset="0"/>
              </a:rPr>
              <a:t>Parallel</a:t>
            </a:r>
          </a:p>
        </p:txBody>
      </p:sp>
      <p:sp>
        <p:nvSpPr>
          <p:cNvPr id="340995" name="Rectangle 3"/>
          <p:cNvSpPr>
            <a:spLocks noChangeArrowheads="1"/>
          </p:cNvSpPr>
          <p:nvPr/>
        </p:nvSpPr>
        <p:spPr bwMode="auto">
          <a:xfrm>
            <a:off x="152400" y="1066800"/>
            <a:ext cx="8839200" cy="449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0996" name="Group 4"/>
          <p:cNvGrpSpPr>
            <a:grpSpLocks/>
          </p:cNvGrpSpPr>
          <p:nvPr/>
        </p:nvGrpSpPr>
        <p:grpSpPr bwMode="auto">
          <a:xfrm rot="-5400000">
            <a:off x="2171700" y="3062288"/>
            <a:ext cx="153988" cy="747712"/>
            <a:chOff x="960" y="1929"/>
            <a:chExt cx="97" cy="471"/>
          </a:xfrm>
        </p:grpSpPr>
        <p:sp>
          <p:nvSpPr>
            <p:cNvPr id="340997" name="Line 5"/>
            <p:cNvSpPr>
              <a:spLocks noChangeShapeType="1"/>
            </p:cNvSpPr>
            <p:nvPr/>
          </p:nvSpPr>
          <p:spPr bwMode="auto">
            <a:xfrm>
              <a:off x="960" y="2064"/>
              <a:ext cx="1" cy="23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998" name="Line 6"/>
            <p:cNvSpPr>
              <a:spLocks noChangeShapeType="1"/>
            </p:cNvSpPr>
            <p:nvPr/>
          </p:nvSpPr>
          <p:spPr bwMode="auto">
            <a:xfrm>
              <a:off x="1056" y="1929"/>
              <a:ext cx="1" cy="4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0999" name="Line 7"/>
          <p:cNvSpPr>
            <a:spLocks noChangeShapeType="1"/>
          </p:cNvSpPr>
          <p:nvPr/>
        </p:nvSpPr>
        <p:spPr bwMode="auto">
          <a:xfrm flipH="1">
            <a:off x="2247900" y="2271713"/>
            <a:ext cx="0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1000" name="Line 8"/>
          <p:cNvSpPr>
            <a:spLocks noChangeShapeType="1"/>
          </p:cNvSpPr>
          <p:nvPr/>
        </p:nvSpPr>
        <p:spPr bwMode="auto">
          <a:xfrm flipH="1">
            <a:off x="4343400" y="2271713"/>
            <a:ext cx="2705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1001" name="Group 9"/>
          <p:cNvGrpSpPr>
            <a:grpSpLocks/>
          </p:cNvGrpSpPr>
          <p:nvPr/>
        </p:nvGrpSpPr>
        <p:grpSpPr bwMode="auto">
          <a:xfrm rot="-5400000">
            <a:off x="2157413" y="2765425"/>
            <a:ext cx="153987" cy="747713"/>
            <a:chOff x="960" y="1929"/>
            <a:chExt cx="97" cy="471"/>
          </a:xfrm>
        </p:grpSpPr>
        <p:sp>
          <p:nvSpPr>
            <p:cNvPr id="341002" name="Line 10"/>
            <p:cNvSpPr>
              <a:spLocks noChangeShapeType="1"/>
            </p:cNvSpPr>
            <p:nvPr/>
          </p:nvSpPr>
          <p:spPr bwMode="auto">
            <a:xfrm>
              <a:off x="960" y="2064"/>
              <a:ext cx="1" cy="23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1003" name="Line 11"/>
            <p:cNvSpPr>
              <a:spLocks noChangeShapeType="1"/>
            </p:cNvSpPr>
            <p:nvPr/>
          </p:nvSpPr>
          <p:spPr bwMode="auto">
            <a:xfrm>
              <a:off x="1056" y="1929"/>
              <a:ext cx="1" cy="4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1004" name="Line 12"/>
          <p:cNvSpPr>
            <a:spLocks noChangeShapeType="1"/>
          </p:cNvSpPr>
          <p:nvPr/>
        </p:nvSpPr>
        <p:spPr bwMode="auto">
          <a:xfrm flipH="1">
            <a:off x="7048500" y="2262188"/>
            <a:ext cx="0" cy="2051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1005" name="Line 13"/>
          <p:cNvSpPr>
            <a:spLocks noChangeShapeType="1"/>
          </p:cNvSpPr>
          <p:nvPr/>
        </p:nvSpPr>
        <p:spPr bwMode="auto">
          <a:xfrm flipH="1">
            <a:off x="2247900" y="3513138"/>
            <a:ext cx="0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1006" name="Line 14"/>
          <p:cNvSpPr>
            <a:spLocks noChangeShapeType="1"/>
          </p:cNvSpPr>
          <p:nvPr/>
        </p:nvSpPr>
        <p:spPr bwMode="auto">
          <a:xfrm flipH="1">
            <a:off x="2247900" y="43053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1007" name="Group 15"/>
          <p:cNvGrpSpPr>
            <a:grpSpLocks/>
          </p:cNvGrpSpPr>
          <p:nvPr/>
        </p:nvGrpSpPr>
        <p:grpSpPr bwMode="auto">
          <a:xfrm rot="5400000">
            <a:off x="6590507" y="2853531"/>
            <a:ext cx="914400" cy="881063"/>
            <a:chOff x="2880" y="1872"/>
            <a:chExt cx="672" cy="672"/>
          </a:xfrm>
        </p:grpSpPr>
        <p:sp>
          <p:nvSpPr>
            <p:cNvPr id="341008" name="Oval 16"/>
            <p:cNvSpPr>
              <a:spLocks noChangeArrowheads="1"/>
            </p:cNvSpPr>
            <p:nvPr/>
          </p:nvSpPr>
          <p:spPr bwMode="auto">
            <a:xfrm>
              <a:off x="2880" y="1872"/>
              <a:ext cx="672" cy="67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009" name="Line 17"/>
            <p:cNvSpPr>
              <a:spLocks noChangeShapeType="1"/>
            </p:cNvSpPr>
            <p:nvPr/>
          </p:nvSpPr>
          <p:spPr bwMode="auto">
            <a:xfrm flipH="1">
              <a:off x="2880" y="2112"/>
              <a:ext cx="96" cy="18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1010" name="Line 18"/>
            <p:cNvSpPr>
              <a:spLocks noChangeShapeType="1"/>
            </p:cNvSpPr>
            <p:nvPr/>
          </p:nvSpPr>
          <p:spPr bwMode="auto">
            <a:xfrm>
              <a:off x="2976" y="2123"/>
              <a:ext cx="96" cy="18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1011" name="Line 19"/>
            <p:cNvSpPr>
              <a:spLocks noChangeShapeType="1"/>
            </p:cNvSpPr>
            <p:nvPr/>
          </p:nvSpPr>
          <p:spPr bwMode="auto">
            <a:xfrm flipH="1">
              <a:off x="3072" y="2123"/>
              <a:ext cx="96" cy="18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1012" name="Line 20"/>
            <p:cNvSpPr>
              <a:spLocks noChangeShapeType="1"/>
            </p:cNvSpPr>
            <p:nvPr/>
          </p:nvSpPr>
          <p:spPr bwMode="auto">
            <a:xfrm>
              <a:off x="3168" y="2134"/>
              <a:ext cx="96" cy="18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1013" name="Line 21"/>
            <p:cNvSpPr>
              <a:spLocks noChangeShapeType="1"/>
            </p:cNvSpPr>
            <p:nvPr/>
          </p:nvSpPr>
          <p:spPr bwMode="auto">
            <a:xfrm flipH="1">
              <a:off x="3264" y="2134"/>
              <a:ext cx="96" cy="18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1014" name="Line 22"/>
            <p:cNvSpPr>
              <a:spLocks noChangeShapeType="1"/>
            </p:cNvSpPr>
            <p:nvPr/>
          </p:nvSpPr>
          <p:spPr bwMode="auto">
            <a:xfrm>
              <a:off x="3360" y="2145"/>
              <a:ext cx="96" cy="18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1015" name="Line 23"/>
            <p:cNvSpPr>
              <a:spLocks noChangeShapeType="1"/>
            </p:cNvSpPr>
            <p:nvPr/>
          </p:nvSpPr>
          <p:spPr bwMode="auto">
            <a:xfrm flipH="1">
              <a:off x="3456" y="2145"/>
              <a:ext cx="96" cy="18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1016" name="Line 24"/>
          <p:cNvSpPr>
            <a:spLocks noChangeShapeType="1"/>
          </p:cNvSpPr>
          <p:nvPr/>
        </p:nvSpPr>
        <p:spPr bwMode="auto">
          <a:xfrm flipH="1">
            <a:off x="5562600" y="2263775"/>
            <a:ext cx="0" cy="2051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1017" name="Group 25"/>
          <p:cNvGrpSpPr>
            <a:grpSpLocks/>
          </p:cNvGrpSpPr>
          <p:nvPr/>
        </p:nvGrpSpPr>
        <p:grpSpPr bwMode="auto">
          <a:xfrm rot="5400000">
            <a:off x="5088732" y="2836068"/>
            <a:ext cx="914400" cy="881063"/>
            <a:chOff x="2880" y="1872"/>
            <a:chExt cx="672" cy="672"/>
          </a:xfrm>
        </p:grpSpPr>
        <p:sp>
          <p:nvSpPr>
            <p:cNvPr id="341018" name="Oval 26"/>
            <p:cNvSpPr>
              <a:spLocks noChangeArrowheads="1"/>
            </p:cNvSpPr>
            <p:nvPr/>
          </p:nvSpPr>
          <p:spPr bwMode="auto">
            <a:xfrm>
              <a:off x="2880" y="1872"/>
              <a:ext cx="672" cy="67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019" name="Line 27"/>
            <p:cNvSpPr>
              <a:spLocks noChangeShapeType="1"/>
            </p:cNvSpPr>
            <p:nvPr/>
          </p:nvSpPr>
          <p:spPr bwMode="auto">
            <a:xfrm flipH="1">
              <a:off x="2880" y="2112"/>
              <a:ext cx="96" cy="18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1020" name="Line 28"/>
            <p:cNvSpPr>
              <a:spLocks noChangeShapeType="1"/>
            </p:cNvSpPr>
            <p:nvPr/>
          </p:nvSpPr>
          <p:spPr bwMode="auto">
            <a:xfrm>
              <a:off x="2976" y="2123"/>
              <a:ext cx="96" cy="18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1021" name="Line 29"/>
            <p:cNvSpPr>
              <a:spLocks noChangeShapeType="1"/>
            </p:cNvSpPr>
            <p:nvPr/>
          </p:nvSpPr>
          <p:spPr bwMode="auto">
            <a:xfrm flipH="1">
              <a:off x="3072" y="2123"/>
              <a:ext cx="96" cy="18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1022" name="Line 30"/>
            <p:cNvSpPr>
              <a:spLocks noChangeShapeType="1"/>
            </p:cNvSpPr>
            <p:nvPr/>
          </p:nvSpPr>
          <p:spPr bwMode="auto">
            <a:xfrm>
              <a:off x="3168" y="2134"/>
              <a:ext cx="96" cy="18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1023" name="Line 31"/>
            <p:cNvSpPr>
              <a:spLocks noChangeShapeType="1"/>
            </p:cNvSpPr>
            <p:nvPr/>
          </p:nvSpPr>
          <p:spPr bwMode="auto">
            <a:xfrm flipH="1">
              <a:off x="3264" y="2134"/>
              <a:ext cx="96" cy="18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1024" name="Line 32"/>
            <p:cNvSpPr>
              <a:spLocks noChangeShapeType="1"/>
            </p:cNvSpPr>
            <p:nvPr/>
          </p:nvSpPr>
          <p:spPr bwMode="auto">
            <a:xfrm>
              <a:off x="3360" y="2145"/>
              <a:ext cx="96" cy="18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1025" name="Line 33"/>
            <p:cNvSpPr>
              <a:spLocks noChangeShapeType="1"/>
            </p:cNvSpPr>
            <p:nvPr/>
          </p:nvSpPr>
          <p:spPr bwMode="auto">
            <a:xfrm flipH="1">
              <a:off x="3456" y="2145"/>
              <a:ext cx="96" cy="18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1051" name="Line 59"/>
          <p:cNvSpPr>
            <a:spLocks noChangeShapeType="1"/>
          </p:cNvSpPr>
          <p:nvPr/>
        </p:nvSpPr>
        <p:spPr bwMode="auto">
          <a:xfrm flipH="1">
            <a:off x="2247900" y="2276475"/>
            <a:ext cx="1428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1052" name="Line 60"/>
          <p:cNvSpPr>
            <a:spLocks noChangeShapeType="1"/>
          </p:cNvSpPr>
          <p:nvPr/>
        </p:nvSpPr>
        <p:spPr bwMode="auto">
          <a:xfrm flipH="1">
            <a:off x="3676650" y="1966913"/>
            <a:ext cx="647700" cy="295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6914</TotalTime>
  <Words>117</Words>
  <Application>Microsoft Office PowerPoint</Application>
  <PresentationFormat>On-screen Show (4:3)</PresentationFormat>
  <Paragraphs>69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Impact</vt:lpstr>
      <vt:lpstr>Times New Roman</vt:lpstr>
      <vt:lpstr>Franklin Gothic Medium</vt:lpstr>
      <vt:lpstr>Default Design</vt:lpstr>
      <vt:lpstr>Types of Circuits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Comparison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Mr. Guarraia’s 6th Grade Science Class</dc:title>
  <dc:creator>Michael A. Guarraia</dc:creator>
  <cp:lastModifiedBy>Dave Edinger</cp:lastModifiedBy>
  <cp:revision>119</cp:revision>
  <dcterms:created xsi:type="dcterms:W3CDTF">2007-08-08T16:45:25Z</dcterms:created>
  <dcterms:modified xsi:type="dcterms:W3CDTF">2015-04-15T19:19:32Z</dcterms:modified>
</cp:coreProperties>
</file>