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102CF335-B93F-47E4-8092-93BBE0949CB3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854A1E-3903-42CC-BEC6-946811B86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05731"/>
      </p:ext>
    </p:extLst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D039-A9B1-44F6-9FD1-6CB9861A72CF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619C-1704-476F-A952-3B188A75B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91260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DF4F0-696D-4756-923A-69BBDFCD89A7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DF52-B99C-4AF3-8E72-BDB417E62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69739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73630-5D3C-488E-B00C-A7C6C98FA799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9D874-4C63-4BEF-8F92-7A767FBFA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81925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6A93-C3BC-4B4E-844D-FDE4DB9C7E88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BBC65-1393-45A2-BEB8-549BA5DA3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56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C03A-8C6B-4E12-A56E-CE6EDECDC5C8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B93FF-ED19-42B3-9655-98340E829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54282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9EF8-D94D-4CA8-988D-B0F35B873024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872D4B1-6257-47C7-8B08-2017AC536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36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191D-3771-41BA-B9B5-73374A657094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464C-9421-4CF3-A528-E7CC27E4F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09379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5865-5A10-4050-97A3-CF71A42B4AF2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6A88-B109-4663-B968-659FF4A2A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45548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E2851E8-875B-4E2A-8B2E-FB691B23112F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B2C9B41-BA84-4087-830D-51F54148D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0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615E1DB-2EB1-4101-AC2E-9E554C10BB8D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45F51AD-3353-482C-B970-92933E6657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31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44BCFC-ADD3-4B73-8434-3C51CF3B1298}" type="datetimeFigureOut">
              <a:rPr lang="en-US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4D75BD-824D-4ADA-8757-E562EE3143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ransition spd="slow">
    <p:wheel spokes="8"/>
  </p:transition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062912" cy="1470025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Electricity and Magnetism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</p:txBody>
      </p:sp>
      <p:pic>
        <p:nvPicPr>
          <p:cNvPr id="9220" name="Picture 2" descr="http://www.physics.umd.edu/grt/taj/411a/Geodynamo_After_Revers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98650"/>
            <a:ext cx="4267200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Voltage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voltage</a:t>
            </a:r>
            <a:r>
              <a:rPr lang="en-US" dirty="0" smtClean="0"/>
              <a:t> – the difference in electrical potential energy between two places in a circuit</a:t>
            </a:r>
          </a:p>
          <a:p>
            <a:r>
              <a:rPr lang="en-US" dirty="0" smtClean="0"/>
              <a:t>Voltage causes a current in an electric circuit.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voltage source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device that creates a potential difference in an electric circuit</a:t>
            </a:r>
          </a:p>
        </p:txBody>
      </p:sp>
      <p:pic>
        <p:nvPicPr>
          <p:cNvPr id="1843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Resistance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/>
          <a:lstStyle/>
          <a:p>
            <a:r>
              <a:rPr lang="en-US" smtClean="0"/>
              <a:t>The greater the resistance, the less current there is for a given voltage.</a:t>
            </a:r>
          </a:p>
        </p:txBody>
      </p:sp>
      <p:pic>
        <p:nvPicPr>
          <p:cNvPr id="19460" name="Picture 2" descr="http://www.preservationnation.org/assets/photos-images/issues/11-most-endangered/High-voltage-transmission-lines_m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518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Electric Current and Magnetism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An electric current produces a magnetic field.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electromagnetism</a:t>
            </a:r>
            <a:r>
              <a:rPr lang="en-US" dirty="0" smtClean="0"/>
              <a:t> – the relationship between electricity and magnetism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6146" name="Picture 2" descr="http://www.stormeyes.org/tornado/SkyPix/oswa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39719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Solenoids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The magnetic field is produced by a current has three distinct characteristics.</a:t>
            </a:r>
          </a:p>
          <a:p>
            <a:r>
              <a:rPr lang="en-US" dirty="0" smtClean="0"/>
              <a:t>The field…</a:t>
            </a:r>
          </a:p>
          <a:p>
            <a:pPr lvl="1"/>
            <a:r>
              <a:rPr lang="en-US" dirty="0" smtClean="0"/>
              <a:t>Can be turned on or off</a:t>
            </a:r>
          </a:p>
          <a:p>
            <a:pPr lvl="1"/>
            <a:r>
              <a:rPr lang="en-US" dirty="0" smtClean="0"/>
              <a:t>Have its direction reversed</a:t>
            </a:r>
          </a:p>
          <a:p>
            <a:pPr lvl="1"/>
            <a:r>
              <a:rPr lang="en-US" dirty="0" smtClean="0"/>
              <a:t>Have its strength changed</a:t>
            </a:r>
          </a:p>
          <a:p>
            <a:pPr lvl="1">
              <a:buFont typeface="Verdana" pitchFamily="34" charset="0"/>
              <a:buNone/>
            </a:pPr>
            <a:endParaRPr lang="en-US" dirty="0" smtClean="0"/>
          </a:p>
          <a:p>
            <a:r>
              <a:rPr lang="en-US" b="1" u="sng" dirty="0" smtClean="0">
                <a:solidFill>
                  <a:srgbClr val="002060"/>
                </a:solidFill>
              </a:rPr>
              <a:t>solenoid</a:t>
            </a:r>
            <a:r>
              <a:rPr lang="en-US" dirty="0" smtClean="0"/>
              <a:t> – a coil of wire with a current</a:t>
            </a:r>
          </a:p>
        </p:txBody>
      </p:sp>
      <p:pic>
        <p:nvPicPr>
          <p:cNvPr id="5122" name="Picture 2" descr="http://ts3.mm.bing.net/images/thumbnail.aspx?q=809585027266&amp;id=a3ecae6aa0a06290aaae057b05d91377&amp;url=http%3a%2f%2fimage.musclemustangfastfords.com%2ff%2f30934746%2bw750%2bst0%2fmmfp_0802_16_z%2bsolenoids%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Electromagnets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electromagnet</a:t>
            </a:r>
            <a:r>
              <a:rPr lang="en-US" dirty="0" smtClean="0"/>
              <a:t> – a solenoid with a ferromagnetic core</a:t>
            </a:r>
          </a:p>
          <a:p>
            <a:r>
              <a:rPr lang="en-US" dirty="0" smtClean="0"/>
              <a:t>An electromagnet is a strong magnet that can be turned on and off.</a:t>
            </a:r>
          </a:p>
          <a:p>
            <a:endParaRPr lang="en-US" dirty="0" smtClean="0"/>
          </a:p>
        </p:txBody>
      </p:sp>
      <p:pic>
        <p:nvPicPr>
          <p:cNvPr id="4098" name="Picture 2" descr="http://ts2.mm.bing.net/images/thumbnail.aspx?q=817820934105&amp;id=954cc7ff66ab5f84ecaba37c646cacd4&amp;url=http%3a%2f%2fwww.rapidonline.com%2fnetalogue%2fzoomed%2fLarge%2fM066624W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0005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Induction of Electric Current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An electric current is induced in a conductor when the conductor moves through a magnetic field.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electromagnetic induction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generating an electric current from the motion of a conductor through a magnetic field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direct current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current consisting of charges that flow in one direction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alternating current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consists of charges that move back and forth in a circuit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Generators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electric generator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device that converts mechanical energy into electrical energy</a:t>
            </a:r>
          </a:p>
          <a:p>
            <a:r>
              <a:rPr lang="en-US" dirty="0" smtClean="0"/>
              <a:t>A generator uses motion in a magnetic field to produce an electric current</a:t>
            </a:r>
          </a:p>
          <a:p>
            <a:endParaRPr lang="en-US" dirty="0" smtClean="0"/>
          </a:p>
        </p:txBody>
      </p:sp>
      <p:pic>
        <p:nvPicPr>
          <p:cNvPr id="2050" name="Picture 2" descr="http://ts3.mm.bing.net/images/thumbnail.aspx?q=863256313886&amp;id=a87b3cf94def4e3de526a266391e3466&amp;url=http%3a%2f%2fmefast.com%2fLIFAN%2fGenerator%2f55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43400"/>
            <a:ext cx="28575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Transformers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A transformer is a device that increases or decreases voltage.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transformer</a:t>
            </a:r>
            <a:r>
              <a:rPr lang="en-US" dirty="0" smtClean="0"/>
              <a:t> – consists of two separate coils of insulated wire wrapped around an iron core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step-up transformer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transformer that increases voltage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step-down transformer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transformer that decreases voltage</a:t>
            </a:r>
          </a:p>
        </p:txBody>
      </p:sp>
      <p:pic>
        <p:nvPicPr>
          <p:cNvPr id="25604" name="Picture 2" descr="http://ts1.mm.bing.net/images/thumbnail.aspx?q=817543253544&amp;id=04541b8a5022da05a89e301b8737c06d&amp;url=http%3a%2f%2fupload.wikimedia.org%2fwikipedia%2fcommons%2f1%2f14%2fElectric_transformer_gr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28575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Properties of Magnets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magnet</a:t>
            </a:r>
            <a:r>
              <a:rPr lang="en-US" dirty="0" smtClean="0"/>
              <a:t> – any material that attracts iron and materials that contain iron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magnetism</a:t>
            </a:r>
            <a:r>
              <a:rPr lang="en-US" dirty="0" smtClean="0"/>
              <a:t> – the attraction or repulsion of magnetic materials</a:t>
            </a:r>
          </a:p>
          <a:p>
            <a:r>
              <a:rPr lang="en-US" dirty="0" smtClean="0"/>
              <a:t>Magnets attract iron and materials that contain iron. </a:t>
            </a:r>
          </a:p>
          <a:p>
            <a:r>
              <a:rPr lang="en-US" dirty="0" smtClean="0"/>
              <a:t>Magnets attract or repel other magnets.  </a:t>
            </a:r>
          </a:p>
          <a:p>
            <a:r>
              <a:rPr lang="en-US" dirty="0" smtClean="0"/>
              <a:t>One part of a magnet always points north.</a:t>
            </a: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Magnetic Poles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magnetic pole </a:t>
            </a:r>
            <a:r>
              <a:rPr lang="en-US" dirty="0" smtClean="0"/>
              <a:t>– the two ends on any magnet, no matter what its shape</a:t>
            </a:r>
          </a:p>
          <a:p>
            <a:r>
              <a:rPr lang="en-US" dirty="0" smtClean="0"/>
              <a:t>Magnetic poles that are alike repel each other, and magnetic poles that are unlike attract each other.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magnetic force </a:t>
            </a:r>
            <a:r>
              <a:rPr lang="en-US" dirty="0" smtClean="0"/>
              <a:t>– the attraction or repulsion between magnetic poles</a:t>
            </a:r>
          </a:p>
        </p:txBody>
      </p:sp>
      <p:pic>
        <p:nvPicPr>
          <p:cNvPr id="11268" name="Picture 2" descr="http://2.bp.blogspot.com/_6K4an3_7Kkk/TIKI3jBztwI/AAAAAAAACks/dOacMDnmhW0/s1600/pole_shif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"/>
            <a:ext cx="24209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Magnetic Fields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magnetic field </a:t>
            </a:r>
            <a:r>
              <a:rPr lang="en-US" dirty="0" smtClean="0"/>
              <a:t>– the area of magnetic force around a magnet 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magnetic field lines </a:t>
            </a:r>
            <a:r>
              <a:rPr lang="en-US" dirty="0" smtClean="0"/>
              <a:t>– the lines that map out the magnetic field around a magnet</a:t>
            </a:r>
          </a:p>
          <a:p>
            <a:r>
              <a:rPr lang="en-US" dirty="0" smtClean="0"/>
              <a:t>Magnetic field lines spread out from one pole, curve around the magnet, and return to the other pole.</a:t>
            </a:r>
          </a:p>
        </p:txBody>
      </p:sp>
      <p:pic>
        <p:nvPicPr>
          <p:cNvPr id="4" name="Picture 4" descr="http://www.faqs.org/photo-dict/photofiles/list/1317/1817mag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12091" r="8571" b="7304"/>
          <a:stretch>
            <a:fillRect/>
          </a:stretch>
        </p:blipFill>
        <p:spPr bwMode="auto">
          <a:xfrm>
            <a:off x="5486400" y="4495800"/>
            <a:ext cx="34290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Inside a Magnet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atom</a:t>
            </a:r>
            <a:r>
              <a:rPr lang="en-US" dirty="0" smtClean="0"/>
              <a:t> – the smallest particle of an element that has the properties of that element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element</a:t>
            </a:r>
            <a:r>
              <a:rPr lang="en-US" dirty="0" smtClean="0"/>
              <a:t> – one of about 100 basic materials that make up all matter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nucleus</a:t>
            </a:r>
            <a:r>
              <a:rPr lang="en-US" dirty="0" smtClean="0"/>
              <a:t> – the center region of an atom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proton</a:t>
            </a:r>
            <a:r>
              <a:rPr lang="en-US" dirty="0" smtClean="0"/>
              <a:t> – a particle that carries a positive charge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neutron</a:t>
            </a:r>
            <a:r>
              <a:rPr lang="en-US" dirty="0" smtClean="0"/>
              <a:t> – a particle that does not carry an electric charge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 spinning electron produces a magnetic field that makes the electron behave like a tiny magnet in an atom.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Magnetic Domains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magnetic domain </a:t>
            </a:r>
            <a:r>
              <a:rPr lang="en-US" dirty="0" smtClean="0"/>
              <a:t>– a                                                    grouping of billions of atoms that have their magnetic fields lined up in the same direction</a:t>
            </a:r>
          </a:p>
          <a:p>
            <a:r>
              <a:rPr lang="en-US" dirty="0" smtClean="0"/>
              <a:t>In a magnetized material, all or most of the magnetic domains are arranged in the same direction.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ferromagnetic material </a:t>
            </a:r>
            <a:r>
              <a:rPr lang="en-US" dirty="0" smtClean="0"/>
              <a:t>– a material that has strong magnetic properties</a:t>
            </a:r>
          </a:p>
        </p:txBody>
      </p:sp>
      <p:pic>
        <p:nvPicPr>
          <p:cNvPr id="14340" name="Picture 2" descr="http://ts2.mm.bing.net/images/thumbnail.aspx?q=874950363089&amp;id=c100a5a90e8c095901d18d8cbd387e85&amp;url=http%3a%2f%2fwww.magneticexperience.com.au%2fblog%2fwp-content%2fuploads%2f2011%2f02%2fOppositePoles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Making and Changing Magnets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Magnets can be made, destroyed, or broken apart.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temporary magnet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magnet made from a material that easily loses its magnetism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permanent magnet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magnet made from a material that keeps its magnetism for a long time</a:t>
            </a:r>
          </a:p>
        </p:txBody>
      </p:sp>
      <p:pic>
        <p:nvPicPr>
          <p:cNvPr id="11266" name="Picture 2" descr="http://ts2.mm.bing.net/images/thumbnail.aspx?q=847515878757&amp;id=0b6411531ac5db311b3af688c672ece3&amp;url=http%3a%2f%2fwww.universetoday.com%2fwp-content%2fuploads%2f2009%2f12%2fBar_mag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25333"/>
          <a:stretch>
            <a:fillRect/>
          </a:stretch>
        </p:blipFill>
        <p:spPr bwMode="auto">
          <a:xfrm>
            <a:off x="5410200" y="5562600"/>
            <a:ext cx="2857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Electric Current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electric current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the continuous flow of electric charges through a material</a:t>
            </a:r>
          </a:p>
          <a:p>
            <a:r>
              <a:rPr lang="en-US" dirty="0" smtClean="0"/>
              <a:t>To produce electric current, charges must flow continuously from one place to another.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electric circuit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 complete,                                        unbroken  path through                                            which electric charges                                     can flow</a:t>
            </a:r>
          </a:p>
        </p:txBody>
      </p:sp>
      <p:pic>
        <p:nvPicPr>
          <p:cNvPr id="10242" name="Picture 2" descr="http://ts2.mm.bing.net/images/thumbnail.aspx?q=525504885125&amp;id=7918f4d5ff923cff1acb0517b9c3ef75&amp;url=http%3a%2f%2fwww.arthursclipart.org%2fsciencetechnology%2felectric%2520circu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40188"/>
            <a:ext cx="2563813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8229600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Conductors and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Insulators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A conductor transfers electric charge well.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conductor</a:t>
            </a:r>
            <a:r>
              <a:rPr lang="en-US" dirty="0" smtClean="0"/>
              <a:t> – a material through which charge can easily flow</a:t>
            </a:r>
          </a:p>
          <a:p>
            <a:r>
              <a:rPr lang="en-US" dirty="0" smtClean="0"/>
              <a:t>An insulator does not transfer electric charge well.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insulator</a:t>
            </a:r>
            <a:r>
              <a:rPr lang="en-US" dirty="0" smtClean="0"/>
              <a:t> – a material through which charges cannot flow easily</a:t>
            </a:r>
          </a:p>
          <a:p>
            <a:endParaRPr lang="en-US" dirty="0" smtClean="0"/>
          </a:p>
        </p:txBody>
      </p:sp>
      <p:pic>
        <p:nvPicPr>
          <p:cNvPr id="9218" name="Picture 2" descr="http://www.chem.arizona.edu/tpp/chemt/CTSTC/Graphics/circu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"/>
            <a:ext cx="32480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</TotalTime>
  <Words>675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Electricity and Magnetism</vt:lpstr>
      <vt:lpstr>Properties of Magnets</vt:lpstr>
      <vt:lpstr>Magnetic Poles</vt:lpstr>
      <vt:lpstr>Magnetic Fields</vt:lpstr>
      <vt:lpstr>Inside a Magnet</vt:lpstr>
      <vt:lpstr>Magnetic Domains</vt:lpstr>
      <vt:lpstr>Making and Changing Magnets</vt:lpstr>
      <vt:lpstr>Electric Current</vt:lpstr>
      <vt:lpstr>Conductors and  Insulators</vt:lpstr>
      <vt:lpstr>Voltage</vt:lpstr>
      <vt:lpstr>Resistance</vt:lpstr>
      <vt:lpstr>Electric Current and Magnetism</vt:lpstr>
      <vt:lpstr>Solenoids</vt:lpstr>
      <vt:lpstr>Electromagnets</vt:lpstr>
      <vt:lpstr>Induction of Electric Current</vt:lpstr>
      <vt:lpstr>Generators</vt:lpstr>
      <vt:lpstr>Transformers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</dc:title>
  <dc:creator>CATCH211</dc:creator>
  <cp:lastModifiedBy>Dave Edinger</cp:lastModifiedBy>
  <cp:revision>8</cp:revision>
  <dcterms:created xsi:type="dcterms:W3CDTF">2011-04-25T18:59:39Z</dcterms:created>
  <dcterms:modified xsi:type="dcterms:W3CDTF">2015-04-15T18:53:22Z</dcterms:modified>
</cp:coreProperties>
</file>