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8" r:id="rId10"/>
    <p:sldId id="267" r:id="rId11"/>
    <p:sldId id="263" r:id="rId12"/>
    <p:sldId id="264" r:id="rId13"/>
    <p:sldId id="265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3" autoAdjust="0"/>
  </p:normalViewPr>
  <p:slideViewPr>
    <p:cSldViewPr>
      <p:cViewPr>
        <p:scale>
          <a:sx n="85" d="100"/>
          <a:sy n="85" d="100"/>
        </p:scale>
        <p:origin x="-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470DA-1892-48BE-BD52-B1E355990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177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6186-B38B-4C9A-A238-1749DA29A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7583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1DC8-8A79-444C-A5F6-C6936F915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85800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21674-A9AA-4E9E-80B7-3170D74A6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0203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D1202-0CB6-4943-9349-C41798114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32176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6DEA-B1BB-4A68-83F8-D9AD654678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86923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FDB0-7352-4762-8220-573B85C4F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9250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94D32-3C56-4218-9E32-2692DC1D5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7098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10D7-7B57-4E2C-B87C-851800E3A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73161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146F1-E8E7-404A-BE69-7497AC98F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1933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BF06-1592-416A-8D8E-EF28EC6E1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87061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3720CD-DB4F-458A-ACE3-C9DA4F3695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dallas.edu/~thib/fm_wav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ihs.uci.edu/hesp/Simulations/simulationsmain.htm" TargetMode="External"/><Relationship Id="rId2" Type="http://schemas.openxmlformats.org/officeDocument/2006/relationships/hyperlink" Target="http://www.sens.com/helps/demo05/helps_d05a_demo_blank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roplugs.com/surfing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nt-usa.com/ear_photographs_html/eardrum_serous_otitis_media-2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ent-usa.com/ear_photographs_html/normal-eardrum-4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What causes hearing loss?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Problems in the outer, middle, and inner ear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Otosclerosis</a:t>
            </a: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A hereditary disease in which new bone is deposited around one of the tiny bones in the middle ear, specifically around the footplate of the stapes (or 'stirrup') bone.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How would this cause hearing loss?</a:t>
            </a:r>
          </a:p>
        </p:txBody>
      </p:sp>
      <p:pic>
        <p:nvPicPr>
          <p:cNvPr id="13317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8227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chemeClr val="bg1"/>
                </a:solidFill>
                <a:latin typeface="Comic Sans MS" pitchFamily="66" charset="0"/>
              </a:rPr>
              <a:t>The Inner Ear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There are many conditions that cause the delicate inner portion of the ear to function abnormally.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They include: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Otosclerosis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Presbycusis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Fistula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Head injury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Meniere's syndrome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Noise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Infections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Sudden deafness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Neural problems 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225" name="Picture 9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24961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91000" cy="944562"/>
          </a:xfrm>
        </p:spPr>
        <p:txBody>
          <a:bodyPr/>
          <a:lstStyle/>
          <a:p>
            <a:r>
              <a:rPr lang="en-US" altLang="en-US" sz="4800" b="1">
                <a:solidFill>
                  <a:schemeClr val="bg1"/>
                </a:solidFill>
                <a:latin typeface="Comic Sans MS" pitchFamily="66" charset="0"/>
              </a:rPr>
              <a:t>Presbycusis</a:t>
            </a: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038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The natural aging process also causes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sensorineural hearing loss.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the damage lies in the inner ear, the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</a:rPr>
              <a:t>auditory nerve</a:t>
            </a: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, or both.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Beginning shortly after birth, we begin to lose hair cells and nerve endings within the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cochlea.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How would this cause hearing loss?</a:t>
            </a:r>
          </a:p>
        </p:txBody>
      </p:sp>
      <p:pic>
        <p:nvPicPr>
          <p:cNvPr id="10248" name="Picture 8" descr="hair-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3657600" cy="33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hearing-ce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50043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0"/>
            <a:ext cx="4114800" cy="1143000"/>
          </a:xfrm>
        </p:spPr>
        <p:txBody>
          <a:bodyPr/>
          <a:lstStyle/>
          <a:p>
            <a:r>
              <a:rPr lang="en-US" altLang="en-US" sz="4800" b="1">
                <a:solidFill>
                  <a:schemeClr val="bg1"/>
                </a:solidFill>
                <a:latin typeface="Comic Sans MS" pitchFamily="66" charset="0"/>
              </a:rPr>
              <a:t>Noise</a:t>
            </a: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219200"/>
            <a:ext cx="5257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Noise is an important cause of hearing loss.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An estimated 7 to 10 million people in American industry have noise-induced hearing loss, virtually all of which was preventable.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In addition to industrial noise, recreational noise can damage hearing.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Such noise is encountered commonly from power tools, motorcycles, loud music (especially with earphones), etc. </a:t>
            </a:r>
          </a:p>
        </p:txBody>
      </p:sp>
      <p:pic>
        <p:nvPicPr>
          <p:cNvPr id="11271" name="Picture 7" descr="MCj0397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1825625" cy="18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MCj04325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819400" cy="21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MCj028688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32766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Neural problems</a:t>
            </a: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343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Neural (nerve-related) problems may also produce hearing loss. Among the more common are: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Acoustic neuroma</a:t>
            </a: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 , a common tumor of the acoustic nerve 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Multiple sclerosis 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Autoimmune sensorineural hearing loss, in which the body attacks its own ear 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Ototoxicity, which is hearing loss caused by a substance that gets into the body</a:t>
            </a:r>
          </a:p>
          <a:p>
            <a:pPr lvl="2">
              <a:lnSpc>
                <a:spcPct val="80000"/>
              </a:lnSpc>
            </a:pPr>
            <a:r>
              <a:rPr lang="en-US" altLang="en-US" sz="1800">
                <a:solidFill>
                  <a:schemeClr val="bg1"/>
                </a:solidFill>
                <a:latin typeface="Comic Sans MS" pitchFamily="66" charset="0"/>
              </a:rPr>
              <a:t>most often the substance is a medication (antibiotic, etc.).</a:t>
            </a:r>
          </a:p>
        </p:txBody>
      </p:sp>
      <p:pic>
        <p:nvPicPr>
          <p:cNvPr id="15365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3733800" cy="324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05400" y="4953000"/>
            <a:ext cx="3657600" cy="1600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200" b="1">
                <a:latin typeface="Courier New" pitchFamily="49" charset="0"/>
              </a:rPr>
              <a:t>How would this cause hearing loss?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362200"/>
            <a:ext cx="4114800" cy="2697163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Hearing Aids and </a:t>
            </a:r>
            <a:b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Cochlear Implants </a:t>
            </a:r>
          </a:p>
        </p:txBody>
      </p:sp>
      <p:pic>
        <p:nvPicPr>
          <p:cNvPr id="16393" name="Picture 9" descr="styles-of-hearing-aids-ent-n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096000" cy="227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Woman with Impl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1000"/>
            <a:ext cx="3200400" cy="236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7" name="Picture 13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5431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533400"/>
            <a:ext cx="4114800" cy="1143000"/>
          </a:xfrm>
        </p:spPr>
        <p:txBody>
          <a:bodyPr/>
          <a:lstStyle/>
          <a:p>
            <a:r>
              <a:rPr lang="en-US" altLang="en-US" sz="5400" b="1">
                <a:solidFill>
                  <a:schemeClr val="bg1"/>
                </a:solidFill>
                <a:latin typeface="Comic Sans MS" pitchFamily="66" charset="0"/>
              </a:rPr>
              <a:t>Hearing Aids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4114800" cy="640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</a:rPr>
              <a:t>Hearing aids are fairly simple devices, consisting of four basic parts: 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microphone</a:t>
            </a: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 picks up sound from the environment and converts it into an electrical signal, which it sends to the amplifier. 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An 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amplifier</a:t>
            </a: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 increases the volume of the sound and sends it to the receiver. 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receiver/speaker</a:t>
            </a: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 changes the electrical signal back into sound and sends it into the ear. Then those impulses are sent to the brain. 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battery</a:t>
            </a: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 provides power to the hearing aid.</a:t>
            </a:r>
          </a:p>
        </p:txBody>
      </p:sp>
      <p:pic>
        <p:nvPicPr>
          <p:cNvPr id="17413" name="Picture 5" descr="hearinga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Hearing aids </a:t>
            </a:r>
            <a:r>
              <a:rPr lang="en-US" altLang="en-US" sz="4000" b="1" u="sng">
                <a:solidFill>
                  <a:schemeClr val="bg1"/>
                </a:solidFill>
                <a:latin typeface="Comic Sans MS" pitchFamily="66" charset="0"/>
              </a:rPr>
              <a:t>aren't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 effective for everyone.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WHY NOT?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Hair cells in the inner ear must pick up the vibrations that the hearing aid sends and convert those vibrations into nerve signals. 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So, you need to have at least some hair cells in the inner ear for it to work. 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And, even if some hair cells remain, a hearing aid won't completely restore normal hearing.</a:t>
            </a:r>
          </a:p>
          <a:p>
            <a:pPr>
              <a:lnSpc>
                <a:spcPct val="80000"/>
              </a:lnSpc>
            </a:pPr>
            <a:endParaRPr lang="en-US" altLang="en-US" sz="24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9461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4038600" cy="25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What can people with hearing aids hear?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  <a:hlinkClick r:id="rId2"/>
              </a:rPr>
              <a:t>http://www.utdallas.edu/~thib/fm_wav.html</a:t>
            </a:r>
            <a:endParaRPr lang="en-US" altLang="en-US"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chemeClr val="bg1"/>
                </a:solidFill>
                <a:latin typeface="Comic Sans MS" pitchFamily="66" charset="0"/>
              </a:rPr>
              <a:t>Cochlear Implants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Cochlear implants work better in people with more severe ear damage because they bypass the damaged parts of the ear and send the sound information -- as electrical signals -- directly to the auditory nerve. </a:t>
            </a:r>
          </a:p>
        </p:txBody>
      </p:sp>
      <p:pic>
        <p:nvPicPr>
          <p:cNvPr id="20487" name="Picture 7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5400" b="1">
                <a:solidFill>
                  <a:schemeClr val="bg1"/>
                </a:solidFill>
                <a:latin typeface="Comic Sans MS" pitchFamily="66" charset="0"/>
              </a:rPr>
              <a:t>The Outer Ear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1148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Anything that completely blocks the </a:t>
            </a:r>
            <a:r>
              <a:rPr lang="en-US" altLang="en-US" sz="2800" b="1" u="sng">
                <a:solidFill>
                  <a:schemeClr val="bg1"/>
                </a:solidFill>
                <a:latin typeface="Comic Sans MS" pitchFamily="66" charset="0"/>
              </a:rPr>
              <a:t>ear canal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 can cause hearing loss.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Blockage with earwax (also called cerumen) is common.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Infections with swelling that shuts the ear canal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Foreign bodies in the ear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An injury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Birth defects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A growth in the ear canal </a:t>
            </a:r>
          </a:p>
        </p:txBody>
      </p:sp>
      <p:pic>
        <p:nvPicPr>
          <p:cNvPr id="3077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200525" cy="325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The cochlear implant is made up of two main systems: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external system 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three parts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a sound processor (2)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a microphone (1)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a transmitter (3)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internal system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two parts 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a receiver (5)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an electrode array (6)</a:t>
            </a:r>
            <a:r>
              <a:rPr lang="en-US" altLang="en-US"/>
              <a:t> </a:t>
            </a:r>
          </a:p>
          <a:p>
            <a:endParaRPr lang="en-US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1511" name="Picture 7" descr="how_cochlear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86175"/>
            <a:ext cx="57912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4114800" cy="5668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The microphone picks up sound and sends it to the sound processor, which translates sound into digital information.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It sends this digital information to the implanted receiver, which changes the digital information into electrical signals and sends these signals to the electrode array.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The electrode array sends these signals to the auditory nerve, which then passes along the signals to the brain.</a:t>
            </a:r>
          </a:p>
        </p:txBody>
      </p:sp>
      <p:pic>
        <p:nvPicPr>
          <p:cNvPr id="22533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343400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The Cochlear Debate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Cochlear implants allow totally deaf people to hear common sounds such has a telephone, doorbell, car horn, and spoken voice.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In almost all people, understanding of speech is possible and lip reading is improved dramatically by the ability to hear the rhythms and the stops in normal speech. 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  <a:latin typeface="Comic Sans MS" pitchFamily="66" charset="0"/>
              </a:rPr>
              <a:t>Most people are able to talk on the telephone with modern cochlear implants.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3559" name="Picture 7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40836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However…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During the installation of a cochlear implant, all hair cells in the cochlea are destroyed.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Why is this a problem?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Damage of current hearing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Future technology</a:t>
            </a:r>
          </a:p>
        </p:txBody>
      </p:sp>
      <p:pic>
        <p:nvPicPr>
          <p:cNvPr id="25605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67200"/>
            <a:ext cx="3200400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What can people with cochlear implants hear?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  <a:hlinkClick r:id="rId2"/>
              </a:rPr>
              <a:t>http://www.sens.com/helps/demo05/helps_d05a_demo_blank.htm</a:t>
            </a:r>
            <a:endParaRPr lang="en-US" altLang="en-US">
              <a:latin typeface="Comic Sans MS" pitchFamily="66" charset="0"/>
            </a:endParaRPr>
          </a:p>
          <a:p>
            <a:r>
              <a:rPr lang="en-US" altLang="en-US">
                <a:latin typeface="Comic Sans MS" pitchFamily="66" charset="0"/>
                <a:hlinkClick r:id="rId3"/>
              </a:rPr>
              <a:t>http://www.ucihs.uci.edu/hesp/Simulations/simulationsmain.htm</a:t>
            </a:r>
            <a:endParaRPr lang="en-US" altLang="en-US"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200400" cy="6354762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Normal view of ear drum</a:t>
            </a:r>
            <a:b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Blocked by growths in the ear canal </a:t>
            </a:r>
          </a:p>
        </p:txBody>
      </p:sp>
      <p:pic>
        <p:nvPicPr>
          <p:cNvPr id="12292" name="Picture 4" descr="Ear canal with multiple exostoses at far end obscuring view of ear dru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81400"/>
            <a:ext cx="4724400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Normal ear dru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4724400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How would an ear canal blockage cause hearing loss?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600200"/>
            <a:ext cx="457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Any of these, including blockage by wax, may result in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conductive hearing loss</a:t>
            </a: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 .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</a:rPr>
              <a:t>That is, it interferes with sound conduction and is generally correctable.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</a:rPr>
              <a:t>It causes decrease in volume but does not generally produce distortion.</a:t>
            </a:r>
          </a:p>
        </p:txBody>
      </p:sp>
      <p:pic>
        <p:nvPicPr>
          <p:cNvPr id="4103" name="Picture 7" descr="Cross section along ear canal with exostoses at inner en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56711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chemeClr val="bg1"/>
                </a:solidFill>
                <a:latin typeface="Comic Sans MS" pitchFamily="66" charset="0"/>
              </a:rPr>
              <a:t>The Middle 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Problems that can affect the middle ear and lead to hearing loss include: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Ear infections 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Fluid in the ear 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Otosclerosis 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Birth defects 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Tumors </a:t>
            </a:r>
          </a:p>
        </p:txBody>
      </p:sp>
      <p:pic>
        <p:nvPicPr>
          <p:cNvPr id="5127" name="Picture 7" descr="Middle_Ear_Infection550_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0"/>
            <a:ext cx="47625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Ear Infections &amp; Fluid in the Ear</a:t>
            </a:r>
          </a:p>
        </p:txBody>
      </p:sp>
      <p:pic>
        <p:nvPicPr>
          <p:cNvPr id="6148" name="Picture 4" descr="ear-tube-insertion-indication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58963"/>
            <a:ext cx="5029200" cy="402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Middle ear infections cause swelling of the lining in the middle ear, and often an accumulation of fluid.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4114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Fluid build-up is caused by a malfunction of the </a:t>
            </a:r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Eustachian tube</a:t>
            </a: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, which connects the ear with the back of the throat. 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  <a:latin typeface="Comic Sans MS" pitchFamily="66" charset="0"/>
              </a:rPr>
              <a:t>The job of the Eustachian tube is to equalize the pressure in the middle ear. (It makes your ears “pop”)</a:t>
            </a:r>
          </a:p>
        </p:txBody>
      </p:sp>
      <p:pic>
        <p:nvPicPr>
          <p:cNvPr id="7181" name="Picture 13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267200" cy="320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4114800" cy="1143000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Normal ear drum</a:t>
            </a:r>
          </a:p>
        </p:txBody>
      </p:sp>
      <p:pic>
        <p:nvPicPr>
          <p:cNvPr id="8198" name="Picture 6" descr="Serous Otitis Medi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32004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Normal Eardru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32004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38200" y="4800600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Fluid behind the ear drum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38200" y="2286000"/>
            <a:ext cx="3810000" cy="2362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b="1">
                <a:latin typeface="Courier New" pitchFamily="49" charset="0"/>
              </a:rPr>
              <a:t>How would this cause hearing loss?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It sometimes requires drainage through a </a:t>
            </a: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myringotomy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 or with the placement of </a:t>
            </a: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ear tubes 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4342" name="Picture 6" descr="Myringotomy_Labeled_437_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4162425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Pope_Tube_Labeled_437_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162425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964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Courier New</vt:lpstr>
      <vt:lpstr>Default Design</vt:lpstr>
      <vt:lpstr>What causes hearing loss?</vt:lpstr>
      <vt:lpstr>The Outer Ear</vt:lpstr>
      <vt:lpstr>Normal view of ear drum    Blocked by growths in the ear canal </vt:lpstr>
      <vt:lpstr>How would an ear canal blockage cause hearing loss?</vt:lpstr>
      <vt:lpstr>The Middle Ear</vt:lpstr>
      <vt:lpstr>Ear Infections &amp; Fluid in the Ear</vt:lpstr>
      <vt:lpstr>PowerPoint Presentation</vt:lpstr>
      <vt:lpstr>Normal ear drum</vt:lpstr>
      <vt:lpstr>It sometimes requires drainage through a myringotomy or with the placement of ear tubes .</vt:lpstr>
      <vt:lpstr>Otosclerosis </vt:lpstr>
      <vt:lpstr>The Inner Ear</vt:lpstr>
      <vt:lpstr>Presbycusis </vt:lpstr>
      <vt:lpstr>Noise </vt:lpstr>
      <vt:lpstr>Neural problems </vt:lpstr>
      <vt:lpstr>Hearing Aids and  Cochlear Implants </vt:lpstr>
      <vt:lpstr>Hearing Aids</vt:lpstr>
      <vt:lpstr>Hearing aids aren't effective for everyone.</vt:lpstr>
      <vt:lpstr>What can people with hearing aids hear?</vt:lpstr>
      <vt:lpstr>Cochlear Implants</vt:lpstr>
      <vt:lpstr>The cochlear implant is made up of two main systems:</vt:lpstr>
      <vt:lpstr>PowerPoint Presentation</vt:lpstr>
      <vt:lpstr>The Cochlear Debate</vt:lpstr>
      <vt:lpstr>However…</vt:lpstr>
      <vt:lpstr>What can people with cochlear implants hear?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causes hearing loss?</dc:title>
  <dc:creator>Stephanie Carles</dc:creator>
  <cp:lastModifiedBy>Dave Edinger</cp:lastModifiedBy>
  <cp:revision>7</cp:revision>
  <dcterms:created xsi:type="dcterms:W3CDTF">2009-01-19T22:56:20Z</dcterms:created>
  <dcterms:modified xsi:type="dcterms:W3CDTF">2014-03-18T11:28:41Z</dcterms:modified>
</cp:coreProperties>
</file>