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4" r:id="rId20"/>
    <p:sldId id="275" r:id="rId21"/>
    <p:sldId id="273" r:id="rId22"/>
    <p:sldId id="277" r:id="rId23"/>
    <p:sldId id="278" r:id="rId24"/>
    <p:sldId id="282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598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3" autoAdjust="0"/>
  </p:normalViewPr>
  <p:slideViewPr>
    <p:cSldViewPr>
      <p:cViewPr>
        <p:scale>
          <a:sx n="84" d="100"/>
          <a:sy n="84" d="100"/>
        </p:scale>
        <p:origin x="-106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63926-3F2E-4778-B56A-C693DF8EA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69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30E1E-DD36-4132-B92D-2A4D06C54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23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4A942-5CAC-491F-BF21-7D241378F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1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59421-0487-4102-B986-17013F923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84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CFE32-3A48-4B22-A75A-81B56FA36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78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2416E-53D7-47BF-B911-43E993D25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62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ACB25-3B8E-494B-8FE4-EE6560EFC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87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5C919-EC44-4C72-A854-9536086C4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60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C8BBE-3E09-4543-92B2-5E81E272C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99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70E03-2507-4D86-9A7B-2B0BAEACB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41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A03A7-A5C3-40CA-8044-410A7DEEE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68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84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EEA9FF-BB86-4509-ACBC-1DACDCFE5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2107" name="Group 59"/>
          <p:cNvGraphicFramePr>
            <a:graphicFrameLocks noGrp="1"/>
          </p:cNvGraphicFramePr>
          <p:nvPr/>
        </p:nvGraphicFramePr>
        <p:xfrm>
          <a:off x="0" y="0"/>
          <a:ext cx="9144000" cy="690372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Parts of the Human Ear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How we Hear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The Speed of Sound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Sound Waves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Properties of Sound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" action="ppaction://hlinksldjump"/>
                        </a:rPr>
                        <a:t>100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3" action="ppaction://hlinksldjump"/>
                        </a:rPr>
                        <a:t>100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4" action="ppaction://hlinksldjump"/>
                        </a:rPr>
                        <a:t>100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5" action="ppaction://hlinksldjump"/>
                        </a:rPr>
                        <a:t>100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6" action="ppaction://hlinksldjump"/>
                        </a:rPr>
                        <a:t>100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7" action="ppaction://hlinksldjump"/>
                        </a:rPr>
                        <a:t>200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8" action="ppaction://hlinksldjump"/>
                        </a:rPr>
                        <a:t>200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9" action="ppaction://hlinksldjump"/>
                        </a:rPr>
                        <a:t>200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0" action="ppaction://hlinksldjump"/>
                        </a:rPr>
                        <a:t>200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1" action="ppaction://hlinksldjump"/>
                        </a:rPr>
                        <a:t>200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2" action="ppaction://hlinksldjump"/>
                        </a:rPr>
                        <a:t>300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3" action="ppaction://hlinksldjump"/>
                        </a:rPr>
                        <a:t>300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4" action="ppaction://hlinksldjump"/>
                        </a:rPr>
                        <a:t>300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5" action="ppaction://hlinksldjump"/>
                        </a:rPr>
                        <a:t>300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6" action="ppaction://hlinksldjump"/>
                        </a:rPr>
                        <a:t>300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7" action="ppaction://hlinksldjump"/>
                        </a:rPr>
                        <a:t>400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8" action="ppaction://hlinksldjump"/>
                        </a:rPr>
                        <a:t>400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19" action="ppaction://hlinksldjump"/>
                        </a:rPr>
                        <a:t>400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0" action="ppaction://hlinksldjump"/>
                        </a:rPr>
                        <a:t>400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1" action="ppaction://hlinksldjump"/>
                        </a:rPr>
                        <a:t>400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2" action="ppaction://hlinksldjump"/>
                        </a:rPr>
                        <a:t>500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3" action="ppaction://hlinksldjump"/>
                        </a:rPr>
                        <a:t>500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4" action="ppaction://hlinksldjump"/>
                        </a:rPr>
                        <a:t>500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5" action="ppaction://hlinksldjump"/>
                        </a:rPr>
                        <a:t>500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hlinkClick r:id="rId26" action="ppaction://hlinksldjump"/>
                        </a:rPr>
                        <a:t>500</a:t>
                      </a:r>
                      <a:endParaRPr kumimoji="0" lang="en-US" alt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84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carries sound, as an electrical impulse, to the brain?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Auditory Nerve</a:t>
            </a:r>
          </a:p>
        </p:txBody>
      </p:sp>
      <p:sp>
        <p:nvSpPr>
          <p:cNvPr id="122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 are sound waves actually interpreted as sound?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When they reach the brain</a:t>
            </a:r>
          </a:p>
        </p:txBody>
      </p:sp>
      <p:sp>
        <p:nvSpPr>
          <p:cNvPr id="1331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At ________ ____________, sound travels at 343 m/s in air.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733800" y="1828800"/>
            <a:ext cx="27432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room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752600" y="2514600"/>
            <a:ext cx="53340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temperature</a:t>
            </a:r>
          </a:p>
        </p:txBody>
      </p:sp>
      <p:sp>
        <p:nvSpPr>
          <p:cNvPr id="1434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two factors affect how fast sound travels?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Temperature and Density</a:t>
            </a:r>
          </a:p>
        </p:txBody>
      </p:sp>
      <p:sp>
        <p:nvSpPr>
          <p:cNvPr id="153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If a sound wave is moving through a cold substance, will it be easier or harder for the wave to travel?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Harder!</a:t>
            </a:r>
          </a:p>
        </p:txBody>
      </p:sp>
      <p:sp>
        <p:nvSpPr>
          <p:cNvPr id="163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29600" y="0"/>
            <a:ext cx="914400" cy="10668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Which would transfer sound more slowly:</a:t>
            </a:r>
            <a:b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Solid, liquid, or gas? 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2133600" y="5181600"/>
            <a:ext cx="44958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Gas</a:t>
            </a:r>
          </a:p>
        </p:txBody>
      </p:sp>
      <p:sp>
        <p:nvSpPr>
          <p:cNvPr id="17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Why you could hear the coat hanger better with your fingers in your ears?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The sound travels through</a:t>
            </a:r>
          </a:p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a solid all the way to your ears</a:t>
            </a:r>
          </a:p>
        </p:txBody>
      </p:sp>
      <p:sp>
        <p:nvSpPr>
          <p:cNvPr id="184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77200" y="0"/>
            <a:ext cx="1066800" cy="990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has to occur for a sound to form?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Vibrations</a:t>
            </a:r>
          </a:p>
        </p:txBody>
      </p:sp>
      <p:sp>
        <p:nvSpPr>
          <p:cNvPr id="194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Does a sound wave travel in a straight line?</a:t>
            </a:r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No! It moves out from the </a:t>
            </a:r>
          </a:p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source in all directions.</a:t>
            </a:r>
          </a:p>
        </p:txBody>
      </p:sp>
      <p:sp>
        <p:nvSpPr>
          <p:cNvPr id="235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type of wave is a sound wave?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Longitudinal</a:t>
            </a:r>
          </a:p>
        </p:txBody>
      </p:sp>
      <p:sp>
        <p:nvSpPr>
          <p:cNvPr id="21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are the three areas/parts of the human ear?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Inner, Middle, and Outer</a:t>
            </a:r>
          </a:p>
        </p:txBody>
      </p:sp>
      <p:sp>
        <p:nvSpPr>
          <p:cNvPr id="3078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part of a wave is shown here?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8610600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AutoShape 4"/>
          <p:cNvSpPr>
            <a:spLocks/>
          </p:cNvSpPr>
          <p:nvPr/>
        </p:nvSpPr>
        <p:spPr bwMode="auto">
          <a:xfrm rot="16200000">
            <a:off x="1943100" y="4000500"/>
            <a:ext cx="381000" cy="1524000"/>
          </a:xfrm>
          <a:prstGeom prst="leftBrace">
            <a:avLst>
              <a:gd name="adj1" fmla="val 33333"/>
              <a:gd name="adj2" fmla="val 50000"/>
            </a:avLst>
          </a:prstGeom>
          <a:noFill/>
          <a:ln w="635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62000" y="5029200"/>
            <a:ext cx="2743200" cy="609600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990600" y="5105400"/>
            <a:ext cx="2209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Rarefaction</a:t>
            </a:r>
          </a:p>
        </p:txBody>
      </p:sp>
      <p:sp>
        <p:nvSpPr>
          <p:cNvPr id="2253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58200" y="0"/>
            <a:ext cx="685800" cy="6858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does a vibration do to the air molecules that surround the object making sound?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Makes them vibrate too!</a:t>
            </a:r>
          </a:p>
        </p:txBody>
      </p:sp>
      <p:sp>
        <p:nvSpPr>
          <p:cNvPr id="204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34400" y="0"/>
            <a:ext cx="609600" cy="609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does the loudness of a sound tell us?</a:t>
            </a: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The amount of energy in the sound wave</a:t>
            </a:r>
          </a:p>
        </p:txBody>
      </p:sp>
      <p:sp>
        <p:nvSpPr>
          <p:cNvPr id="245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highness or lowness of a sound is ____________.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2514600" y="3962400"/>
            <a:ext cx="38862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Pitch</a:t>
            </a:r>
          </a:p>
        </p:txBody>
      </p:sp>
      <p:sp>
        <p:nvSpPr>
          <p:cNvPr id="25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Which has a higher pitch?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8763000" cy="20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4648200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4648200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1828800" y="2514600"/>
            <a:ext cx="2362200" cy="1143000"/>
          </a:xfrm>
          <a:prstGeom prst="rightArrow">
            <a:avLst>
              <a:gd name="adj1" fmla="val 50000"/>
              <a:gd name="adj2" fmla="val 5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05800" y="0"/>
            <a:ext cx="838200" cy="9144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More or Less Sound Vibrations?</a:t>
            </a:r>
          </a:p>
        </p:txBody>
      </p:sp>
      <p:pic>
        <p:nvPicPr>
          <p:cNvPr id="26627" name="Picture 3" descr="MPj043858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5105400" cy="33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More!</a:t>
            </a:r>
          </a:p>
        </p:txBody>
      </p:sp>
      <p:sp>
        <p:nvSpPr>
          <p:cNvPr id="2662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53400" y="0"/>
            <a:ext cx="990600" cy="7620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If a wave has a low frequency, the pitch will be _________.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733800" y="3962400"/>
            <a:ext cx="39624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low also</a:t>
            </a:r>
          </a:p>
        </p:txBody>
      </p:sp>
      <p:sp>
        <p:nvSpPr>
          <p:cNvPr id="286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are the two main parts of the outer ear?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304800" y="49530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Pinna and Ear Canal</a:t>
            </a:r>
          </a:p>
        </p:txBody>
      </p:sp>
      <p:sp>
        <p:nvSpPr>
          <p:cNvPr id="512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are the two main parts of the inner ear?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Cochlea and Auditory Nerve</a:t>
            </a:r>
          </a:p>
        </p:txBody>
      </p:sp>
      <p:sp>
        <p:nvSpPr>
          <p:cNvPr id="717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are the four main parts of the middle ear?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Eardrum, Anvil, Hammer, and Stirrup</a:t>
            </a:r>
          </a:p>
        </p:txBody>
      </p:sp>
      <p:sp>
        <p:nvSpPr>
          <p:cNvPr id="61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What, in the cochlea, detects sound waves?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04800" y="4876800"/>
            <a:ext cx="8610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Hair Cells</a:t>
            </a:r>
          </a:p>
        </p:txBody>
      </p:sp>
      <p:sp>
        <p:nvSpPr>
          <p:cNvPr id="81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When sound is funneled into the ear canal, it vibrates the ________________.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600200" y="4343400"/>
            <a:ext cx="58674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Eardrum</a:t>
            </a:r>
          </a:p>
        </p:txBody>
      </p:sp>
      <p:sp>
        <p:nvSpPr>
          <p:cNvPr id="922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eardrum transfers sound vibrations to the ________ in the middle ear.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752600" y="3962400"/>
            <a:ext cx="32766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Bones</a:t>
            </a:r>
          </a:p>
        </p:txBody>
      </p:sp>
      <p:sp>
        <p:nvSpPr>
          <p:cNvPr id="102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alt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anvil, hammer, and stirrup vibrate against the __________ in the inner ear.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066800" y="3962400"/>
            <a:ext cx="44958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Cochlea</a:t>
            </a:r>
          </a:p>
        </p:txBody>
      </p:sp>
      <p:sp>
        <p:nvSpPr>
          <p:cNvPr id="112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96200" y="0"/>
            <a:ext cx="1447800" cy="1371600"/>
          </a:xfrm>
          <a:prstGeom prst="actionButtonHome">
            <a:avLst/>
          </a:prstGeom>
          <a:solidFill>
            <a:srgbClr val="5984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409</Words>
  <Application>Microsoft Office PowerPoint</Application>
  <PresentationFormat>On-screen Show (4:3)</PresentationFormat>
  <Paragraphs>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Comic Sans MS</vt:lpstr>
      <vt:lpstr>Courier New</vt:lpstr>
      <vt:lpstr>Default Design</vt:lpstr>
      <vt:lpstr>PowerPoint Presentation</vt:lpstr>
      <vt:lpstr>What are the three areas/parts of the human ear?</vt:lpstr>
      <vt:lpstr>What are the two main parts of the outer ear?</vt:lpstr>
      <vt:lpstr>What are the two main parts of the inner ear?</vt:lpstr>
      <vt:lpstr>What are the four main parts of the middle ear?</vt:lpstr>
      <vt:lpstr>What, in the cochlea, detects sound waves?</vt:lpstr>
      <vt:lpstr>When sound is funneled into the ear canal, it vibrates the ________________.</vt:lpstr>
      <vt:lpstr>The eardrum transfers sound vibrations to the ________ in the middle ear.</vt:lpstr>
      <vt:lpstr>The anvil, hammer, and stirrup vibrate against the __________ in the inner ear.</vt:lpstr>
      <vt:lpstr>What carries sound, as an electrical impulse, to the brain?</vt:lpstr>
      <vt:lpstr>When are sound waves actually interpreted as sound?</vt:lpstr>
      <vt:lpstr>At ________ ____________, sound travels at 343 m/s in air.</vt:lpstr>
      <vt:lpstr>What two factors affect how fast sound travels?</vt:lpstr>
      <vt:lpstr>If a sound wave is moving through a cold substance, will it be easier or harder for the wave to travel?</vt:lpstr>
      <vt:lpstr>Which would transfer sound more slowly: Solid, liquid, or gas? </vt:lpstr>
      <vt:lpstr>Why you could hear the coat hanger better with your fingers in your ears?</vt:lpstr>
      <vt:lpstr>What has to occur for a sound to form?</vt:lpstr>
      <vt:lpstr>Does a sound wave travel in a straight line?</vt:lpstr>
      <vt:lpstr>What type of wave is a sound wave?</vt:lpstr>
      <vt:lpstr>What part of a wave is shown here?</vt:lpstr>
      <vt:lpstr>What does a vibration do to the air molecules that surround the object making sound?</vt:lpstr>
      <vt:lpstr>What does the loudness of a sound tell us?</vt:lpstr>
      <vt:lpstr>The highness or lowness of a sound is ____________.</vt:lpstr>
      <vt:lpstr>Which has a higher pitch?</vt:lpstr>
      <vt:lpstr>More or Less Sound Vibrations?</vt:lpstr>
      <vt:lpstr>If a wave has a low frequency, the pitch will be _________.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Carles</dc:creator>
  <cp:lastModifiedBy>Dave Edinger</cp:lastModifiedBy>
  <cp:revision>8</cp:revision>
  <dcterms:created xsi:type="dcterms:W3CDTF">2009-01-28T00:57:37Z</dcterms:created>
  <dcterms:modified xsi:type="dcterms:W3CDTF">2014-03-18T11:29:58Z</dcterms:modified>
</cp:coreProperties>
</file>