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3A615F1E-D444-4FEF-BA9A-DCC810B6FE93}" type="datetimeFigureOut">
              <a:rPr lang="en-US" altLang="en-US"/>
              <a:pPr/>
              <a:t>10/3/2014</a:t>
            </a:fld>
            <a:endParaRPr lang="en-US" alt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803485A2-8E2E-4ABC-9EBD-8544092E13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371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40C1B1-A28F-4920-B34E-CC6B383EA732}" type="datetimeFigureOut">
              <a:rPr lang="en-US" altLang="en-US"/>
              <a:pPr/>
              <a:t>10/3/2014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AA90F-7E3E-4F1D-985B-698B203C0F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52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A2272-4DBA-478C-A598-ABCB83118736}" type="datetimeFigureOut">
              <a:rPr lang="en-US" altLang="en-US"/>
              <a:pPr/>
              <a:t>10/3/2014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2C22A-18D7-46B4-B1B0-A7428C8717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57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9354A-461E-4699-8A3D-55D62755AC44}" type="datetimeFigureOut">
              <a:rPr lang="en-US" altLang="en-US"/>
              <a:pPr/>
              <a:t>10/3/2014</a:t>
            </a:fld>
            <a:endParaRPr lang="en-US" alt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FA93F9-1536-4247-B471-E3C7C4C2991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10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DCB8E67B-DCC8-4204-A066-90175ABF9276}" type="datetimeFigureOut">
              <a:rPr lang="en-US" altLang="en-US"/>
              <a:pPr/>
              <a:t>10/3/2014</a:t>
            </a:fld>
            <a:endParaRPr lang="en-US" alt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A7740DCD-6B34-4313-BFE8-44EC87F4A6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341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4625E-A536-41C5-A6A4-AC52BD283C19}" type="datetimeFigureOut">
              <a:rPr lang="en-US" altLang="en-US"/>
              <a:pPr/>
              <a:t>10/3/2014</a:t>
            </a:fld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85B55-C761-4D55-A36A-853E3CAD33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09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23141-78E5-483E-B64B-B040BE5AF340}" type="datetimeFigureOut">
              <a:rPr lang="en-US" altLang="en-US"/>
              <a:pPr/>
              <a:t>10/3/2014</a:t>
            </a:fld>
            <a:endParaRPr lang="en-US" alt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900A6-C4FC-4C76-B8DB-BA3255D91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30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769646-095A-4F14-B5DB-60AEBBCAFA31}" type="datetimeFigureOut">
              <a:rPr lang="en-US" altLang="en-US"/>
              <a:pPr/>
              <a:t>10/3/2014</a:t>
            </a:fld>
            <a:endParaRPr lang="en-US" alt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AF725D-643F-4A28-89AA-440AD0AD801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73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11202E-6E2C-4A26-802D-541D8006B1F3}" type="datetimeFigureOut">
              <a:rPr lang="en-US" altLang="en-US"/>
              <a:pPr/>
              <a:t>10/3/2014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B2AE7-E0D5-4A0F-94A6-BE3178B4DA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69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0813B-C5E8-4BA9-89AE-DED1223C98A9}" type="datetimeFigureOut">
              <a:rPr lang="en-US" altLang="en-US"/>
              <a:pPr/>
              <a:t>10/3/2014</a:t>
            </a:fld>
            <a:endParaRPr lang="en-US" alt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DB613B-EF35-4C31-A7FE-5133B58A8C6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33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24F907-E337-4386-A9BD-2747551E2B14}" type="datetimeFigureOut">
              <a:rPr lang="en-US" altLang="en-US"/>
              <a:pPr/>
              <a:t>10/3/2014</a:t>
            </a:fld>
            <a:endParaRPr lang="en-US" alt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6B6FA7-E91C-43CD-BC35-912967EEAB8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00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entury Schoolbook" pitchFamily="18" charset="0"/>
              </a:defRPr>
            </a:lvl1pPr>
          </a:lstStyle>
          <a:p>
            <a:fld id="{FF3B0495-4439-4612-B6CB-6EA821652379}" type="datetimeFigureOut">
              <a:rPr lang="en-US" altLang="en-US"/>
              <a:pPr/>
              <a:t>10/3/2014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entury Schoolbook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itchFamily="18" charset="0"/>
              </a:defRPr>
            </a:lvl1pPr>
          </a:lstStyle>
          <a:p>
            <a:fld id="{4B3503E2-7D6F-4300-8F58-CD1C26B7B3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0" r:id="rId4"/>
    <p:sldLayoutId id="2147483691" r:id="rId5"/>
    <p:sldLayoutId id="2147483698" r:id="rId6"/>
    <p:sldLayoutId id="2147483692" r:id="rId7"/>
    <p:sldLayoutId id="2147483699" r:id="rId8"/>
    <p:sldLayoutId id="2147483700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Naming Covalent Compounds</a:t>
            </a:r>
            <a:endParaRPr lang="en-US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en-US" alt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Writing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mtClean="0"/>
              <a:t>Made of two anions (2 nonmetals or 1 nonmetal &amp; 1 polyatomic ion)</a:t>
            </a:r>
          </a:p>
          <a:p>
            <a:r>
              <a:rPr lang="en-US" altLang="en-US" smtClean="0"/>
              <a:t>Identify the less electronegative element 1</a:t>
            </a:r>
            <a:r>
              <a:rPr lang="en-US" altLang="en-US" baseline="30000" smtClean="0"/>
              <a:t>st</a:t>
            </a:r>
            <a:r>
              <a:rPr lang="en-US" altLang="en-US" smtClean="0"/>
              <a:t>  (trend = less EN is the one farthest left &amp; farthest down on Periodic Table)</a:t>
            </a:r>
          </a:p>
          <a:p>
            <a:r>
              <a:rPr lang="en-US" altLang="en-US" smtClean="0"/>
              <a:t>The 1</a:t>
            </a:r>
            <a:r>
              <a:rPr lang="en-US" altLang="en-US" baseline="30000" smtClean="0"/>
              <a:t>st</a:t>
            </a:r>
            <a:r>
              <a:rPr lang="en-US" altLang="en-US" smtClean="0"/>
              <a:t> nonmetal is just given the name as found on the Periodic Table (just like ionic)</a:t>
            </a:r>
          </a:p>
          <a:p>
            <a:r>
              <a:rPr lang="en-US" altLang="en-US" smtClean="0"/>
              <a:t>The 2</a:t>
            </a:r>
            <a:r>
              <a:rPr lang="en-US" altLang="en-US" baseline="30000" smtClean="0"/>
              <a:t>nd</a:t>
            </a:r>
            <a:r>
              <a:rPr lang="en-US" altLang="en-US" smtClean="0"/>
              <a:t> nonmetal ending is changed to –ide (just like ionic…don’t change polyatomics)</a:t>
            </a:r>
          </a:p>
          <a:p>
            <a:r>
              <a:rPr lang="en-US" altLang="en-US" b="1" i="1" smtClean="0"/>
              <a:t>Difference</a:t>
            </a:r>
            <a:r>
              <a:rPr lang="en-US" altLang="en-US" smtClean="0"/>
              <a:t> = numerical prefixes are used to express how many of each nonmetal are present</a:t>
            </a:r>
            <a:endParaRPr lang="en-US" altLang="en-US" b="1" i="1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Writing Covalent Compounds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/>
          <a:lstStyle/>
          <a:p>
            <a:r>
              <a:rPr lang="en-US" altLang="en-US" smtClean="0"/>
              <a:t>You </a:t>
            </a:r>
            <a:r>
              <a:rPr lang="en-US" altLang="en-US" b="1" i="1" smtClean="0"/>
              <a:t>never</a:t>
            </a:r>
            <a:r>
              <a:rPr lang="en-US" altLang="en-US" smtClean="0"/>
              <a:t> use “criss-cross” method</a:t>
            </a:r>
          </a:p>
          <a:p>
            <a:r>
              <a:rPr lang="en-US" altLang="en-US" smtClean="0"/>
              <a:t>The only time you do </a:t>
            </a:r>
            <a:r>
              <a:rPr lang="en-US" altLang="en-US" b="1" i="1" smtClean="0"/>
              <a:t>not</a:t>
            </a:r>
            <a:r>
              <a:rPr lang="en-US" altLang="en-US" smtClean="0"/>
              <a:t> use a prefix is when there is only one of the first nonmetal.</a:t>
            </a:r>
          </a:p>
          <a:p>
            <a:pPr algn="ctr">
              <a:buFont typeface="Wingdings" pitchFamily="2" charset="2"/>
              <a:buNone/>
            </a:pPr>
            <a:endParaRPr lang="en-US" altLang="en-US" smtClean="0"/>
          </a:p>
          <a:p>
            <a:endParaRPr lang="en-US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759075"/>
          <a:ext cx="6096000" cy="40233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397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Number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Prefix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Mono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Tri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Tetra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Penta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Hexa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Hepta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Octa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Nona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Deca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Covalent Compound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SO</a:t>
            </a:r>
            <a:r>
              <a:rPr lang="en-US" altLang="en-US" baseline="-25000" smtClean="0"/>
              <a:t>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N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NO</a:t>
            </a:r>
            <a:r>
              <a:rPr lang="en-US" altLang="en-US" baseline="-25000" smtClean="0"/>
              <a:t>2</a:t>
            </a:r>
            <a:endParaRPr lang="en-US" alt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CCl</a:t>
            </a:r>
            <a:r>
              <a:rPr lang="en-US" altLang="en-US" baseline="-25000" smtClean="0"/>
              <a:t>4</a:t>
            </a:r>
            <a:endParaRPr lang="en-US" alt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Cl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  <a:r>
              <a:rPr lang="en-US" altLang="en-US" baseline="-25000" smtClean="0"/>
              <a:t>7</a:t>
            </a:r>
            <a:endParaRPr lang="en-US" alt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PCl</a:t>
            </a:r>
            <a:r>
              <a:rPr lang="en-US" altLang="en-US" baseline="-25000" smtClean="0"/>
              <a:t>3</a:t>
            </a:r>
            <a:endParaRPr lang="en-US" alt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SF</a:t>
            </a:r>
            <a:r>
              <a:rPr lang="en-US" altLang="en-US" baseline="-25000" smtClean="0"/>
              <a:t>6</a:t>
            </a:r>
            <a:endParaRPr lang="en-US" alt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Si</a:t>
            </a:r>
            <a:r>
              <a:rPr lang="en-US" altLang="en-US" baseline="-25000" smtClean="0"/>
              <a:t>3</a:t>
            </a:r>
            <a:r>
              <a:rPr lang="en-US" altLang="en-US" smtClean="0"/>
              <a:t>N</a:t>
            </a:r>
            <a:r>
              <a:rPr lang="en-US" altLang="en-US" baseline="-25000" smtClean="0"/>
              <a:t>4</a:t>
            </a:r>
            <a:endParaRPr lang="en-US" alt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N(BrO</a:t>
            </a:r>
            <a:r>
              <a:rPr lang="en-US" altLang="en-US" baseline="-25000" smtClean="0"/>
              <a:t>3</a:t>
            </a:r>
            <a:r>
              <a:rPr lang="en-US" altLang="en-US" smtClean="0"/>
              <a:t>)</a:t>
            </a:r>
            <a:r>
              <a:rPr lang="en-US" altLang="en-US" baseline="-25000" smtClean="0"/>
              <a:t>5</a:t>
            </a:r>
            <a:endParaRPr lang="en-US" alt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H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657600" y="1600200"/>
            <a:ext cx="4270375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Sulfur Dioxide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 err="1" smtClean="0">
                <a:solidFill>
                  <a:srgbClr val="FF0000"/>
                </a:solidFill>
              </a:rPr>
              <a:t>Dinitrogen</a:t>
            </a:r>
            <a:r>
              <a:rPr lang="en-US" altLang="en-US" b="1" dirty="0" smtClean="0">
                <a:solidFill>
                  <a:srgbClr val="FF0000"/>
                </a:solidFill>
              </a:rPr>
              <a:t> Monoxide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Nitrogen Dioxide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Carbon Tetrachloride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 err="1" smtClean="0">
                <a:solidFill>
                  <a:srgbClr val="FF0000"/>
                </a:solidFill>
              </a:rPr>
              <a:t>Dichlorine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</a:rPr>
              <a:t>Heptaoxide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Phosphorus </a:t>
            </a:r>
            <a:r>
              <a:rPr lang="en-US" altLang="en-US" b="1" dirty="0" err="1" smtClean="0">
                <a:solidFill>
                  <a:srgbClr val="FF0000"/>
                </a:solidFill>
              </a:rPr>
              <a:t>Trichloride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Sulfur </a:t>
            </a:r>
            <a:r>
              <a:rPr lang="en-US" altLang="en-US" b="1" dirty="0" smtClean="0">
                <a:solidFill>
                  <a:srgbClr val="FF0000"/>
                </a:solidFill>
              </a:rPr>
              <a:t>Hexafluoride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 err="1" smtClean="0">
                <a:solidFill>
                  <a:srgbClr val="FF0000"/>
                </a:solidFill>
              </a:rPr>
              <a:t>Trisilicon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</a:rPr>
              <a:t>Tetranitride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Nitrogen </a:t>
            </a:r>
            <a:r>
              <a:rPr lang="en-US" altLang="en-US" b="1" dirty="0" err="1" smtClean="0">
                <a:solidFill>
                  <a:srgbClr val="FF0000"/>
                </a:solidFill>
              </a:rPr>
              <a:t>Pentabromate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0070C0"/>
                </a:solidFill>
              </a:rPr>
              <a:t>Water </a:t>
            </a:r>
            <a:r>
              <a:rPr lang="en-US" altLang="en-US" b="1" dirty="0" smtClean="0">
                <a:solidFill>
                  <a:srgbClr val="0070C0"/>
                </a:solidFill>
                <a:sym typeface="Wingdings" pitchFamily="2" charset="2"/>
              </a:rPr>
              <a:t> - can use common name</a:t>
            </a:r>
            <a:endParaRPr lang="en-US" altLang="en-US" b="1" dirty="0" smtClean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Covalent Compound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 smtClean="0"/>
              <a:t>Phosphorus Trioxide</a:t>
            </a:r>
          </a:p>
          <a:p>
            <a:pPr>
              <a:buFont typeface="Wingdings" pitchFamily="2" charset="2"/>
              <a:buNone/>
            </a:pPr>
            <a:r>
              <a:rPr lang="en-US" altLang="en-US" dirty="0" err="1" smtClean="0"/>
              <a:t>Dinitrogen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Pentacarbide</a:t>
            </a:r>
            <a:endParaRPr lang="en-US" altLang="en-US" dirty="0" smtClean="0"/>
          </a:p>
          <a:p>
            <a:pPr>
              <a:buFont typeface="Wingdings" pitchFamily="2" charset="2"/>
              <a:buNone/>
            </a:pPr>
            <a:r>
              <a:rPr lang="en-US" altLang="en-US" dirty="0" smtClean="0"/>
              <a:t>Tellurium </a:t>
            </a:r>
            <a:r>
              <a:rPr lang="en-US" altLang="en-US" dirty="0" err="1" smtClean="0"/>
              <a:t>Noniodide</a:t>
            </a:r>
            <a:endParaRPr lang="en-US" altLang="en-US" dirty="0" smtClean="0"/>
          </a:p>
          <a:p>
            <a:pPr>
              <a:buFont typeface="Wingdings" pitchFamily="2" charset="2"/>
              <a:buNone/>
            </a:pPr>
            <a:r>
              <a:rPr lang="en-US" altLang="en-US" dirty="0" smtClean="0"/>
              <a:t>Carbon Monoxide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/>
              <a:t>Selenium </a:t>
            </a:r>
            <a:r>
              <a:rPr lang="en-US" altLang="en-US" dirty="0" err="1" smtClean="0"/>
              <a:t>Heptafluoride</a:t>
            </a:r>
            <a:endParaRPr lang="en-US" altLang="en-US" dirty="0" smtClean="0"/>
          </a:p>
          <a:p>
            <a:pPr>
              <a:buFont typeface="Wingdings" pitchFamily="2" charset="2"/>
              <a:buNone/>
            </a:pPr>
            <a:r>
              <a:rPr lang="en-US" altLang="en-US" dirty="0" err="1" smtClean="0"/>
              <a:t>Tetraphosphorous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Decoxide</a:t>
            </a:r>
            <a:endParaRPr lang="en-US" altLang="en-US" dirty="0" smtClean="0"/>
          </a:p>
          <a:p>
            <a:pPr>
              <a:buFont typeface="Wingdings" pitchFamily="2" charset="2"/>
              <a:buNone/>
            </a:pPr>
            <a:r>
              <a:rPr lang="en-US" altLang="en-US" dirty="0" smtClean="0"/>
              <a:t>Arsenic </a:t>
            </a:r>
            <a:r>
              <a:rPr lang="en-US" altLang="en-US" dirty="0" err="1" smtClean="0"/>
              <a:t>Hexabromide</a:t>
            </a:r>
            <a:endParaRPr lang="en-US" altLang="en-US" dirty="0" smtClean="0"/>
          </a:p>
          <a:p>
            <a:pPr>
              <a:buFont typeface="Wingdings" pitchFamily="2" charset="2"/>
              <a:buNone/>
            </a:pPr>
            <a:r>
              <a:rPr lang="en-US" altLang="en-US" dirty="0" smtClean="0"/>
              <a:t>Silicon Dichloride</a:t>
            </a:r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PO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3</a:t>
            </a:r>
          </a:p>
          <a:p>
            <a:pPr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N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altLang="en-US" b="1" dirty="0" smtClean="0">
                <a:solidFill>
                  <a:srgbClr val="FF0000"/>
                </a:solidFill>
              </a:rPr>
              <a:t>C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5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TeI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9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CO</a:t>
            </a:r>
          </a:p>
          <a:p>
            <a:pPr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SeF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7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P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altLang="en-US" b="1" dirty="0" smtClean="0">
                <a:solidFill>
                  <a:srgbClr val="FF0000"/>
                </a:solidFill>
              </a:rPr>
              <a:t>O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10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  <a:p>
            <a:pPr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AsBr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6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SiCl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2</a:t>
            </a:r>
            <a:endParaRPr lang="en-US" altLang="en-US" b="1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SAVECSVWITHSESSION" val="Fals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0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INCLUDESESS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249</TotalTime>
  <Words>214</Words>
  <Application>Microsoft Office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Century Schoolbook</vt:lpstr>
      <vt:lpstr>Arial</vt:lpstr>
      <vt:lpstr>Wingdings</vt:lpstr>
      <vt:lpstr>Wingdings 2</vt:lpstr>
      <vt:lpstr>Calibri</vt:lpstr>
      <vt:lpstr>Oriel</vt:lpstr>
      <vt:lpstr>Naming Covalent Compounds</vt:lpstr>
      <vt:lpstr>Writing Covalent Compounds</vt:lpstr>
      <vt:lpstr>Writing Covalent Compounds (cont.)</vt:lpstr>
      <vt:lpstr>Covalent Compound Practice</vt:lpstr>
      <vt:lpstr>Covalent Compound Practice</vt:lpstr>
    </vt:vector>
  </TitlesOfParts>
  <Company>Solon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Covalent Compounds</dc:title>
  <dc:creator>Solon Board of Education</dc:creator>
  <cp:lastModifiedBy>Dave Edinger</cp:lastModifiedBy>
  <cp:revision>13</cp:revision>
  <dcterms:created xsi:type="dcterms:W3CDTF">2010-10-27T01:17:21Z</dcterms:created>
  <dcterms:modified xsi:type="dcterms:W3CDTF">2014-10-03T14:28:09Z</dcterms:modified>
</cp:coreProperties>
</file>