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62" r:id="rId2"/>
    <p:sldMasterId id="2147483663" r:id="rId3"/>
    <p:sldMasterId id="2147483664" r:id="rId4"/>
    <p:sldMasterId id="2147483665" r:id="rId5"/>
    <p:sldMasterId id="2147483666" r:id="rId6"/>
    <p:sldMasterId id="2147483667" r:id="rId7"/>
  </p:sldMasterIdLst>
  <p:notesMasterIdLst>
    <p:notesMasterId r:id="rId38"/>
  </p:notesMasterIdLst>
  <p:sldIdLst>
    <p:sldId id="256" r:id="rId8"/>
    <p:sldId id="261" r:id="rId9"/>
    <p:sldId id="262" r:id="rId10"/>
    <p:sldId id="263" r:id="rId11"/>
    <p:sldId id="260" r:id="rId12"/>
    <p:sldId id="257" r:id="rId13"/>
    <p:sldId id="258" r:id="rId14"/>
    <p:sldId id="259"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0160000" cy="7620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77" y="154"/>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0108122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44" name="Shape 3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21" name="Shape 21"/>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indent="-258762" algn="l" rtl="0">
              <a:spcBef>
                <a:spcPts val="775"/>
              </a:spcBef>
              <a:spcAft>
                <a:spcPts val="0"/>
              </a:spcAft>
              <a:buClr>
                <a:schemeClr val="dk2"/>
              </a:buClr>
              <a:buFont typeface="Arial"/>
              <a:buChar char="•"/>
              <a:defRPr sz="3300">
                <a:solidFill>
                  <a:schemeClr val="dk1"/>
                </a:solidFill>
              </a:defRPr>
            </a:lvl1pPr>
            <a:lvl2pPr marL="822325" indent="-228600" algn="l" rtl="0">
              <a:spcBef>
                <a:spcPts val="580"/>
              </a:spcBef>
              <a:spcAft>
                <a:spcPts val="0"/>
              </a:spcAft>
              <a:buClr>
                <a:schemeClr val="accent2"/>
              </a:buClr>
              <a:buFont typeface="Arial"/>
              <a:buChar char="•"/>
              <a:defRPr sz="2900">
                <a:solidFill>
                  <a:schemeClr val="dk1"/>
                </a:solidFill>
              </a:defRPr>
            </a:lvl2pPr>
            <a:lvl3pPr marL="1106488" indent="-153987" algn="l" rtl="0">
              <a:spcBef>
                <a:spcPts val="540"/>
              </a:spcBef>
              <a:spcAft>
                <a:spcPts val="0"/>
              </a:spcAft>
              <a:buClr>
                <a:schemeClr val="accent2"/>
              </a:buClr>
              <a:buFont typeface="Arial"/>
              <a:buChar char="•"/>
              <a:defRPr sz="2700">
                <a:solidFill>
                  <a:schemeClr val="dk1"/>
                </a:solidFill>
              </a:defRPr>
            </a:lvl3pPr>
            <a:lvl4pPr marL="1401763" indent="-166687" algn="l" rtl="0">
              <a:spcBef>
                <a:spcPts val="480"/>
              </a:spcBef>
              <a:spcAft>
                <a:spcPts val="0"/>
              </a:spcAft>
              <a:buClr>
                <a:srgbClr val="E66C7D"/>
              </a:buClr>
              <a:buFont typeface="Arial"/>
              <a:buChar char="•"/>
              <a:defRPr sz="2400">
                <a:solidFill>
                  <a:schemeClr val="dk1"/>
                </a:solidFill>
              </a:defRPr>
            </a:lvl4pPr>
            <a:lvl5pPr marL="1644650" indent="-152400" algn="l" rtl="0">
              <a:spcBef>
                <a:spcPts val="440"/>
              </a:spcBef>
              <a:spcAft>
                <a:spcPts val="0"/>
              </a:spcAft>
              <a:buClr>
                <a:srgbClr val="E66C7D"/>
              </a:buClr>
              <a:buFont typeface="Arial"/>
              <a:buChar char="•"/>
              <a:defRPr sz="2200">
                <a:solidFill>
                  <a:schemeClr val="dk1"/>
                </a:solidFill>
              </a:defRPr>
            </a:lvl5pPr>
            <a:lvl6pPr marL="1899901" indent="-160001" algn="l" rtl="0">
              <a:spcBef>
                <a:spcPts val="400"/>
              </a:spcBef>
              <a:buClr>
                <a:schemeClr val="accent3"/>
              </a:buClr>
              <a:buFont typeface="Arial"/>
              <a:buChar char="•"/>
              <a:defRPr sz="2000">
                <a:solidFill>
                  <a:schemeClr val="dk1"/>
                </a:solidFill>
              </a:defRPr>
            </a:lvl6pPr>
            <a:lvl7pPr marL="2113259" indent="-138409" algn="l" rtl="0">
              <a:spcBef>
                <a:spcPts val="360"/>
              </a:spcBef>
              <a:buClr>
                <a:schemeClr val="accent4"/>
              </a:buClr>
              <a:buFont typeface="Arial"/>
              <a:buChar char="•"/>
              <a:defRPr sz="1800">
                <a:solidFill>
                  <a:schemeClr val="dk1"/>
                </a:solidFill>
              </a:defRPr>
            </a:lvl7pPr>
            <a:lvl8pPr marL="2326617" indent="-135867" algn="l" rtl="0">
              <a:spcBef>
                <a:spcPts val="360"/>
              </a:spcBef>
              <a:buClr>
                <a:schemeClr val="accent4"/>
              </a:buClr>
              <a:buFont typeface="Arial"/>
              <a:buChar char="•"/>
              <a:defRPr sz="1800">
                <a:solidFill>
                  <a:schemeClr val="dk1"/>
                </a:solidFill>
              </a:defRPr>
            </a:lvl8pPr>
            <a:lvl9pPr marL="2539975" indent="-146025" algn="l" rtl="0">
              <a:spcBef>
                <a:spcPts val="360"/>
              </a:spcBef>
              <a:buClr>
                <a:schemeClr val="accent4"/>
              </a:buClr>
              <a:buFont typeface="Arial"/>
              <a:buChar char="•"/>
              <a:defRPr sz="1800">
                <a:solidFill>
                  <a:schemeClr val="dk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508000" y="568960"/>
            <a:ext cx="9144000" cy="1016000"/>
          </a:xfrm>
          <a:prstGeom prst="rect">
            <a:avLst/>
          </a:prstGeom>
          <a:noFill/>
          <a:ln>
            <a:noFill/>
          </a:ln>
        </p:spPr>
        <p:txBody>
          <a:bodyPr lIns="91425" tIns="91425" rIns="91425" bIns="91425" anchor="t"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111" name="Shape 111"/>
          <p:cNvSpPr txBox="1">
            <a:spLocks noGrp="1"/>
          </p:cNvSpPr>
          <p:nvPr>
            <p:ph type="body" idx="1"/>
          </p:nvPr>
        </p:nvSpPr>
        <p:spPr>
          <a:xfrm>
            <a:off x="515937" y="1967224"/>
            <a:ext cx="4487333" cy="5028847"/>
          </a:xfrm>
          <a:prstGeom prst="rect">
            <a:avLst/>
          </a:prstGeom>
          <a:noFill/>
          <a:ln>
            <a:noFill/>
          </a:ln>
        </p:spPr>
        <p:txBody>
          <a:bodyPr lIns="91425" tIns="91425" rIns="91425" bIns="91425" anchor="t" anchorCtr="0"/>
          <a:lstStyle>
            <a:lvl1pPr rtl="0">
              <a:defRPr sz="3100"/>
            </a:lvl1pPr>
            <a:lvl2pPr rtl="0">
              <a:defRPr sz="2700"/>
            </a:lvl2pPr>
            <a:lvl3pPr rtl="0">
              <a:defRPr sz="2200"/>
            </a:lvl3pPr>
            <a:lvl4pPr rtl="0">
              <a:defRPr sz="2000"/>
            </a:lvl4pPr>
            <a:lvl5pPr rtl="0">
              <a:defRPr sz="2000"/>
            </a:lvl5pPr>
            <a:lvl6pPr>
              <a:defRPr/>
            </a:lvl6pPr>
            <a:lvl7pPr>
              <a:defRPr/>
            </a:lvl7pPr>
            <a:lvl8pPr>
              <a:defRPr/>
            </a:lvl8pPr>
            <a:lvl9pPr>
              <a:defRPr/>
            </a:lvl9pPr>
          </a:lstStyle>
          <a:p>
            <a:endParaRPr/>
          </a:p>
        </p:txBody>
      </p:sp>
      <p:sp>
        <p:nvSpPr>
          <p:cNvPr id="112" name="Shape 112"/>
          <p:cNvSpPr txBox="1">
            <a:spLocks noGrp="1"/>
          </p:cNvSpPr>
          <p:nvPr>
            <p:ph type="body" idx="2"/>
          </p:nvPr>
        </p:nvSpPr>
        <p:spPr>
          <a:xfrm>
            <a:off x="5172605" y="1967224"/>
            <a:ext cx="4487333" cy="5028847"/>
          </a:xfrm>
          <a:prstGeom prst="rect">
            <a:avLst/>
          </a:prstGeom>
          <a:noFill/>
          <a:ln>
            <a:noFill/>
          </a:ln>
        </p:spPr>
        <p:txBody>
          <a:bodyPr lIns="91425" tIns="91425" rIns="91425" bIns="91425" anchor="t" anchorCtr="0"/>
          <a:lstStyle>
            <a:lvl1pPr rtl="0">
              <a:defRPr sz="3100"/>
            </a:lvl1pPr>
            <a:lvl2pPr rtl="0">
              <a:defRPr sz="2700"/>
            </a:lvl2pPr>
            <a:lvl3pPr rtl="0">
              <a:defRPr sz="2200"/>
            </a:lvl3pPr>
            <a:lvl4pPr rtl="0">
              <a:defRPr sz="2000"/>
            </a:lvl4pPr>
            <a:lvl5pPr rtl="0">
              <a:defRPr sz="2000"/>
            </a:lvl5pPr>
            <a:lvl6pPr>
              <a:defRPr/>
            </a:lvl6pPr>
            <a:lvl7pPr>
              <a:defRPr/>
            </a:lvl7pPr>
            <a:lvl8pPr>
              <a:defRPr/>
            </a:lvl8pPr>
            <a:lvl9pP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560916" y="568960"/>
            <a:ext cx="8635999" cy="1016000"/>
          </a:xfrm>
          <a:prstGeom prst="rect">
            <a:avLst/>
          </a:prstGeom>
          <a:noFill/>
          <a:ln>
            <a:noFill/>
          </a:ln>
        </p:spPr>
        <p:txBody>
          <a:bodyPr lIns="91425" tIns="91425" rIns="91425" bIns="91425" anchor="t" anchorCtr="0"/>
          <a:lstStyle>
            <a:lvl1pPr rtl="0">
              <a:defRPr sz="440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31" name="Shape 131"/>
          <p:cNvSpPr txBox="1">
            <a:spLocks noGrp="1"/>
          </p:cNvSpPr>
          <p:nvPr>
            <p:ph type="body" idx="1"/>
          </p:nvPr>
        </p:nvSpPr>
        <p:spPr>
          <a:xfrm>
            <a:off x="508000" y="2010833"/>
            <a:ext cx="4489098" cy="710846"/>
          </a:xfrm>
          <a:prstGeom prst="rect">
            <a:avLst/>
          </a:prstGeom>
          <a:noFill/>
          <a:ln>
            <a:noFill/>
          </a:ln>
        </p:spPr>
        <p:txBody>
          <a:bodyPr lIns="91425" tIns="91425" rIns="91425" bIns="91425" anchor="ctr" anchorCtr="0"/>
          <a:lstStyle>
            <a:lvl1pPr marL="81279" indent="-5079" algn="l" rtl="0">
              <a:buNone/>
              <a:defRPr sz="2700" b="1">
                <a:solidFill>
                  <a:schemeClr val="accent2"/>
                </a:solidFill>
              </a:defRPr>
            </a:lvl1pPr>
            <a:lvl2pPr rtl="0">
              <a:buNone/>
              <a:defRPr sz="2200" b="1"/>
            </a:lvl2pPr>
            <a:lvl3pPr rtl="0">
              <a:buNone/>
              <a:defRPr sz="2000" b="1"/>
            </a:lvl3pPr>
            <a:lvl4pPr rtl="0">
              <a:buNone/>
              <a:defRPr sz="1800" b="1"/>
            </a:lvl4pPr>
            <a:lvl5pPr rtl="0">
              <a:buNone/>
              <a:defRPr sz="1800" b="1"/>
            </a:lvl5pPr>
            <a:lvl6pPr>
              <a:defRPr/>
            </a:lvl6pPr>
            <a:lvl7pPr>
              <a:defRPr/>
            </a:lvl7pPr>
            <a:lvl8pPr>
              <a:defRPr/>
            </a:lvl8pPr>
            <a:lvl9pPr>
              <a:defRPr/>
            </a:lvl9pPr>
          </a:lstStyle>
          <a:p>
            <a:endParaRPr/>
          </a:p>
        </p:txBody>
      </p:sp>
      <p:sp>
        <p:nvSpPr>
          <p:cNvPr id="132" name="Shape 132"/>
          <p:cNvSpPr txBox="1">
            <a:spLocks noGrp="1"/>
          </p:cNvSpPr>
          <p:nvPr>
            <p:ph type="body" idx="2"/>
          </p:nvPr>
        </p:nvSpPr>
        <p:spPr>
          <a:xfrm>
            <a:off x="5161139" y="2010833"/>
            <a:ext cx="4490861" cy="710846"/>
          </a:xfrm>
          <a:prstGeom prst="rect">
            <a:avLst/>
          </a:prstGeom>
          <a:noFill/>
          <a:ln>
            <a:noFill/>
          </a:ln>
        </p:spPr>
        <p:txBody>
          <a:bodyPr lIns="91425" tIns="91425" rIns="91425" bIns="91425" anchor="ctr" anchorCtr="0"/>
          <a:lstStyle>
            <a:lvl1pPr marL="81279" indent="-5079" rtl="0">
              <a:buNone/>
              <a:defRPr sz="2700" b="1">
                <a:solidFill>
                  <a:schemeClr val="accent2"/>
                </a:solidFill>
              </a:defRPr>
            </a:lvl1pPr>
            <a:lvl2pPr rtl="0">
              <a:buNone/>
              <a:defRPr sz="2200" b="1"/>
            </a:lvl2pPr>
            <a:lvl3pPr rtl="0">
              <a:buNone/>
              <a:defRPr sz="2000" b="1"/>
            </a:lvl3pPr>
            <a:lvl4pPr rtl="0">
              <a:buNone/>
              <a:defRPr sz="1800" b="1"/>
            </a:lvl4pPr>
            <a:lvl5pPr rtl="0">
              <a:buNone/>
              <a:defRPr sz="1800" b="1"/>
            </a:lvl5pPr>
            <a:lvl6pPr>
              <a:defRPr/>
            </a:lvl6pPr>
            <a:lvl7pPr>
              <a:defRPr/>
            </a:lvl7pPr>
            <a:lvl8pPr>
              <a:defRPr/>
            </a:lvl8pPr>
            <a:lvl9pPr>
              <a:defRPr/>
            </a:lvl9pPr>
          </a:lstStyle>
          <a:p>
            <a:endParaRPr/>
          </a:p>
        </p:txBody>
      </p:sp>
      <p:sp>
        <p:nvSpPr>
          <p:cNvPr id="133" name="Shape 133"/>
          <p:cNvSpPr txBox="1">
            <a:spLocks noGrp="1"/>
          </p:cNvSpPr>
          <p:nvPr>
            <p:ph type="body" idx="3"/>
          </p:nvPr>
        </p:nvSpPr>
        <p:spPr>
          <a:xfrm>
            <a:off x="508000" y="2732263"/>
            <a:ext cx="4489098" cy="4399279"/>
          </a:xfrm>
          <a:prstGeom prst="rect">
            <a:avLst/>
          </a:prstGeom>
          <a:noFill/>
          <a:ln>
            <a:noFill/>
          </a:ln>
        </p:spPr>
        <p:txBody>
          <a:bodyPr lIns="91425" tIns="91425" rIns="91425" bIns="91425" anchor="t" anchorCtr="0"/>
          <a:lstStyle>
            <a:lvl1pPr rtl="0">
              <a:defRPr sz="2700"/>
            </a:lvl1pPr>
            <a:lvl2pPr rtl="0">
              <a:defRPr sz="2200"/>
            </a:lvl2pPr>
            <a:lvl3pPr rtl="0">
              <a:defRPr sz="2000"/>
            </a:lvl3pPr>
            <a:lvl4pPr rtl="0">
              <a:defRPr sz="1800"/>
            </a:lvl4pPr>
            <a:lvl5pPr rtl="0">
              <a:defRPr sz="1800"/>
            </a:lvl5pPr>
            <a:lvl6pPr>
              <a:defRPr/>
            </a:lvl6pPr>
            <a:lvl7pPr>
              <a:defRPr/>
            </a:lvl7pPr>
            <a:lvl8pPr>
              <a:defRPr/>
            </a:lvl8pPr>
            <a:lvl9pPr>
              <a:defRPr/>
            </a:lvl9pPr>
          </a:lstStyle>
          <a:p>
            <a:endParaRPr/>
          </a:p>
        </p:txBody>
      </p:sp>
      <p:sp>
        <p:nvSpPr>
          <p:cNvPr id="134" name="Shape 134"/>
          <p:cNvSpPr txBox="1">
            <a:spLocks noGrp="1"/>
          </p:cNvSpPr>
          <p:nvPr>
            <p:ph type="body" idx="4"/>
          </p:nvPr>
        </p:nvSpPr>
        <p:spPr>
          <a:xfrm>
            <a:off x="5161139" y="2732263"/>
            <a:ext cx="4490861" cy="4399279"/>
          </a:xfrm>
          <a:prstGeom prst="rect">
            <a:avLst/>
          </a:prstGeom>
          <a:noFill/>
          <a:ln>
            <a:noFill/>
          </a:ln>
        </p:spPr>
        <p:txBody>
          <a:bodyPr lIns="91425" tIns="91425" rIns="91425" bIns="91425" anchor="t" anchorCtr="0"/>
          <a:lstStyle>
            <a:lvl1pPr rtl="0">
              <a:defRPr sz="2700"/>
            </a:lvl1pPr>
            <a:lvl2pPr rtl="0">
              <a:defRPr sz="2200"/>
            </a:lvl2pPr>
            <a:lvl3pPr rtl="0">
              <a:defRPr sz="2000"/>
            </a:lvl3pPr>
            <a:lvl4pPr rtl="0">
              <a:defRPr sz="1800"/>
            </a:lvl4pPr>
            <a:lvl5pPr rtl="0">
              <a:defRPr sz="1800"/>
            </a:lvl5pPr>
            <a:lvl6pPr>
              <a:defRPr/>
            </a:lvl6pPr>
            <a:lvl7pPr>
              <a:defRPr/>
            </a:lvl7pPr>
            <a:lvl8pPr>
              <a:defRPr/>
            </a:lvl8pPr>
            <a:lvl9pP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1016000" y="490279"/>
            <a:ext cx="7619999" cy="779721"/>
          </a:xfrm>
          <a:prstGeom prst="rect">
            <a:avLst/>
          </a:prstGeom>
          <a:noFill/>
          <a:ln>
            <a:noFill/>
          </a:ln>
        </p:spPr>
        <p:txBody>
          <a:bodyPr lIns="91425" tIns="91425" rIns="91425" bIns="91425" anchor="b" anchorCtr="0"/>
          <a:lstStyle>
            <a:lvl1pPr algn="l" rtl="0">
              <a:buNone/>
              <a:defRPr sz="2300" b="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73" name="Shape 173"/>
          <p:cNvSpPr>
            <a:spLocks noGrp="1"/>
          </p:cNvSpPr>
          <p:nvPr>
            <p:ph type="pic" idx="2"/>
          </p:nvPr>
        </p:nvSpPr>
        <p:spPr>
          <a:xfrm>
            <a:off x="408923" y="2104200"/>
            <a:ext cx="9753599" cy="5511271"/>
          </a:xfrm>
          <a:prstGeom prst="rect">
            <a:avLst/>
          </a:prstGeom>
          <a:solidFill>
            <a:schemeClr val="lt2"/>
          </a:solidFill>
          <a:ln>
            <a:noFill/>
          </a:ln>
        </p:spPr>
        <p:txBody>
          <a:bodyPr lIns="91425" tIns="91425" rIns="91425" bIns="91425" anchor="t" anchorCtr="0"/>
          <a:lstStyle>
            <a:lvl1pPr marL="0" marR="0" indent="0" algn="l" rtl="0">
              <a:buClr>
                <a:schemeClr val="dk1"/>
              </a:buClr>
              <a:buFont typeface="Arial"/>
              <a:buNone/>
              <a:defRPr sz="36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74" name="Shape 174"/>
          <p:cNvSpPr txBox="1">
            <a:spLocks noGrp="1"/>
          </p:cNvSpPr>
          <p:nvPr>
            <p:ph type="body" idx="1"/>
          </p:nvPr>
        </p:nvSpPr>
        <p:spPr>
          <a:xfrm>
            <a:off x="1016000" y="1277937"/>
            <a:ext cx="7619999" cy="762000"/>
          </a:xfrm>
          <a:prstGeom prst="rect">
            <a:avLst/>
          </a:prstGeom>
          <a:noFill/>
          <a:ln>
            <a:noFill/>
          </a:ln>
        </p:spPr>
        <p:txBody>
          <a:bodyPr lIns="91425" tIns="91425" rIns="91425" bIns="91425" anchor="t" anchorCtr="0"/>
          <a:lstStyle>
            <a:lvl1pPr marL="30480" indent="-5080" rtl="0">
              <a:spcBef>
                <a:spcPts val="0"/>
              </a:spcBef>
              <a:buNone/>
              <a:defRPr sz="1600">
                <a:solidFill>
                  <a:srgbClr val="FFFFFF"/>
                </a:solidFill>
              </a:defRPr>
            </a:lvl1pPr>
            <a:lvl2pPr rtl="0">
              <a:defRPr sz="1300"/>
            </a:lvl2pPr>
            <a:lvl3pPr rtl="0">
              <a:defRPr sz="1100"/>
            </a:lvl3pPr>
            <a:lvl4pPr rtl="0">
              <a:defRPr sz="1000"/>
            </a:lvl4pPr>
            <a:lvl5pPr rtl="0">
              <a:defRPr sz="1000"/>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016000" y="568960"/>
            <a:ext cx="8635999" cy="1016000"/>
          </a:xfrm>
          <a:prstGeom prst="rect">
            <a:avLst/>
          </a:prstGeom>
          <a:noFill/>
          <a:ln>
            <a:noFill/>
          </a:ln>
        </p:spPr>
        <p:txBody>
          <a:bodyPr lIns="91425" tIns="91425" rIns="91425" bIns="91425" anchor="t" anchorCtr="0"/>
          <a:lstStyle>
            <a:lvl1pPr rtl="0">
              <a:defRPr sz="4400"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762000" y="303388"/>
            <a:ext cx="9144000" cy="1291166"/>
          </a:xfrm>
          <a:prstGeom prst="rect">
            <a:avLst/>
          </a:prstGeom>
          <a:noFill/>
          <a:ln>
            <a:noFill/>
          </a:ln>
        </p:spPr>
        <p:txBody>
          <a:bodyPr lIns="91425" tIns="91425" rIns="91425" bIns="91425" anchor="ctr" anchorCtr="0"/>
          <a:lstStyle>
            <a:lvl1pPr algn="l" rtl="0">
              <a:buNone/>
              <a:defRPr sz="4000" b="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6" name="Shape 26"/>
          <p:cNvSpPr txBox="1">
            <a:spLocks noGrp="1"/>
          </p:cNvSpPr>
          <p:nvPr>
            <p:ph type="body" idx="1"/>
          </p:nvPr>
        </p:nvSpPr>
        <p:spPr>
          <a:xfrm>
            <a:off x="762000" y="1594555"/>
            <a:ext cx="2794000" cy="5080000"/>
          </a:xfrm>
          <a:prstGeom prst="rect">
            <a:avLst/>
          </a:prstGeom>
          <a:noFill/>
          <a:ln>
            <a:noFill/>
          </a:ln>
        </p:spPr>
        <p:txBody>
          <a:bodyPr lIns="91425" tIns="91425" rIns="91425" bIns="91425" anchor="t" anchorCtr="0"/>
          <a:lstStyle>
            <a:lvl1pPr marL="60958" indent="-10158" rtl="0">
              <a:buNone/>
              <a:defRPr sz="2000"/>
            </a:lvl1pPr>
            <a:lvl2pPr rtl="0">
              <a:buNone/>
              <a:defRPr sz="1300"/>
            </a:lvl2pPr>
            <a:lvl3pPr rtl="0">
              <a:buNone/>
              <a:defRPr sz="1100"/>
            </a:lvl3pPr>
            <a:lvl4pPr rtl="0">
              <a:buNone/>
              <a:defRPr sz="1000"/>
            </a:lvl4pPr>
            <a:lvl5pPr rtl="0">
              <a:buNone/>
              <a:defRPr sz="1000"/>
            </a:lvl5pPr>
            <a:lvl6pPr>
              <a:defRPr/>
            </a:lvl6pPr>
            <a:lvl7pPr>
              <a:defRPr/>
            </a:lvl7pPr>
            <a:lvl8pPr>
              <a:defRPr/>
            </a:lvl8pPr>
            <a:lvl9pPr>
              <a:defRPr/>
            </a:lvl9pPr>
          </a:lstStyle>
          <a:p>
            <a:endParaRPr/>
          </a:p>
        </p:txBody>
      </p:sp>
      <p:sp>
        <p:nvSpPr>
          <p:cNvPr id="27" name="Shape 27"/>
          <p:cNvSpPr txBox="1">
            <a:spLocks noGrp="1"/>
          </p:cNvSpPr>
          <p:nvPr>
            <p:ph type="body" idx="2"/>
          </p:nvPr>
        </p:nvSpPr>
        <p:spPr>
          <a:xfrm>
            <a:off x="3810000" y="1594555"/>
            <a:ext cx="6096000" cy="5080000"/>
          </a:xfrm>
          <a:prstGeom prst="rect">
            <a:avLst/>
          </a:prstGeom>
          <a:noFill/>
          <a:ln>
            <a:noFill/>
          </a:ln>
        </p:spPr>
        <p:txBody>
          <a:bodyPr lIns="91425" tIns="91425" rIns="91425" bIns="91425" anchor="t" anchorCtr="0"/>
          <a:lstStyle>
            <a:lvl1pPr rtl="0">
              <a:defRPr sz="3600"/>
            </a:lvl1pPr>
            <a:lvl2pPr rtl="0">
              <a:defRPr sz="3100"/>
            </a:lvl2pPr>
            <a:lvl3pPr rtl="0">
              <a:defRPr sz="2700"/>
            </a:lvl3pPr>
            <a:lvl4pPr rtl="0">
              <a:defRPr sz="2200"/>
            </a:lvl4pPr>
            <a:lvl5pPr rtl="0">
              <a:defRPr sz="2200"/>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30" name="Shape 30"/>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indent="-258762" algn="l" rtl="0">
              <a:spcBef>
                <a:spcPts val="775"/>
              </a:spcBef>
              <a:spcAft>
                <a:spcPts val="0"/>
              </a:spcAft>
              <a:buClr>
                <a:schemeClr val="dk2"/>
              </a:buClr>
              <a:buFont typeface="Arial"/>
              <a:buChar char="•"/>
              <a:defRPr sz="3300">
                <a:solidFill>
                  <a:schemeClr val="dk1"/>
                </a:solidFill>
              </a:defRPr>
            </a:lvl1pPr>
            <a:lvl2pPr marL="822325" indent="-228600" algn="l" rtl="0">
              <a:spcBef>
                <a:spcPts val="580"/>
              </a:spcBef>
              <a:spcAft>
                <a:spcPts val="0"/>
              </a:spcAft>
              <a:buClr>
                <a:schemeClr val="accent2"/>
              </a:buClr>
              <a:buFont typeface="Arial"/>
              <a:buChar char="•"/>
              <a:defRPr sz="2900">
                <a:solidFill>
                  <a:schemeClr val="dk1"/>
                </a:solidFill>
              </a:defRPr>
            </a:lvl2pPr>
            <a:lvl3pPr marL="1106488" indent="-153987" algn="l" rtl="0">
              <a:spcBef>
                <a:spcPts val="540"/>
              </a:spcBef>
              <a:spcAft>
                <a:spcPts val="0"/>
              </a:spcAft>
              <a:buClr>
                <a:schemeClr val="accent2"/>
              </a:buClr>
              <a:buFont typeface="Arial"/>
              <a:buChar char="•"/>
              <a:defRPr sz="2700">
                <a:solidFill>
                  <a:schemeClr val="dk1"/>
                </a:solidFill>
              </a:defRPr>
            </a:lvl3pPr>
            <a:lvl4pPr marL="1401763" indent="-166687" algn="l" rtl="0">
              <a:spcBef>
                <a:spcPts val="480"/>
              </a:spcBef>
              <a:spcAft>
                <a:spcPts val="0"/>
              </a:spcAft>
              <a:buClr>
                <a:srgbClr val="E66C7D"/>
              </a:buClr>
              <a:buFont typeface="Arial"/>
              <a:buChar char="•"/>
              <a:defRPr sz="2400">
                <a:solidFill>
                  <a:schemeClr val="dk1"/>
                </a:solidFill>
              </a:defRPr>
            </a:lvl4pPr>
            <a:lvl5pPr marL="1644650" indent="-152400" algn="l" rtl="0">
              <a:spcBef>
                <a:spcPts val="440"/>
              </a:spcBef>
              <a:spcAft>
                <a:spcPts val="0"/>
              </a:spcAft>
              <a:buClr>
                <a:srgbClr val="E66C7D"/>
              </a:buClr>
              <a:buFont typeface="Arial"/>
              <a:buChar char="•"/>
              <a:defRPr sz="2200">
                <a:solidFill>
                  <a:schemeClr val="dk1"/>
                </a:solidFill>
              </a:defRPr>
            </a:lvl5pPr>
            <a:lvl6pPr marL="1899901" indent="-160001" algn="l" rtl="0">
              <a:spcBef>
                <a:spcPts val="400"/>
              </a:spcBef>
              <a:buClr>
                <a:schemeClr val="accent3"/>
              </a:buClr>
              <a:buFont typeface="Arial"/>
              <a:buChar char="•"/>
              <a:defRPr sz="2000">
                <a:solidFill>
                  <a:schemeClr val="dk1"/>
                </a:solidFill>
              </a:defRPr>
            </a:lvl6pPr>
            <a:lvl7pPr marL="2113259" indent="-138409" algn="l" rtl="0">
              <a:spcBef>
                <a:spcPts val="360"/>
              </a:spcBef>
              <a:buClr>
                <a:schemeClr val="accent4"/>
              </a:buClr>
              <a:buFont typeface="Arial"/>
              <a:buChar char="•"/>
              <a:defRPr sz="1800">
                <a:solidFill>
                  <a:schemeClr val="dk1"/>
                </a:solidFill>
              </a:defRPr>
            </a:lvl7pPr>
            <a:lvl8pPr marL="2326617" indent="-135867" algn="l" rtl="0">
              <a:spcBef>
                <a:spcPts val="360"/>
              </a:spcBef>
              <a:buClr>
                <a:schemeClr val="accent4"/>
              </a:buClr>
              <a:buFont typeface="Arial"/>
              <a:buChar char="•"/>
              <a:defRPr sz="1800">
                <a:solidFill>
                  <a:schemeClr val="dk1"/>
                </a:solidFill>
              </a:defRPr>
            </a:lvl8pPr>
            <a:lvl9pPr marL="2539975" indent="-146025" algn="l" rtl="0">
              <a:spcBef>
                <a:spcPts val="360"/>
              </a:spcBef>
              <a:buClr>
                <a:schemeClr val="accent4"/>
              </a:buClr>
              <a:buFont typeface="Arial"/>
              <a:buChar char="•"/>
              <a:defRPr sz="18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366000" y="305155"/>
            <a:ext cx="2201332" cy="6501693"/>
          </a:xfrm>
          <a:prstGeom prst="rect">
            <a:avLst/>
          </a:prstGeom>
          <a:noFill/>
          <a:ln>
            <a:noFill/>
          </a:ln>
        </p:spPr>
        <p:txBody>
          <a:bodyPr lIns="91425" tIns="91425" rIns="91425" bIns="91425" anchor="ctr"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33" name="Shape 33"/>
          <p:cNvSpPr txBox="1">
            <a:spLocks noGrp="1"/>
          </p:cNvSpPr>
          <p:nvPr>
            <p:ph type="body" idx="1"/>
          </p:nvPr>
        </p:nvSpPr>
        <p:spPr>
          <a:xfrm>
            <a:off x="677333" y="305155"/>
            <a:ext cx="6519332" cy="6501693"/>
          </a:xfrm>
          <a:prstGeom prst="rect">
            <a:avLst/>
          </a:prstGeom>
          <a:noFill/>
          <a:ln>
            <a:noFill/>
          </a:ln>
        </p:spPr>
        <p:txBody>
          <a:bodyPr lIns="91425" tIns="91425" rIns="91425" bIns="91425" anchor="t" anchorCtr="0"/>
          <a:lstStyle>
            <a:lvl1pPr marL="455613" indent="-258762" algn="l" rtl="0">
              <a:spcBef>
                <a:spcPts val="775"/>
              </a:spcBef>
              <a:spcAft>
                <a:spcPts val="0"/>
              </a:spcAft>
              <a:buClr>
                <a:schemeClr val="dk2"/>
              </a:buClr>
              <a:buFont typeface="Arial"/>
              <a:buChar char="•"/>
              <a:defRPr sz="3300">
                <a:solidFill>
                  <a:schemeClr val="dk1"/>
                </a:solidFill>
              </a:defRPr>
            </a:lvl1pPr>
            <a:lvl2pPr marL="822325" indent="-228600" algn="l" rtl="0">
              <a:spcBef>
                <a:spcPts val="580"/>
              </a:spcBef>
              <a:spcAft>
                <a:spcPts val="0"/>
              </a:spcAft>
              <a:buClr>
                <a:schemeClr val="accent2"/>
              </a:buClr>
              <a:buFont typeface="Arial"/>
              <a:buChar char="•"/>
              <a:defRPr sz="2900">
                <a:solidFill>
                  <a:schemeClr val="dk1"/>
                </a:solidFill>
              </a:defRPr>
            </a:lvl2pPr>
            <a:lvl3pPr marL="1106488" indent="-153987" algn="l" rtl="0">
              <a:spcBef>
                <a:spcPts val="540"/>
              </a:spcBef>
              <a:spcAft>
                <a:spcPts val="0"/>
              </a:spcAft>
              <a:buClr>
                <a:schemeClr val="accent2"/>
              </a:buClr>
              <a:buFont typeface="Arial"/>
              <a:buChar char="•"/>
              <a:defRPr sz="2700">
                <a:solidFill>
                  <a:schemeClr val="dk1"/>
                </a:solidFill>
              </a:defRPr>
            </a:lvl3pPr>
            <a:lvl4pPr marL="1401763" indent="-166687" algn="l" rtl="0">
              <a:spcBef>
                <a:spcPts val="480"/>
              </a:spcBef>
              <a:spcAft>
                <a:spcPts val="0"/>
              </a:spcAft>
              <a:buClr>
                <a:srgbClr val="E66C7D"/>
              </a:buClr>
              <a:buFont typeface="Arial"/>
              <a:buChar char="•"/>
              <a:defRPr sz="2400">
                <a:solidFill>
                  <a:schemeClr val="dk1"/>
                </a:solidFill>
              </a:defRPr>
            </a:lvl4pPr>
            <a:lvl5pPr marL="1644650" indent="-152400" algn="l" rtl="0">
              <a:spcBef>
                <a:spcPts val="440"/>
              </a:spcBef>
              <a:spcAft>
                <a:spcPts val="0"/>
              </a:spcAft>
              <a:buClr>
                <a:srgbClr val="E66C7D"/>
              </a:buClr>
              <a:buFont typeface="Arial"/>
              <a:buChar char="•"/>
              <a:defRPr sz="2200">
                <a:solidFill>
                  <a:schemeClr val="dk1"/>
                </a:solidFill>
              </a:defRPr>
            </a:lvl5pPr>
            <a:lvl6pPr marL="1899901" indent="-160001" algn="l" rtl="0">
              <a:spcBef>
                <a:spcPts val="400"/>
              </a:spcBef>
              <a:buClr>
                <a:schemeClr val="accent3"/>
              </a:buClr>
              <a:buFont typeface="Arial"/>
              <a:buChar char="•"/>
              <a:defRPr sz="2000">
                <a:solidFill>
                  <a:schemeClr val="dk1"/>
                </a:solidFill>
              </a:defRPr>
            </a:lvl6pPr>
            <a:lvl7pPr marL="2113259" indent="-138409" algn="l" rtl="0">
              <a:spcBef>
                <a:spcPts val="360"/>
              </a:spcBef>
              <a:buClr>
                <a:schemeClr val="accent4"/>
              </a:buClr>
              <a:buFont typeface="Arial"/>
              <a:buChar char="•"/>
              <a:defRPr sz="1800">
                <a:solidFill>
                  <a:schemeClr val="dk1"/>
                </a:solidFill>
              </a:defRPr>
            </a:lvl7pPr>
            <a:lvl8pPr marL="2326617" indent="-135867" algn="l" rtl="0">
              <a:spcBef>
                <a:spcPts val="360"/>
              </a:spcBef>
              <a:buClr>
                <a:schemeClr val="accent4"/>
              </a:buClr>
              <a:buFont typeface="Arial"/>
              <a:buChar char="•"/>
              <a:defRPr sz="1800">
                <a:solidFill>
                  <a:schemeClr val="dk1"/>
                </a:solidFill>
              </a:defRPr>
            </a:lvl8pPr>
            <a:lvl9pPr marL="2539975" indent="-146025" algn="l" rtl="0">
              <a:spcBef>
                <a:spcPts val="360"/>
              </a:spcBef>
              <a:buClr>
                <a:schemeClr val="accent4"/>
              </a:buClr>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l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36" name="Shape 36"/>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indent="-258762" algn="l" rtl="0">
              <a:spcBef>
                <a:spcPts val="775"/>
              </a:spcBef>
              <a:spcAft>
                <a:spcPts val="0"/>
              </a:spcAft>
              <a:buClr>
                <a:schemeClr val="dk2"/>
              </a:buClr>
              <a:buFont typeface="Arial"/>
              <a:buChar char="•"/>
              <a:defRPr sz="3300">
                <a:solidFill>
                  <a:schemeClr val="dk1"/>
                </a:solidFill>
              </a:defRPr>
            </a:lvl1pPr>
            <a:lvl2pPr marL="822325" indent="-228600" algn="l" rtl="0">
              <a:spcBef>
                <a:spcPts val="580"/>
              </a:spcBef>
              <a:spcAft>
                <a:spcPts val="0"/>
              </a:spcAft>
              <a:buClr>
                <a:schemeClr val="accent2"/>
              </a:buClr>
              <a:buFont typeface="Arial"/>
              <a:buChar char="•"/>
              <a:defRPr sz="2900">
                <a:solidFill>
                  <a:schemeClr val="dk1"/>
                </a:solidFill>
              </a:defRPr>
            </a:lvl2pPr>
            <a:lvl3pPr marL="1106488" indent="-153987" algn="l" rtl="0">
              <a:spcBef>
                <a:spcPts val="540"/>
              </a:spcBef>
              <a:spcAft>
                <a:spcPts val="0"/>
              </a:spcAft>
              <a:buClr>
                <a:schemeClr val="accent2"/>
              </a:buClr>
              <a:buFont typeface="Arial"/>
              <a:buChar char="•"/>
              <a:defRPr sz="2700">
                <a:solidFill>
                  <a:schemeClr val="dk1"/>
                </a:solidFill>
              </a:defRPr>
            </a:lvl3pPr>
            <a:lvl4pPr marL="1401763" indent="-166687" algn="l" rtl="0">
              <a:spcBef>
                <a:spcPts val="480"/>
              </a:spcBef>
              <a:spcAft>
                <a:spcPts val="0"/>
              </a:spcAft>
              <a:buClr>
                <a:srgbClr val="E66C7D"/>
              </a:buClr>
              <a:buFont typeface="Arial"/>
              <a:buChar char="•"/>
              <a:defRPr sz="2400">
                <a:solidFill>
                  <a:schemeClr val="dk1"/>
                </a:solidFill>
              </a:defRPr>
            </a:lvl4pPr>
            <a:lvl5pPr marL="1644650" indent="-152400" algn="l" rtl="0">
              <a:spcBef>
                <a:spcPts val="440"/>
              </a:spcBef>
              <a:spcAft>
                <a:spcPts val="0"/>
              </a:spcAft>
              <a:buClr>
                <a:srgbClr val="E66C7D"/>
              </a:buClr>
              <a:buFont typeface="Arial"/>
              <a:buChar char="•"/>
              <a:defRPr sz="2200">
                <a:solidFill>
                  <a:schemeClr val="dk1"/>
                </a:solidFill>
              </a:defRPr>
            </a:lvl5pPr>
            <a:lvl6pPr marL="1899901" indent="-160001" algn="l" rtl="0">
              <a:spcBef>
                <a:spcPts val="400"/>
              </a:spcBef>
              <a:buClr>
                <a:schemeClr val="accent3"/>
              </a:buClr>
              <a:buFont typeface="Arial"/>
              <a:buChar char="•"/>
              <a:defRPr sz="2000">
                <a:solidFill>
                  <a:schemeClr val="dk1"/>
                </a:solidFill>
              </a:defRPr>
            </a:lvl6pPr>
            <a:lvl7pPr marL="2113259" indent="-138409" algn="l" rtl="0">
              <a:spcBef>
                <a:spcPts val="360"/>
              </a:spcBef>
              <a:buClr>
                <a:schemeClr val="accent4"/>
              </a:buClr>
              <a:buFont typeface="Arial"/>
              <a:buChar char="•"/>
              <a:defRPr sz="1800">
                <a:solidFill>
                  <a:schemeClr val="dk1"/>
                </a:solidFill>
              </a:defRPr>
            </a:lvl7pPr>
            <a:lvl8pPr marL="2326617" indent="-135867" algn="l" rtl="0">
              <a:spcBef>
                <a:spcPts val="360"/>
              </a:spcBef>
              <a:buClr>
                <a:schemeClr val="accent4"/>
              </a:buClr>
              <a:buFont typeface="Arial"/>
              <a:buChar char="•"/>
              <a:defRPr sz="1800">
                <a:solidFill>
                  <a:schemeClr val="dk1"/>
                </a:solidFill>
              </a:defRPr>
            </a:lvl8pPr>
            <a:lvl9pPr marL="2539975" indent="-146025" algn="l" rtl="0">
              <a:spcBef>
                <a:spcPts val="360"/>
              </a:spcBef>
              <a:buClr>
                <a:schemeClr val="accent4"/>
              </a:buClr>
              <a:buFont typeface="Arial"/>
              <a:buChar char="•"/>
              <a:defRPr sz="1800">
                <a:solidFill>
                  <a:schemeClr val="dk1"/>
                </a:solidFill>
              </a:defRPr>
            </a:lvl9pPr>
          </a:lstStyle>
          <a:p>
            <a:endParaRPr/>
          </a:p>
        </p:txBody>
      </p:sp>
      <p:sp>
        <p:nvSpPr>
          <p:cNvPr id="37" name="Shape 37"/>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1016000" y="4826000"/>
            <a:ext cx="8635999" cy="2194559"/>
          </a:xfrm>
          <a:prstGeom prst="rect">
            <a:avLst/>
          </a:prstGeom>
          <a:noFill/>
          <a:ln>
            <a:noFill/>
          </a:ln>
        </p:spPr>
        <p:txBody>
          <a:bodyPr lIns="91425" tIns="91425" rIns="91425" bIns="91425" anchor="t" anchorCtr="0"/>
          <a:lstStyle>
            <a:lvl1pPr marL="0" marR="10160" indent="0" algn="l" rtl="0">
              <a:spcBef>
                <a:spcPts val="0"/>
              </a:spcBef>
              <a:spcAft>
                <a:spcPts val="0"/>
              </a:spcAft>
              <a:defRPr sz="4400" b="1" i="0" u="none" strike="noStrike" cap="small" baseline="0">
                <a:solidFill>
                  <a:srgbClr val="4B5D87"/>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7" name="Shape 57"/>
          <p:cNvSpPr txBox="1">
            <a:spLocks noGrp="1"/>
          </p:cNvSpPr>
          <p:nvPr>
            <p:ph type="subTitle" idx="1"/>
          </p:nvPr>
        </p:nvSpPr>
        <p:spPr>
          <a:xfrm>
            <a:off x="1016000" y="3149600"/>
            <a:ext cx="8635999" cy="1676399"/>
          </a:xfrm>
          <a:prstGeom prst="rect">
            <a:avLst/>
          </a:prstGeom>
          <a:noFill/>
          <a:ln>
            <a:noFill/>
          </a:ln>
        </p:spPr>
        <p:txBody>
          <a:bodyPr lIns="91425" tIns="91425" rIns="91425" bIns="91425" anchor="b" anchorCtr="0"/>
          <a:lstStyle>
            <a:lvl1pPr marL="0" marR="0" indent="0" algn="l" rtl="0">
              <a:spcBef>
                <a:spcPts val="0"/>
              </a:spcBef>
              <a:spcAft>
                <a:spcPts val="0"/>
              </a:spcAft>
              <a:buClr>
                <a:schemeClr val="dk2"/>
              </a:buClr>
              <a:buFont typeface="Arial"/>
              <a:buNone/>
              <a:defRPr sz="2200" b="0" i="0" u="none" strike="noStrike" cap="none" baseline="0">
                <a:solidFill>
                  <a:schemeClr val="dk1"/>
                </a:solidFill>
                <a:latin typeface="Arial"/>
                <a:ea typeface="Arial"/>
                <a:cs typeface="Arial"/>
                <a:sym typeface="Arial"/>
              </a:defRPr>
            </a:lvl1pPr>
            <a:lvl2pPr marL="507995" marR="0" indent="-12695" algn="ctr" rtl="0">
              <a:spcBef>
                <a:spcPts val="580"/>
              </a:spcBef>
              <a:spcAft>
                <a:spcPts val="0"/>
              </a:spcAft>
              <a:buClr>
                <a:schemeClr val="accent2"/>
              </a:buClr>
              <a:buFont typeface="Arial"/>
              <a:buNone/>
              <a:defRPr sz="2900" b="0" i="0" u="none" strike="noStrike" cap="none" baseline="0">
                <a:solidFill>
                  <a:schemeClr val="dk1"/>
                </a:solidFill>
                <a:latin typeface="Arial"/>
                <a:ea typeface="Arial"/>
                <a:cs typeface="Arial"/>
                <a:sym typeface="Arial"/>
              </a:defRPr>
            </a:lvl2pPr>
            <a:lvl3pPr marL="1015990" marR="0" indent="-12690" algn="ctr" rtl="0">
              <a:spcBef>
                <a:spcPts val="540"/>
              </a:spcBef>
              <a:spcAft>
                <a:spcPts val="0"/>
              </a:spcAft>
              <a:buClr>
                <a:schemeClr val="accent2"/>
              </a:buClr>
              <a:buFont typeface="Arial"/>
              <a:buNone/>
              <a:defRPr sz="2700" b="0" i="0" u="none" strike="noStrike" cap="none" baseline="0">
                <a:solidFill>
                  <a:schemeClr val="dk1"/>
                </a:solidFill>
                <a:latin typeface="Arial"/>
                <a:ea typeface="Arial"/>
                <a:cs typeface="Arial"/>
                <a:sym typeface="Arial"/>
              </a:defRPr>
            </a:lvl3pPr>
            <a:lvl4pPr marL="1523985" marR="0" indent="-12684" algn="ctr" rtl="0">
              <a:spcBef>
                <a:spcPts val="480"/>
              </a:spcBef>
              <a:spcAft>
                <a:spcPts val="0"/>
              </a:spcAft>
              <a:buClr>
                <a:srgbClr val="E66C7D"/>
              </a:buClr>
              <a:buFont typeface="Arial"/>
              <a:buNone/>
              <a:defRPr sz="2400" b="0" i="0" u="none" strike="noStrike" cap="none" baseline="0">
                <a:solidFill>
                  <a:schemeClr val="dk1"/>
                </a:solidFill>
                <a:latin typeface="Arial"/>
                <a:ea typeface="Arial"/>
                <a:cs typeface="Arial"/>
                <a:sym typeface="Arial"/>
              </a:defRPr>
            </a:lvl4pPr>
            <a:lvl5pPr marL="2031980" marR="0" indent="-12680" algn="ctr" rtl="0">
              <a:spcBef>
                <a:spcPts val="440"/>
              </a:spcBef>
              <a:spcAft>
                <a:spcPts val="0"/>
              </a:spcAft>
              <a:buClr>
                <a:srgbClr val="E66C7D"/>
              </a:buClr>
              <a:buFont typeface="Arial"/>
              <a:buNone/>
              <a:defRPr sz="2200" b="0" i="0" u="none" strike="noStrike" cap="none" baseline="0">
                <a:solidFill>
                  <a:schemeClr val="dk1"/>
                </a:solidFill>
                <a:latin typeface="Arial"/>
                <a:ea typeface="Arial"/>
                <a:cs typeface="Arial"/>
                <a:sym typeface="Arial"/>
              </a:defRPr>
            </a:lvl5pPr>
            <a:lvl6pPr marL="2539975" marR="0" indent="-12675" algn="ctr" rtl="0">
              <a:spcBef>
                <a:spcPts val="400"/>
              </a:spcBef>
              <a:buClr>
                <a:schemeClr val="accent3"/>
              </a:buClr>
              <a:buFont typeface="Arial"/>
              <a:buNone/>
              <a:defRPr sz="2000" b="0" i="0" u="none" strike="noStrike" cap="none" baseline="0">
                <a:solidFill>
                  <a:schemeClr val="dk1"/>
                </a:solidFill>
                <a:latin typeface="Arial"/>
                <a:ea typeface="Arial"/>
                <a:cs typeface="Arial"/>
                <a:sym typeface="Arial"/>
              </a:defRPr>
            </a:lvl6pPr>
            <a:lvl7pPr marL="3047970" marR="0" indent="-12669" algn="ctr" rtl="0">
              <a:spcBef>
                <a:spcPts val="360"/>
              </a:spcBef>
              <a:buClr>
                <a:schemeClr val="accent4"/>
              </a:buClr>
              <a:buFont typeface="Arial"/>
              <a:buNone/>
              <a:defRPr sz="1800" b="0" i="0" u="none" strike="noStrike" cap="none" baseline="0">
                <a:solidFill>
                  <a:schemeClr val="dk1"/>
                </a:solidFill>
                <a:latin typeface="Arial"/>
                <a:ea typeface="Arial"/>
                <a:cs typeface="Arial"/>
                <a:sym typeface="Arial"/>
              </a:defRPr>
            </a:lvl7pPr>
            <a:lvl8pPr marL="3555964" marR="0" indent="-12663" algn="ctr" rtl="0">
              <a:spcBef>
                <a:spcPts val="360"/>
              </a:spcBef>
              <a:buClr>
                <a:schemeClr val="accent4"/>
              </a:buClr>
              <a:buFont typeface="Arial"/>
              <a:buNone/>
              <a:defRPr sz="1800" b="0" i="0" u="none" strike="noStrike" cap="none" baseline="0">
                <a:solidFill>
                  <a:schemeClr val="dk1"/>
                </a:solidFill>
                <a:latin typeface="Arial"/>
                <a:ea typeface="Arial"/>
                <a:cs typeface="Arial"/>
                <a:sym typeface="Arial"/>
              </a:defRPr>
            </a:lvl8pPr>
            <a:lvl9pPr marL="4063959" marR="0" indent="-12658" algn="ctr" rtl="0">
              <a:spcBef>
                <a:spcPts val="360"/>
              </a:spcBef>
              <a:buClr>
                <a:schemeClr val="accent4"/>
              </a:buClr>
              <a:buFont typeface="Arial"/>
              <a:buNone/>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bg>
      <p:bgPr>
        <a:solidFill>
          <a:schemeClr val="lt2"/>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algn="l" rtl="0">
              <a:spcBef>
                <a:spcPts val="0"/>
              </a:spcBef>
              <a:spcAft>
                <a:spcPts val="0"/>
              </a:spcAft>
              <a:defRPr sz="4400">
                <a:solidFill>
                  <a:srgbClr val="4B5D87"/>
                </a:solidFill>
              </a:defRPr>
            </a:lvl1pPr>
            <a:lvl2pPr algn="l" rtl="0">
              <a:spcBef>
                <a:spcPts val="0"/>
              </a:spcBef>
              <a:spcAft>
                <a:spcPts val="0"/>
              </a:spcAft>
              <a:defRPr sz="4400">
                <a:solidFill>
                  <a:srgbClr val="4B5D87"/>
                </a:solidFill>
              </a:defRPr>
            </a:lvl2pPr>
            <a:lvl3pPr algn="l" rtl="0">
              <a:spcBef>
                <a:spcPts val="0"/>
              </a:spcBef>
              <a:spcAft>
                <a:spcPts val="0"/>
              </a:spcAft>
              <a:defRPr sz="4400">
                <a:solidFill>
                  <a:srgbClr val="4B5D87"/>
                </a:solidFill>
              </a:defRPr>
            </a:lvl3pPr>
            <a:lvl4pPr algn="l" rtl="0">
              <a:spcBef>
                <a:spcPts val="0"/>
              </a:spcBef>
              <a:spcAft>
                <a:spcPts val="0"/>
              </a:spcAft>
              <a:defRPr sz="4400">
                <a:solidFill>
                  <a:srgbClr val="4B5D87"/>
                </a:solidFill>
              </a:defRPr>
            </a:lvl4pPr>
            <a:lvl5pPr algn="l" rtl="0">
              <a:spcBef>
                <a:spcPts val="0"/>
              </a:spcBef>
              <a:spcAft>
                <a:spcPts val="0"/>
              </a:spcAft>
              <a:defRPr sz="4400">
                <a:solidFill>
                  <a:srgbClr val="4B5D87"/>
                </a:solidFill>
              </a:defRPr>
            </a:lvl5pPr>
            <a:lvl6pPr marL="457200" algn="l" rtl="0">
              <a:spcBef>
                <a:spcPts val="0"/>
              </a:spcBef>
              <a:spcAft>
                <a:spcPts val="0"/>
              </a:spcAft>
              <a:defRPr sz="4400">
                <a:solidFill>
                  <a:srgbClr val="4B5D87"/>
                </a:solidFill>
              </a:defRPr>
            </a:lvl6pPr>
            <a:lvl7pPr marL="914400" algn="l" rtl="0">
              <a:spcBef>
                <a:spcPts val="0"/>
              </a:spcBef>
              <a:spcAft>
                <a:spcPts val="0"/>
              </a:spcAft>
              <a:defRPr sz="4400">
                <a:solidFill>
                  <a:srgbClr val="4B5D87"/>
                </a:solidFill>
              </a:defRPr>
            </a:lvl7pPr>
            <a:lvl8pPr marL="1371600" algn="l" rtl="0">
              <a:spcBef>
                <a:spcPts val="0"/>
              </a:spcBef>
              <a:spcAft>
                <a:spcPts val="0"/>
              </a:spcAft>
              <a:defRPr sz="4400">
                <a:solidFill>
                  <a:srgbClr val="4B5D87"/>
                </a:solidFill>
              </a:defRPr>
            </a:lvl8pPr>
            <a:lvl9pPr marL="1828800" algn="l" rtl="0">
              <a:spcBef>
                <a:spcPts val="0"/>
              </a:spcBef>
              <a:spcAft>
                <a:spcPts val="0"/>
              </a:spcAft>
              <a:defRPr sz="4400">
                <a:solidFill>
                  <a:srgbClr val="4B5D87"/>
                </a:solidFill>
              </a:defRPr>
            </a:lvl9pPr>
          </a:lstStyle>
          <a:p>
            <a:endParaRPr/>
          </a:p>
        </p:txBody>
      </p:sp>
      <p:sp>
        <p:nvSpPr>
          <p:cNvPr id="60" name="Shape 60"/>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indent="-258762" algn="l" rtl="0">
              <a:spcBef>
                <a:spcPts val="775"/>
              </a:spcBef>
              <a:spcAft>
                <a:spcPts val="0"/>
              </a:spcAft>
              <a:buClr>
                <a:schemeClr val="dk2"/>
              </a:buClr>
              <a:buFont typeface="Arial"/>
              <a:buChar char="•"/>
              <a:defRPr sz="3300">
                <a:solidFill>
                  <a:schemeClr val="dk1"/>
                </a:solidFill>
              </a:defRPr>
            </a:lvl1pPr>
            <a:lvl2pPr marL="822325" indent="-228600" algn="l" rtl="0">
              <a:spcBef>
                <a:spcPts val="580"/>
              </a:spcBef>
              <a:spcAft>
                <a:spcPts val="0"/>
              </a:spcAft>
              <a:buClr>
                <a:schemeClr val="accent2"/>
              </a:buClr>
              <a:buFont typeface="Arial"/>
              <a:buChar char="•"/>
              <a:defRPr sz="2900">
                <a:solidFill>
                  <a:schemeClr val="dk1"/>
                </a:solidFill>
              </a:defRPr>
            </a:lvl2pPr>
            <a:lvl3pPr marL="1106488" indent="-153987" algn="l" rtl="0">
              <a:spcBef>
                <a:spcPts val="540"/>
              </a:spcBef>
              <a:spcAft>
                <a:spcPts val="0"/>
              </a:spcAft>
              <a:buClr>
                <a:schemeClr val="accent2"/>
              </a:buClr>
              <a:buFont typeface="Arial"/>
              <a:buChar char="•"/>
              <a:defRPr sz="2700">
                <a:solidFill>
                  <a:schemeClr val="dk1"/>
                </a:solidFill>
              </a:defRPr>
            </a:lvl3pPr>
            <a:lvl4pPr marL="1401763" indent="-166687" algn="l" rtl="0">
              <a:spcBef>
                <a:spcPts val="480"/>
              </a:spcBef>
              <a:spcAft>
                <a:spcPts val="0"/>
              </a:spcAft>
              <a:buClr>
                <a:srgbClr val="E66C7D"/>
              </a:buClr>
              <a:buFont typeface="Arial"/>
              <a:buChar char="•"/>
              <a:defRPr sz="2400">
                <a:solidFill>
                  <a:schemeClr val="dk1"/>
                </a:solidFill>
              </a:defRPr>
            </a:lvl4pPr>
            <a:lvl5pPr marL="1644650" indent="-152400" algn="l" rtl="0">
              <a:spcBef>
                <a:spcPts val="440"/>
              </a:spcBef>
              <a:spcAft>
                <a:spcPts val="0"/>
              </a:spcAft>
              <a:buClr>
                <a:srgbClr val="E66C7D"/>
              </a:buClr>
              <a:buFont typeface="Arial"/>
              <a:buChar char="•"/>
              <a:defRPr sz="2200">
                <a:solidFill>
                  <a:schemeClr val="dk1"/>
                </a:solidFill>
              </a:defRPr>
            </a:lvl5pPr>
            <a:lvl6pPr marL="1899901" indent="-160001" algn="l" rtl="0">
              <a:spcBef>
                <a:spcPts val="400"/>
              </a:spcBef>
              <a:buClr>
                <a:schemeClr val="accent3"/>
              </a:buClr>
              <a:buFont typeface="Arial"/>
              <a:buChar char="•"/>
              <a:defRPr sz="2000">
                <a:solidFill>
                  <a:schemeClr val="dk1"/>
                </a:solidFill>
              </a:defRPr>
            </a:lvl6pPr>
            <a:lvl7pPr marL="2113259" indent="-138409" algn="l" rtl="0">
              <a:spcBef>
                <a:spcPts val="360"/>
              </a:spcBef>
              <a:buClr>
                <a:schemeClr val="accent4"/>
              </a:buClr>
              <a:buFont typeface="Arial"/>
              <a:buChar char="•"/>
              <a:defRPr sz="1800">
                <a:solidFill>
                  <a:schemeClr val="dk1"/>
                </a:solidFill>
              </a:defRPr>
            </a:lvl7pPr>
            <a:lvl8pPr marL="2326617" indent="-135867" algn="l" rtl="0">
              <a:spcBef>
                <a:spcPts val="360"/>
              </a:spcBef>
              <a:buClr>
                <a:schemeClr val="accent4"/>
              </a:buClr>
              <a:buFont typeface="Arial"/>
              <a:buChar char="•"/>
              <a:defRPr sz="1800">
                <a:solidFill>
                  <a:schemeClr val="dk1"/>
                </a:solidFill>
              </a:defRPr>
            </a:lvl8pPr>
            <a:lvl9pPr marL="2539975" indent="-146025" algn="l" rtl="0">
              <a:spcBef>
                <a:spcPts val="360"/>
              </a:spcBef>
              <a:buClr>
                <a:schemeClr val="accent4"/>
              </a:buClr>
              <a:buFont typeface="Arial"/>
              <a:buChar char="•"/>
              <a:defRPr sz="1800">
                <a:solidFill>
                  <a:schemeClr val="dk1"/>
                </a:solidFill>
              </a:defRPr>
            </a:lvl9pPr>
          </a:lstStyle>
          <a:p>
            <a:endParaRPr/>
          </a:p>
        </p:txBody>
      </p:sp>
      <p:sp>
        <p:nvSpPr>
          <p:cNvPr id="61" name="Shape 61"/>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85447" y="1501858"/>
            <a:ext cx="6353387" cy="1086095"/>
          </a:xfrm>
          <a:prstGeom prst="rect">
            <a:avLst/>
          </a:prstGeom>
          <a:noFill/>
          <a:ln>
            <a:noFill/>
          </a:ln>
        </p:spPr>
        <p:txBody>
          <a:bodyPr lIns="91425" tIns="91425" rIns="91425" bIns="91425" anchor="t" anchorCtr="0"/>
          <a:lstStyle>
            <a:lvl1pPr marL="60958" indent="-10158" rtl="0">
              <a:buNone/>
              <a:defRPr sz="2200">
                <a:solidFill>
                  <a:srgbClr val="3F3F3F"/>
                </a:solidFill>
              </a:defRPr>
            </a:lvl1pPr>
            <a:lvl2pPr rtl="0">
              <a:buNone/>
              <a:defRPr sz="2000">
                <a:solidFill>
                  <a:srgbClr val="3F3F3F"/>
                </a:solidFill>
              </a:defRPr>
            </a:lvl2pPr>
            <a:lvl3pPr rtl="0">
              <a:buNone/>
              <a:defRPr sz="1800">
                <a:solidFill>
                  <a:srgbClr val="3F3F3F"/>
                </a:solidFill>
              </a:defRPr>
            </a:lvl3pPr>
            <a:lvl4pPr rtl="0">
              <a:buNone/>
              <a:defRPr sz="1600">
                <a:solidFill>
                  <a:srgbClr val="3F3F3F"/>
                </a:solidFill>
              </a:defRPr>
            </a:lvl4pPr>
            <a:lvl5pPr rtl="0">
              <a:buNone/>
              <a:defRPr sz="1600">
                <a:solidFill>
                  <a:srgbClr val="3F3F3F"/>
                </a:solidFill>
              </a:defRPr>
            </a:lvl5pPr>
            <a:lvl6pPr>
              <a:defRPr/>
            </a:lvl6pPr>
            <a:lvl7pPr>
              <a:defRPr/>
            </a:lvl7pPr>
            <a:lvl8pPr>
              <a:defRPr/>
            </a:lvl8pPr>
            <a:lvl9pPr>
              <a:defRPr/>
            </a:lvl9pPr>
          </a:lstStyle>
          <a:p>
            <a:endParaRPr/>
          </a:p>
        </p:txBody>
      </p:sp>
      <p:sp>
        <p:nvSpPr>
          <p:cNvPr id="102" name="Shape 102"/>
          <p:cNvSpPr txBox="1">
            <a:spLocks noGrp="1"/>
          </p:cNvSpPr>
          <p:nvPr>
            <p:ph type="title"/>
          </p:nvPr>
        </p:nvSpPr>
        <p:spPr>
          <a:xfrm>
            <a:off x="785447" y="568960"/>
            <a:ext cx="9062720" cy="863599"/>
          </a:xfrm>
          <a:prstGeom prst="rect">
            <a:avLst/>
          </a:prstGeom>
          <a:noFill/>
          <a:ln>
            <a:noFill/>
          </a:ln>
        </p:spPr>
        <p:txBody>
          <a:bodyPr lIns="91425" tIns="91425" rIns="91425" bIns="91425" anchor="t" anchorCtr="0"/>
          <a:lstStyle>
            <a:lvl1pPr algn="l" rtl="0">
              <a:buNone/>
              <a:defRPr sz="4200" b="0"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sp>
        <p:nvSpPr>
          <p:cNvPr id="5" name="Shape 5"/>
          <p:cNvSpPr/>
          <p:nvPr/>
        </p:nvSpPr>
        <p:spPr>
          <a:xfrm>
            <a:off x="0" y="0"/>
            <a:ext cx="406399" cy="7616824"/>
          </a:xfrm>
          <a:prstGeom prst="rect">
            <a:avLst/>
          </a:prstGeom>
          <a:solidFill>
            <a:srgbClr val="FFFFFF"/>
          </a:solidFill>
          <a:ln>
            <a:noFill/>
          </a:ln>
        </p:spPr>
        <p:txBody>
          <a:bodyPr lIns="101575" tIns="50775" rIns="101575" bIns="50775" anchor="ctr" anchorCtr="0">
            <a:noAutofit/>
          </a:bodyPr>
          <a:lstStyle/>
          <a:p>
            <a:endParaRPr/>
          </a:p>
        </p:txBody>
      </p:sp>
      <p:sp>
        <p:nvSpPr>
          <p:cNvPr id="6" name="Shape 6"/>
          <p:cNvSpPr/>
          <p:nvPr/>
        </p:nvSpPr>
        <p:spPr>
          <a:xfrm>
            <a:off x="284162" y="5608637"/>
            <a:ext cx="80961" cy="1879599"/>
          </a:xfrm>
          <a:prstGeom prst="rect">
            <a:avLst/>
          </a:prstGeom>
          <a:solidFill>
            <a:schemeClr val="accent2"/>
          </a:solidFill>
          <a:ln>
            <a:noFill/>
          </a:ln>
        </p:spPr>
        <p:txBody>
          <a:bodyPr lIns="101575" tIns="50775" rIns="101575" bIns="50775" anchor="ctr" anchorCtr="0">
            <a:noAutofit/>
          </a:bodyPr>
          <a:lstStyle/>
          <a:p>
            <a:endParaRPr/>
          </a:p>
        </p:txBody>
      </p:sp>
      <p:sp>
        <p:nvSpPr>
          <p:cNvPr id="7" name="Shape 7"/>
          <p:cNvSpPr/>
          <p:nvPr/>
        </p:nvSpPr>
        <p:spPr>
          <a:xfrm>
            <a:off x="284162" y="5329237"/>
            <a:ext cx="80961" cy="254000"/>
          </a:xfrm>
          <a:prstGeom prst="rect">
            <a:avLst/>
          </a:prstGeom>
          <a:solidFill>
            <a:srgbClr val="E66C7D"/>
          </a:solidFill>
          <a:ln>
            <a:noFill/>
          </a:ln>
        </p:spPr>
        <p:txBody>
          <a:bodyPr lIns="101575" tIns="50775" rIns="101575" bIns="50775" anchor="ctr" anchorCtr="0">
            <a:noAutofit/>
          </a:bodyPr>
          <a:lstStyle/>
          <a:p>
            <a:endParaRPr/>
          </a:p>
        </p:txBody>
      </p:sp>
      <p:sp>
        <p:nvSpPr>
          <p:cNvPr id="8" name="Shape 8"/>
          <p:cNvSpPr/>
          <p:nvPr/>
        </p:nvSpPr>
        <p:spPr>
          <a:xfrm>
            <a:off x="284162" y="5153025"/>
            <a:ext cx="80961" cy="152399"/>
          </a:xfrm>
          <a:prstGeom prst="rect">
            <a:avLst/>
          </a:prstGeom>
          <a:solidFill>
            <a:schemeClr val="lt2"/>
          </a:solidFill>
          <a:ln>
            <a:noFill/>
          </a:ln>
        </p:spPr>
        <p:txBody>
          <a:bodyPr lIns="101575" tIns="50775" rIns="101575" bIns="50775" anchor="ctr" anchorCtr="0">
            <a:noAutofit/>
          </a:bodyPr>
          <a:lstStyle/>
          <a:p>
            <a:endParaRPr/>
          </a:p>
        </p:txBody>
      </p:sp>
      <p:sp>
        <p:nvSpPr>
          <p:cNvPr id="9" name="Shape 9"/>
          <p:cNvSpPr/>
          <p:nvPr/>
        </p:nvSpPr>
        <p:spPr>
          <a:xfrm>
            <a:off x="284162" y="5046662"/>
            <a:ext cx="80961" cy="82550"/>
          </a:xfrm>
          <a:prstGeom prst="rect">
            <a:avLst/>
          </a:prstGeom>
          <a:solidFill>
            <a:schemeClr val="accent2"/>
          </a:solidFill>
          <a:ln>
            <a:noFill/>
          </a:ln>
        </p:spPr>
        <p:txBody>
          <a:bodyPr lIns="101575" tIns="50775" rIns="101575" bIns="50775" anchor="ctr" anchorCtr="0">
            <a:noAutofit/>
          </a:bodyPr>
          <a:lstStyle/>
          <a:p>
            <a:endParaRPr/>
          </a:p>
        </p:txBody>
      </p:sp>
      <p:sp>
        <p:nvSpPr>
          <p:cNvPr id="10" name="Shape 10"/>
          <p:cNvSpPr/>
          <p:nvPr/>
        </p:nvSpPr>
        <p:spPr>
          <a:xfrm>
            <a:off x="344487" y="755650"/>
            <a:ext cx="50799" cy="406399"/>
          </a:xfrm>
          <a:prstGeom prst="rect">
            <a:avLst/>
          </a:prstGeom>
          <a:solidFill>
            <a:srgbClr val="000000"/>
          </a:solidFill>
          <a:ln>
            <a:noFill/>
          </a:ln>
        </p:spPr>
        <p:txBody>
          <a:bodyPr lIns="101575" tIns="50775" rIns="101575" bIns="50775" anchor="ctr" anchorCtr="0">
            <a:noAutofit/>
          </a:bodyPr>
          <a:lstStyle/>
          <a:p>
            <a:endParaRPr/>
          </a:p>
        </p:txBody>
      </p:sp>
      <p:sp>
        <p:nvSpPr>
          <p:cNvPr id="11" name="Shape 11"/>
          <p:cNvSpPr/>
          <p:nvPr/>
        </p:nvSpPr>
        <p:spPr>
          <a:xfrm>
            <a:off x="298450" y="755650"/>
            <a:ext cx="31750" cy="406399"/>
          </a:xfrm>
          <a:prstGeom prst="rect">
            <a:avLst/>
          </a:prstGeom>
          <a:solidFill>
            <a:srgbClr val="000000"/>
          </a:solidFill>
          <a:ln>
            <a:noFill/>
          </a:ln>
        </p:spPr>
        <p:txBody>
          <a:bodyPr lIns="101575" tIns="50775" rIns="101575" bIns="50775" anchor="ctr" anchorCtr="0">
            <a:noAutofit/>
          </a:bodyPr>
          <a:lstStyle/>
          <a:p>
            <a:endParaRPr/>
          </a:p>
        </p:txBody>
      </p:sp>
      <p:sp>
        <p:nvSpPr>
          <p:cNvPr id="12" name="Shape 12"/>
          <p:cNvSpPr/>
          <p:nvPr/>
        </p:nvSpPr>
        <p:spPr>
          <a:xfrm>
            <a:off x="277812"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13" name="Shape 13"/>
          <p:cNvSpPr/>
          <p:nvPr/>
        </p:nvSpPr>
        <p:spPr>
          <a:xfrm>
            <a:off x="246062" y="755650"/>
            <a:ext cx="11112" cy="406399"/>
          </a:xfrm>
          <a:prstGeom prst="rect">
            <a:avLst/>
          </a:prstGeom>
          <a:solidFill>
            <a:srgbClr val="000000"/>
          </a:solidFill>
          <a:ln>
            <a:noFill/>
          </a:ln>
        </p:spPr>
        <p:txBody>
          <a:bodyPr lIns="101575" tIns="50775" rIns="101575" bIns="50775" anchor="ctr" anchorCtr="0">
            <a:noAutofit/>
          </a:bodyPr>
          <a:lstStyle/>
          <a:p>
            <a:endParaRPr/>
          </a:p>
        </p:txBody>
      </p:sp>
      <p:sp>
        <p:nvSpPr>
          <p:cNvPr id="14" name="Shape 14"/>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15" name="Shape 15"/>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6" name="Shape 16"/>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0"/>
        <p:cNvGrpSpPr/>
        <p:nvPr/>
      </p:nvGrpSpPr>
      <p:grpSpPr>
        <a:xfrm>
          <a:off x="0" y="0"/>
          <a:ext cx="0" cy="0"/>
          <a:chOff x="0" y="0"/>
          <a:chExt cx="0" cy="0"/>
        </a:xfrm>
      </p:grpSpPr>
      <p:sp>
        <p:nvSpPr>
          <p:cNvPr id="41" name="Shape 41"/>
          <p:cNvSpPr/>
          <p:nvPr/>
        </p:nvSpPr>
        <p:spPr>
          <a:xfrm>
            <a:off x="0" y="0"/>
            <a:ext cx="406399" cy="7616824"/>
          </a:xfrm>
          <a:prstGeom prst="rect">
            <a:avLst/>
          </a:prstGeom>
          <a:solidFill>
            <a:srgbClr val="FFFFFF"/>
          </a:solidFill>
          <a:ln>
            <a:noFill/>
          </a:ln>
        </p:spPr>
        <p:txBody>
          <a:bodyPr lIns="101575" tIns="50775" rIns="101575" bIns="50775" anchor="ctr" anchorCtr="0">
            <a:noAutofit/>
          </a:bodyPr>
          <a:lstStyle/>
          <a:p>
            <a:endParaRPr/>
          </a:p>
        </p:txBody>
      </p:sp>
      <p:sp>
        <p:nvSpPr>
          <p:cNvPr id="42" name="Shape 42"/>
          <p:cNvSpPr/>
          <p:nvPr/>
        </p:nvSpPr>
        <p:spPr>
          <a:xfrm>
            <a:off x="344487" y="755650"/>
            <a:ext cx="50799" cy="406399"/>
          </a:xfrm>
          <a:prstGeom prst="rect">
            <a:avLst/>
          </a:prstGeom>
          <a:solidFill>
            <a:srgbClr val="000000"/>
          </a:solidFill>
          <a:ln>
            <a:noFill/>
          </a:ln>
        </p:spPr>
        <p:txBody>
          <a:bodyPr lIns="101575" tIns="50775" rIns="101575" bIns="50775" anchor="ctr" anchorCtr="0">
            <a:noAutofit/>
          </a:bodyPr>
          <a:lstStyle/>
          <a:p>
            <a:endParaRPr/>
          </a:p>
        </p:txBody>
      </p:sp>
      <p:sp>
        <p:nvSpPr>
          <p:cNvPr id="43" name="Shape 43"/>
          <p:cNvSpPr/>
          <p:nvPr/>
        </p:nvSpPr>
        <p:spPr>
          <a:xfrm>
            <a:off x="298450" y="755650"/>
            <a:ext cx="31750" cy="406399"/>
          </a:xfrm>
          <a:prstGeom prst="rect">
            <a:avLst/>
          </a:prstGeom>
          <a:solidFill>
            <a:srgbClr val="000000"/>
          </a:solidFill>
          <a:ln>
            <a:noFill/>
          </a:ln>
        </p:spPr>
        <p:txBody>
          <a:bodyPr lIns="101575" tIns="50775" rIns="101575" bIns="50775" anchor="ctr" anchorCtr="0">
            <a:noAutofit/>
          </a:bodyPr>
          <a:lstStyle/>
          <a:p>
            <a:endParaRPr/>
          </a:p>
        </p:txBody>
      </p:sp>
      <p:sp>
        <p:nvSpPr>
          <p:cNvPr id="44" name="Shape 44"/>
          <p:cNvSpPr/>
          <p:nvPr/>
        </p:nvSpPr>
        <p:spPr>
          <a:xfrm>
            <a:off x="277812"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45" name="Shape 45"/>
          <p:cNvSpPr/>
          <p:nvPr/>
        </p:nvSpPr>
        <p:spPr>
          <a:xfrm>
            <a:off x="246062" y="755650"/>
            <a:ext cx="11112" cy="406399"/>
          </a:xfrm>
          <a:prstGeom prst="rect">
            <a:avLst/>
          </a:prstGeom>
          <a:solidFill>
            <a:srgbClr val="000000"/>
          </a:solidFill>
          <a:ln>
            <a:noFill/>
          </a:ln>
        </p:spPr>
        <p:txBody>
          <a:bodyPr lIns="101575" tIns="50775" rIns="101575" bIns="50775" anchor="ctr" anchorCtr="0">
            <a:noAutofit/>
          </a:bodyPr>
          <a:lstStyle/>
          <a:p>
            <a:endParaRPr/>
          </a:p>
        </p:txBody>
      </p:sp>
      <p:sp>
        <p:nvSpPr>
          <p:cNvPr id="46" name="Shape 46"/>
          <p:cNvSpPr/>
          <p:nvPr/>
        </p:nvSpPr>
        <p:spPr>
          <a:xfrm>
            <a:off x="284162" y="5608637"/>
            <a:ext cx="80961" cy="1879599"/>
          </a:xfrm>
          <a:prstGeom prst="rect">
            <a:avLst/>
          </a:prstGeom>
          <a:solidFill>
            <a:schemeClr val="accent2"/>
          </a:solidFill>
          <a:ln>
            <a:noFill/>
          </a:ln>
        </p:spPr>
        <p:txBody>
          <a:bodyPr lIns="101575" tIns="50775" rIns="101575" bIns="50775" anchor="ctr" anchorCtr="0">
            <a:noAutofit/>
          </a:bodyPr>
          <a:lstStyle/>
          <a:p>
            <a:endParaRPr/>
          </a:p>
        </p:txBody>
      </p:sp>
      <p:sp>
        <p:nvSpPr>
          <p:cNvPr id="47" name="Shape 47"/>
          <p:cNvSpPr/>
          <p:nvPr/>
        </p:nvSpPr>
        <p:spPr>
          <a:xfrm>
            <a:off x="284162" y="5329237"/>
            <a:ext cx="80961" cy="254000"/>
          </a:xfrm>
          <a:prstGeom prst="rect">
            <a:avLst/>
          </a:prstGeom>
          <a:solidFill>
            <a:srgbClr val="E66C7D"/>
          </a:solidFill>
          <a:ln>
            <a:noFill/>
          </a:ln>
        </p:spPr>
        <p:txBody>
          <a:bodyPr lIns="101575" tIns="50775" rIns="101575" bIns="50775" anchor="ctr" anchorCtr="0">
            <a:noAutofit/>
          </a:bodyPr>
          <a:lstStyle/>
          <a:p>
            <a:endParaRPr/>
          </a:p>
        </p:txBody>
      </p:sp>
      <p:sp>
        <p:nvSpPr>
          <p:cNvPr id="48" name="Shape 48"/>
          <p:cNvSpPr/>
          <p:nvPr/>
        </p:nvSpPr>
        <p:spPr>
          <a:xfrm>
            <a:off x="284162" y="5153025"/>
            <a:ext cx="80961" cy="152399"/>
          </a:xfrm>
          <a:prstGeom prst="rect">
            <a:avLst/>
          </a:prstGeom>
          <a:solidFill>
            <a:schemeClr val="lt2"/>
          </a:solidFill>
          <a:ln>
            <a:noFill/>
          </a:ln>
        </p:spPr>
        <p:txBody>
          <a:bodyPr lIns="101575" tIns="50775" rIns="101575" bIns="50775" anchor="ctr" anchorCtr="0">
            <a:noAutofit/>
          </a:bodyPr>
          <a:lstStyle/>
          <a:p>
            <a:endParaRPr/>
          </a:p>
        </p:txBody>
      </p:sp>
      <p:sp>
        <p:nvSpPr>
          <p:cNvPr id="49" name="Shape 49"/>
          <p:cNvSpPr/>
          <p:nvPr/>
        </p:nvSpPr>
        <p:spPr>
          <a:xfrm>
            <a:off x="284162" y="5046662"/>
            <a:ext cx="80961" cy="82550"/>
          </a:xfrm>
          <a:prstGeom prst="rect">
            <a:avLst/>
          </a:prstGeom>
          <a:solidFill>
            <a:schemeClr val="accent2"/>
          </a:solidFill>
          <a:ln>
            <a:noFill/>
          </a:ln>
        </p:spPr>
        <p:txBody>
          <a:bodyPr lIns="101575" tIns="50775" rIns="101575" bIns="50775" anchor="ctr" anchorCtr="0">
            <a:noAutofit/>
          </a:bodyPr>
          <a:lstStyle/>
          <a:p>
            <a:endParaRPr/>
          </a:p>
        </p:txBody>
      </p:sp>
      <p:sp>
        <p:nvSpPr>
          <p:cNvPr id="50" name="Shape 50"/>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51" name="Shape 51"/>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52" name="Shape 52"/>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64"/>
        <p:cNvGrpSpPr/>
        <p:nvPr/>
      </p:nvGrpSpPr>
      <p:grpSpPr>
        <a:xfrm>
          <a:off x="0" y="0"/>
          <a:ext cx="0" cy="0"/>
          <a:chOff x="0" y="0"/>
          <a:chExt cx="0" cy="0"/>
        </a:xfrm>
      </p:grpSpPr>
      <p:sp>
        <p:nvSpPr>
          <p:cNvPr id="65" name="Shape 65"/>
          <p:cNvSpPr/>
          <p:nvPr/>
        </p:nvSpPr>
        <p:spPr>
          <a:xfrm>
            <a:off x="0" y="0"/>
            <a:ext cx="406399" cy="7616824"/>
          </a:xfrm>
          <a:prstGeom prst="rect">
            <a:avLst/>
          </a:prstGeom>
          <a:solidFill>
            <a:srgbClr val="FFFFFF"/>
          </a:solidFill>
          <a:ln>
            <a:noFill/>
          </a:ln>
        </p:spPr>
        <p:txBody>
          <a:bodyPr lIns="101575" tIns="50775" rIns="101575" bIns="50775" anchor="ctr" anchorCtr="0">
            <a:noAutofit/>
          </a:bodyPr>
          <a:lstStyle/>
          <a:p>
            <a:endParaRPr/>
          </a:p>
        </p:txBody>
      </p:sp>
      <p:sp>
        <p:nvSpPr>
          <p:cNvPr id="66" name="Shape 66"/>
          <p:cNvSpPr/>
          <p:nvPr/>
        </p:nvSpPr>
        <p:spPr>
          <a:xfrm>
            <a:off x="284162" y="5608637"/>
            <a:ext cx="80961" cy="1879599"/>
          </a:xfrm>
          <a:prstGeom prst="rect">
            <a:avLst/>
          </a:prstGeom>
          <a:solidFill>
            <a:schemeClr val="accent2"/>
          </a:solidFill>
          <a:ln>
            <a:noFill/>
          </a:ln>
        </p:spPr>
        <p:txBody>
          <a:bodyPr lIns="101575" tIns="50775" rIns="101575" bIns="50775" anchor="ctr" anchorCtr="0">
            <a:noAutofit/>
          </a:bodyPr>
          <a:lstStyle/>
          <a:p>
            <a:endParaRPr/>
          </a:p>
        </p:txBody>
      </p:sp>
      <p:sp>
        <p:nvSpPr>
          <p:cNvPr id="67" name="Shape 67"/>
          <p:cNvSpPr/>
          <p:nvPr/>
        </p:nvSpPr>
        <p:spPr>
          <a:xfrm>
            <a:off x="284162" y="5329237"/>
            <a:ext cx="80961" cy="254000"/>
          </a:xfrm>
          <a:prstGeom prst="rect">
            <a:avLst/>
          </a:prstGeom>
          <a:solidFill>
            <a:srgbClr val="E66C7D"/>
          </a:solidFill>
          <a:ln>
            <a:noFill/>
          </a:ln>
        </p:spPr>
        <p:txBody>
          <a:bodyPr lIns="101575" tIns="50775" rIns="101575" bIns="50775" anchor="ctr" anchorCtr="0">
            <a:noAutofit/>
          </a:bodyPr>
          <a:lstStyle/>
          <a:p>
            <a:endParaRPr/>
          </a:p>
        </p:txBody>
      </p:sp>
      <p:sp>
        <p:nvSpPr>
          <p:cNvPr id="68" name="Shape 68"/>
          <p:cNvSpPr/>
          <p:nvPr/>
        </p:nvSpPr>
        <p:spPr>
          <a:xfrm>
            <a:off x="284162" y="5153025"/>
            <a:ext cx="80961" cy="152399"/>
          </a:xfrm>
          <a:prstGeom prst="rect">
            <a:avLst/>
          </a:prstGeom>
          <a:solidFill>
            <a:schemeClr val="lt2"/>
          </a:solidFill>
          <a:ln>
            <a:noFill/>
          </a:ln>
        </p:spPr>
        <p:txBody>
          <a:bodyPr lIns="101575" tIns="50775" rIns="101575" bIns="50775" anchor="ctr" anchorCtr="0">
            <a:noAutofit/>
          </a:bodyPr>
          <a:lstStyle/>
          <a:p>
            <a:endParaRPr/>
          </a:p>
        </p:txBody>
      </p:sp>
      <p:sp>
        <p:nvSpPr>
          <p:cNvPr id="69" name="Shape 69"/>
          <p:cNvSpPr/>
          <p:nvPr/>
        </p:nvSpPr>
        <p:spPr>
          <a:xfrm>
            <a:off x="284162" y="5046662"/>
            <a:ext cx="80961" cy="82550"/>
          </a:xfrm>
          <a:prstGeom prst="rect">
            <a:avLst/>
          </a:prstGeom>
          <a:solidFill>
            <a:schemeClr val="accent2"/>
          </a:solidFill>
          <a:ln>
            <a:noFill/>
          </a:ln>
        </p:spPr>
        <p:txBody>
          <a:bodyPr lIns="101575" tIns="50775" rIns="101575" bIns="50775" anchor="ctr" anchorCtr="0">
            <a:noAutofit/>
          </a:bodyPr>
          <a:lstStyle/>
          <a:p>
            <a:endParaRPr/>
          </a:p>
        </p:txBody>
      </p:sp>
      <p:sp>
        <p:nvSpPr>
          <p:cNvPr id="70" name="Shape 70"/>
          <p:cNvSpPr/>
          <p:nvPr/>
        </p:nvSpPr>
        <p:spPr>
          <a:xfrm>
            <a:off x="344487" y="755650"/>
            <a:ext cx="50799" cy="406399"/>
          </a:xfrm>
          <a:prstGeom prst="rect">
            <a:avLst/>
          </a:prstGeom>
          <a:solidFill>
            <a:srgbClr val="000000"/>
          </a:solidFill>
          <a:ln>
            <a:noFill/>
          </a:ln>
        </p:spPr>
        <p:txBody>
          <a:bodyPr lIns="101575" tIns="50775" rIns="101575" bIns="50775" anchor="ctr" anchorCtr="0">
            <a:noAutofit/>
          </a:bodyPr>
          <a:lstStyle/>
          <a:p>
            <a:endParaRPr/>
          </a:p>
        </p:txBody>
      </p:sp>
      <p:sp>
        <p:nvSpPr>
          <p:cNvPr id="71" name="Shape 71"/>
          <p:cNvSpPr/>
          <p:nvPr/>
        </p:nvSpPr>
        <p:spPr>
          <a:xfrm>
            <a:off x="298450" y="755650"/>
            <a:ext cx="31750" cy="406399"/>
          </a:xfrm>
          <a:prstGeom prst="rect">
            <a:avLst/>
          </a:prstGeom>
          <a:solidFill>
            <a:srgbClr val="000000"/>
          </a:solidFill>
          <a:ln>
            <a:noFill/>
          </a:ln>
        </p:spPr>
        <p:txBody>
          <a:bodyPr lIns="101575" tIns="50775" rIns="101575" bIns="50775" anchor="ctr" anchorCtr="0">
            <a:noAutofit/>
          </a:bodyPr>
          <a:lstStyle/>
          <a:p>
            <a:endParaRPr/>
          </a:p>
        </p:txBody>
      </p:sp>
      <p:sp>
        <p:nvSpPr>
          <p:cNvPr id="72" name="Shape 72"/>
          <p:cNvSpPr/>
          <p:nvPr/>
        </p:nvSpPr>
        <p:spPr>
          <a:xfrm>
            <a:off x="277812"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73" name="Shape 73"/>
          <p:cNvSpPr/>
          <p:nvPr/>
        </p:nvSpPr>
        <p:spPr>
          <a:xfrm>
            <a:off x="246062" y="755650"/>
            <a:ext cx="11112" cy="406399"/>
          </a:xfrm>
          <a:prstGeom prst="rect">
            <a:avLst/>
          </a:prstGeom>
          <a:solidFill>
            <a:srgbClr val="000000"/>
          </a:solidFill>
          <a:ln>
            <a:noFill/>
          </a:ln>
        </p:spPr>
        <p:txBody>
          <a:bodyPr lIns="101575" tIns="50775" rIns="101575" bIns="50775" anchor="ctr" anchorCtr="0">
            <a:noAutofit/>
          </a:bodyPr>
          <a:lstStyle/>
          <a:p>
            <a:endParaRPr/>
          </a:p>
        </p:txBody>
      </p:sp>
      <p:sp>
        <p:nvSpPr>
          <p:cNvPr id="74" name="Shape 74"/>
          <p:cNvSpPr/>
          <p:nvPr/>
        </p:nvSpPr>
        <p:spPr>
          <a:xfrm>
            <a:off x="5365750" y="1193800"/>
            <a:ext cx="4802187" cy="6434137"/>
          </a:xfrm>
          <a:custGeom>
            <a:avLst/>
            <a:gdLst/>
            <a:ahLst/>
            <a:cxnLst/>
            <a:rect l="0" t="0" r="0" b="0"/>
            <a:pathLst>
              <a:path w="2736" h="3648" extrusionOk="0">
                <a:moveTo>
                  <a:pt x="0" y="3648"/>
                </a:moveTo>
                <a:lnTo>
                  <a:pt x="720" y="2016"/>
                </a:lnTo>
                <a:lnTo>
                  <a:pt x="2736" y="672"/>
                </a:lnTo>
                <a:lnTo>
                  <a:pt x="2736" y="720"/>
                </a:lnTo>
                <a:lnTo>
                  <a:pt x="744" y="2038"/>
                </a:lnTo>
                <a:lnTo>
                  <a:pt x="48" y="3648"/>
                </a:lnTo>
                <a:lnTo>
                  <a:pt x="48" y="3648"/>
                </a:lnTo>
                <a:close/>
              </a:path>
            </a:pathLst>
          </a:custGeom>
          <a:noFill/>
          <a:ln w="9525" cap="flat">
            <a:solidFill>
              <a:schemeClr val="accent2">
                <a:alpha val="34509"/>
              </a:schemeClr>
            </a:solidFill>
            <a:prstDash val="solid"/>
            <a:round/>
            <a:headEnd type="none" w="lg" len="lg"/>
            <a:tailEnd type="none" w="lg" len="lg"/>
          </a:ln>
        </p:spPr>
        <p:txBody>
          <a:bodyPr lIns="101575" tIns="50775" rIns="101575" bIns="50775" anchor="t" anchorCtr="0">
            <a:noAutofit/>
          </a:bodyPr>
          <a:lstStyle/>
          <a:p>
            <a:endParaRPr/>
          </a:p>
        </p:txBody>
      </p:sp>
      <p:sp>
        <p:nvSpPr>
          <p:cNvPr id="75" name="Shape 75"/>
          <p:cNvSpPr/>
          <p:nvPr/>
        </p:nvSpPr>
        <p:spPr>
          <a:xfrm>
            <a:off x="415925" y="0"/>
            <a:ext cx="6126162" cy="7350125"/>
          </a:xfrm>
          <a:custGeom>
            <a:avLst/>
            <a:gdLst/>
            <a:ahLst/>
            <a:cxnLst/>
            <a:rect l="0" t="0" r="0" b="0"/>
            <a:pathLst>
              <a:path w="3504" h="4128" extrusionOk="0">
                <a:moveTo>
                  <a:pt x="0" y="4080"/>
                </a:moveTo>
                <a:lnTo>
                  <a:pt x="0" y="4128"/>
                </a:lnTo>
                <a:lnTo>
                  <a:pt x="3504" y="2640"/>
                </a:lnTo>
                <a:lnTo>
                  <a:pt x="2880" y="0"/>
                </a:lnTo>
                <a:lnTo>
                  <a:pt x="2832" y="0"/>
                </a:lnTo>
                <a:lnTo>
                  <a:pt x="3465" y="2619"/>
                </a:lnTo>
                <a:lnTo>
                  <a:pt x="0" y="4080"/>
                </a:lnTo>
                <a:close/>
              </a:path>
            </a:pathLst>
          </a:custGeom>
          <a:noFill/>
          <a:ln w="9525" cap="flat">
            <a:solidFill>
              <a:schemeClr val="accent2">
                <a:alpha val="34509"/>
              </a:schemeClr>
            </a:solidFill>
            <a:prstDash val="solid"/>
            <a:round/>
            <a:headEnd type="none" w="lg" len="lg"/>
            <a:tailEnd type="none" w="lg" len="lg"/>
          </a:ln>
        </p:spPr>
        <p:txBody>
          <a:bodyPr lIns="101575" tIns="50775" rIns="101575" bIns="50775" anchor="t" anchorCtr="0">
            <a:noAutofit/>
          </a:bodyPr>
          <a:lstStyle/>
          <a:p>
            <a:endParaRPr/>
          </a:p>
        </p:txBody>
      </p:sp>
      <p:sp>
        <p:nvSpPr>
          <p:cNvPr id="76" name="Shape 76"/>
          <p:cNvSpPr/>
          <p:nvPr/>
        </p:nvSpPr>
        <p:spPr>
          <a:xfrm rot="5219999">
            <a:off x="4957762" y="1647825"/>
            <a:ext cx="4572000" cy="1320799"/>
          </a:xfrm>
          <a:custGeom>
            <a:avLst/>
            <a:gdLst/>
            <a:ahLst/>
            <a:cxnLst/>
            <a:rect l="0" t="0" r="0" b="0"/>
            <a:pathLst>
              <a:path w="3552" h="1344" extrusionOk="0">
                <a:moveTo>
                  <a:pt x="0" y="0"/>
                </a:moveTo>
                <a:lnTo>
                  <a:pt x="3552" y="1344"/>
                </a:lnTo>
                <a:lnTo>
                  <a:pt x="0" y="48"/>
                </a:lnTo>
                <a:lnTo>
                  <a:pt x="0" y="0"/>
                </a:lnTo>
                <a:close/>
              </a:path>
            </a:pathLst>
          </a:custGeom>
          <a:solidFill>
            <a:srgbClr val="D6D6D9">
              <a:alpha val="19607"/>
            </a:srgbClr>
          </a:solidFill>
          <a:ln>
            <a:noFill/>
          </a:ln>
        </p:spPr>
        <p:txBody>
          <a:bodyPr lIns="101575" tIns="50775" rIns="101575" bIns="50775" anchor="t" anchorCtr="0">
            <a:noAutofit/>
          </a:bodyPr>
          <a:lstStyle/>
          <a:p>
            <a:endParaRPr/>
          </a:p>
        </p:txBody>
      </p:sp>
      <p:sp>
        <p:nvSpPr>
          <p:cNvPr id="77" name="Shape 77"/>
          <p:cNvSpPr/>
          <p:nvPr/>
        </p:nvSpPr>
        <p:spPr>
          <a:xfrm>
            <a:off x="6604000" y="0"/>
            <a:ext cx="3048000" cy="4741862"/>
          </a:xfrm>
          <a:custGeom>
            <a:avLst/>
            <a:gdLst/>
            <a:ahLst/>
            <a:cxnLst/>
            <a:rect l="0" t="0" r="0" b="0"/>
            <a:pathLst>
              <a:path w="1728" h="2688" extrusionOk="0">
                <a:moveTo>
                  <a:pt x="1104" y="0"/>
                </a:moveTo>
                <a:lnTo>
                  <a:pt x="1728" y="0"/>
                </a:lnTo>
                <a:lnTo>
                  <a:pt x="0" y="2688"/>
                </a:lnTo>
                <a:lnTo>
                  <a:pt x="1104"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78" name="Shape 78"/>
          <p:cNvSpPr/>
          <p:nvPr/>
        </p:nvSpPr>
        <p:spPr>
          <a:xfrm>
            <a:off x="6604000" y="4741862"/>
            <a:ext cx="3556000" cy="1270000"/>
          </a:xfrm>
          <a:custGeom>
            <a:avLst/>
            <a:gdLst/>
            <a:ahLst/>
            <a:cxnLst/>
            <a:rect l="0" t="0" r="0" b="0"/>
            <a:pathLst>
              <a:path w="2016" h="720" extrusionOk="0">
                <a:moveTo>
                  <a:pt x="0" y="0"/>
                </a:moveTo>
                <a:lnTo>
                  <a:pt x="2016" y="240"/>
                </a:lnTo>
                <a:lnTo>
                  <a:pt x="2016" y="720"/>
                </a:lnTo>
                <a:lnTo>
                  <a:pt x="0"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79" name="Shape 79"/>
          <p:cNvSpPr/>
          <p:nvPr/>
        </p:nvSpPr>
        <p:spPr>
          <a:xfrm>
            <a:off x="6604000" y="0"/>
            <a:ext cx="1524000" cy="4741862"/>
          </a:xfrm>
          <a:custGeom>
            <a:avLst/>
            <a:gdLst/>
            <a:ahLst/>
            <a:cxnLst/>
            <a:rect l="0" t="0" r="0" b="0"/>
            <a:pathLst>
              <a:path w="864" h="2688" extrusionOk="0">
                <a:moveTo>
                  <a:pt x="864" y="0"/>
                </a:moveTo>
                <a:lnTo>
                  <a:pt x="0" y="2688"/>
                </a:lnTo>
                <a:lnTo>
                  <a:pt x="768" y="0"/>
                </a:lnTo>
                <a:lnTo>
                  <a:pt x="864"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0" name="Shape 80"/>
          <p:cNvSpPr/>
          <p:nvPr/>
        </p:nvSpPr>
        <p:spPr>
          <a:xfrm>
            <a:off x="6608761" y="4718050"/>
            <a:ext cx="2324100" cy="2901949"/>
          </a:xfrm>
          <a:custGeom>
            <a:avLst/>
            <a:gdLst/>
            <a:ahLst/>
            <a:cxnLst/>
            <a:rect l="0" t="0" r="0" b="0"/>
            <a:pathLst>
              <a:path w="1317" h="1645" extrusionOk="0">
                <a:moveTo>
                  <a:pt x="1071" y="1645"/>
                </a:moveTo>
                <a:lnTo>
                  <a:pt x="1317" y="1645"/>
                </a:lnTo>
                <a:lnTo>
                  <a:pt x="0" y="0"/>
                </a:lnTo>
                <a:lnTo>
                  <a:pt x="1071" y="1645"/>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1" name="Shape 81"/>
          <p:cNvSpPr/>
          <p:nvPr/>
        </p:nvSpPr>
        <p:spPr>
          <a:xfrm>
            <a:off x="6604000" y="4741862"/>
            <a:ext cx="1778000" cy="2878136"/>
          </a:xfrm>
          <a:custGeom>
            <a:avLst/>
            <a:gdLst/>
            <a:ahLst/>
            <a:cxnLst/>
            <a:rect l="0" t="0" r="0" b="0"/>
            <a:pathLst>
              <a:path w="1008" h="1632" extrusionOk="0">
                <a:moveTo>
                  <a:pt x="1008" y="1632"/>
                </a:moveTo>
                <a:lnTo>
                  <a:pt x="0" y="0"/>
                </a:lnTo>
                <a:lnTo>
                  <a:pt x="960" y="1632"/>
                </a:lnTo>
                <a:lnTo>
                  <a:pt x="1008" y="1632"/>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2" name="Shape 82"/>
          <p:cNvSpPr/>
          <p:nvPr/>
        </p:nvSpPr>
        <p:spPr>
          <a:xfrm>
            <a:off x="6604000" y="1524000"/>
            <a:ext cx="3556000" cy="3217861"/>
          </a:xfrm>
          <a:custGeom>
            <a:avLst/>
            <a:gdLst/>
            <a:ahLst/>
            <a:cxnLst/>
            <a:rect l="0" t="0" r="0" b="0"/>
            <a:pathLst>
              <a:path w="2016" h="1824" extrusionOk="0">
                <a:moveTo>
                  <a:pt x="2016" y="0"/>
                </a:moveTo>
                <a:lnTo>
                  <a:pt x="2016" y="144"/>
                </a:lnTo>
                <a:lnTo>
                  <a:pt x="0" y="1824"/>
                </a:lnTo>
                <a:lnTo>
                  <a:pt x="2016"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3" name="Shape 83"/>
          <p:cNvSpPr/>
          <p:nvPr/>
        </p:nvSpPr>
        <p:spPr>
          <a:xfrm>
            <a:off x="6604000" y="1947861"/>
            <a:ext cx="3556000" cy="2794000"/>
          </a:xfrm>
          <a:custGeom>
            <a:avLst/>
            <a:gdLst/>
            <a:ahLst/>
            <a:cxnLst/>
            <a:rect l="0" t="0" r="0" b="0"/>
            <a:pathLst>
              <a:path w="2016" h="1584" extrusionOk="0">
                <a:moveTo>
                  <a:pt x="2016" y="0"/>
                </a:moveTo>
                <a:lnTo>
                  <a:pt x="0" y="1584"/>
                </a:lnTo>
                <a:lnTo>
                  <a:pt x="2016" y="48"/>
                </a:lnTo>
                <a:lnTo>
                  <a:pt x="2016"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4" name="Shape 84"/>
          <p:cNvSpPr/>
          <p:nvPr/>
        </p:nvSpPr>
        <p:spPr>
          <a:xfrm>
            <a:off x="1100137" y="4741862"/>
            <a:ext cx="5503861" cy="2878136"/>
          </a:xfrm>
          <a:custGeom>
            <a:avLst/>
            <a:gdLst/>
            <a:ahLst/>
            <a:cxnLst/>
            <a:rect l="0" t="0" r="0" b="0"/>
            <a:pathLst>
              <a:path w="3120" h="1632" extrusionOk="0">
                <a:moveTo>
                  <a:pt x="0" y="1632"/>
                </a:moveTo>
                <a:lnTo>
                  <a:pt x="3120" y="0"/>
                </a:lnTo>
                <a:lnTo>
                  <a:pt x="1056" y="1632"/>
                </a:lnTo>
                <a:lnTo>
                  <a:pt x="0" y="1632"/>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5" name="Shape 85"/>
          <p:cNvSpPr/>
          <p:nvPr/>
        </p:nvSpPr>
        <p:spPr>
          <a:xfrm>
            <a:off x="592137" y="4741862"/>
            <a:ext cx="5927724" cy="2878136"/>
          </a:xfrm>
          <a:custGeom>
            <a:avLst/>
            <a:gdLst/>
            <a:ahLst/>
            <a:cxnLst/>
            <a:rect l="0" t="0" r="0" b="0"/>
            <a:pathLst>
              <a:path w="3360" h="1632" extrusionOk="0">
                <a:moveTo>
                  <a:pt x="0" y="1632"/>
                </a:moveTo>
                <a:lnTo>
                  <a:pt x="3360" y="0"/>
                </a:lnTo>
                <a:lnTo>
                  <a:pt x="144" y="1632"/>
                </a:lnTo>
                <a:lnTo>
                  <a:pt x="0" y="1632"/>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6" name="Shape 86"/>
          <p:cNvSpPr/>
          <p:nvPr/>
        </p:nvSpPr>
        <p:spPr>
          <a:xfrm>
            <a:off x="407987" y="2709861"/>
            <a:ext cx="6264274" cy="2032000"/>
          </a:xfrm>
          <a:custGeom>
            <a:avLst/>
            <a:gdLst/>
            <a:ahLst/>
            <a:cxnLst/>
            <a:rect l="0" t="0" r="0" b="0"/>
            <a:pathLst>
              <a:path w="3504" h="1152" extrusionOk="0">
                <a:moveTo>
                  <a:pt x="0" y="0"/>
                </a:moveTo>
                <a:lnTo>
                  <a:pt x="3504" y="1152"/>
                </a:lnTo>
                <a:lnTo>
                  <a:pt x="0" y="384"/>
                </a:lnTo>
                <a:lnTo>
                  <a:pt x="0"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7" name="Shape 87"/>
          <p:cNvSpPr/>
          <p:nvPr/>
        </p:nvSpPr>
        <p:spPr>
          <a:xfrm>
            <a:off x="407987" y="2370136"/>
            <a:ext cx="6264275" cy="2371724"/>
          </a:xfrm>
          <a:custGeom>
            <a:avLst/>
            <a:gdLst/>
            <a:ahLst/>
            <a:cxnLst/>
            <a:rect l="0" t="0" r="0" b="0"/>
            <a:pathLst>
              <a:path w="3552" h="1344" extrusionOk="0">
                <a:moveTo>
                  <a:pt x="0" y="0"/>
                </a:moveTo>
                <a:lnTo>
                  <a:pt x="3552" y="1344"/>
                </a:lnTo>
                <a:lnTo>
                  <a:pt x="0" y="48"/>
                </a:lnTo>
                <a:lnTo>
                  <a:pt x="0" y="0"/>
                </a:lnTo>
                <a:close/>
              </a:path>
            </a:pathLst>
          </a:custGeom>
          <a:solidFill>
            <a:srgbClr val="D5D5D9">
              <a:alpha val="19607"/>
            </a:srgbClr>
          </a:solidFill>
          <a:ln>
            <a:noFill/>
          </a:ln>
        </p:spPr>
        <p:txBody>
          <a:bodyPr lIns="101575" tIns="50775" rIns="101575" bIns="50775" anchor="t" anchorCtr="0">
            <a:noAutofit/>
          </a:bodyPr>
          <a:lstStyle/>
          <a:p>
            <a:endParaRPr/>
          </a:p>
        </p:txBody>
      </p:sp>
      <p:sp>
        <p:nvSpPr>
          <p:cNvPr id="88" name="Shape 88"/>
          <p:cNvSpPr/>
          <p:nvPr/>
        </p:nvSpPr>
        <p:spPr>
          <a:xfrm>
            <a:off x="5080000" y="4741862"/>
            <a:ext cx="1524000" cy="2878136"/>
          </a:xfrm>
          <a:custGeom>
            <a:avLst/>
            <a:gdLst/>
            <a:ahLst/>
            <a:cxnLst/>
            <a:rect l="0" t="0" r="0" b="0"/>
            <a:pathLst>
              <a:path w="864" h="1632" extrusionOk="0">
                <a:moveTo>
                  <a:pt x="0" y="1632"/>
                </a:moveTo>
                <a:lnTo>
                  <a:pt x="96" y="1632"/>
                </a:lnTo>
                <a:lnTo>
                  <a:pt x="864" y="0"/>
                </a:lnTo>
                <a:lnTo>
                  <a:pt x="0" y="1632"/>
                </a:lnTo>
                <a:close/>
              </a:path>
            </a:pathLst>
          </a:custGeom>
          <a:solidFill>
            <a:srgbClr val="D6D6D9">
              <a:alpha val="19607"/>
            </a:srgbClr>
          </a:solidFill>
          <a:ln>
            <a:noFill/>
          </a:ln>
        </p:spPr>
        <p:txBody>
          <a:bodyPr lIns="101575" tIns="50775" rIns="101575" bIns="50775" anchor="t" anchorCtr="0">
            <a:noAutofit/>
          </a:bodyPr>
          <a:lstStyle/>
          <a:p>
            <a:endParaRPr/>
          </a:p>
        </p:txBody>
      </p:sp>
      <p:sp>
        <p:nvSpPr>
          <p:cNvPr id="89" name="Shape 89"/>
          <p:cNvSpPr/>
          <p:nvPr/>
        </p:nvSpPr>
        <p:spPr>
          <a:xfrm>
            <a:off x="403225" y="447675"/>
            <a:ext cx="9448800" cy="984250"/>
          </a:xfrm>
          <a:prstGeom prst="rect">
            <a:avLst/>
          </a:prstGeom>
          <a:solidFill>
            <a:srgbClr val="D6D6D9">
              <a:alpha val="25882"/>
            </a:srgbClr>
          </a:solidFill>
          <a:ln>
            <a:noFill/>
          </a:ln>
        </p:spPr>
        <p:txBody>
          <a:bodyPr lIns="101575" tIns="50775" rIns="101575" bIns="50775" anchor="ctr" anchorCtr="0">
            <a:noAutofit/>
          </a:bodyPr>
          <a:lstStyle/>
          <a:p>
            <a:endParaRPr/>
          </a:p>
        </p:txBody>
      </p:sp>
      <p:sp>
        <p:nvSpPr>
          <p:cNvPr id="90" name="Shape 90"/>
          <p:cNvSpPr/>
          <p:nvPr/>
        </p:nvSpPr>
        <p:spPr>
          <a:xfrm flipH="1">
            <a:off x="412750" y="755650"/>
            <a:ext cx="30161" cy="406399"/>
          </a:xfrm>
          <a:prstGeom prst="rect">
            <a:avLst/>
          </a:prstGeom>
          <a:solidFill>
            <a:srgbClr val="000000"/>
          </a:solidFill>
          <a:ln>
            <a:noFill/>
          </a:ln>
        </p:spPr>
        <p:txBody>
          <a:bodyPr lIns="101575" tIns="50775" rIns="101575" bIns="50775" anchor="ctr" anchorCtr="0">
            <a:noAutofit/>
          </a:bodyPr>
          <a:lstStyle/>
          <a:p>
            <a:endParaRPr/>
          </a:p>
        </p:txBody>
      </p:sp>
      <p:sp>
        <p:nvSpPr>
          <p:cNvPr id="91" name="Shape 91"/>
          <p:cNvSpPr/>
          <p:nvPr/>
        </p:nvSpPr>
        <p:spPr>
          <a:xfrm flipH="1">
            <a:off x="457200" y="755650"/>
            <a:ext cx="30161" cy="406399"/>
          </a:xfrm>
          <a:prstGeom prst="rect">
            <a:avLst/>
          </a:prstGeom>
          <a:solidFill>
            <a:srgbClr val="000000"/>
          </a:solidFill>
          <a:ln>
            <a:noFill/>
          </a:ln>
        </p:spPr>
        <p:txBody>
          <a:bodyPr lIns="101575" tIns="50775" rIns="101575" bIns="50775" anchor="ctr" anchorCtr="0">
            <a:noAutofit/>
          </a:bodyPr>
          <a:lstStyle/>
          <a:p>
            <a:endParaRPr/>
          </a:p>
        </p:txBody>
      </p:sp>
      <p:sp>
        <p:nvSpPr>
          <p:cNvPr id="92" name="Shape 92"/>
          <p:cNvSpPr/>
          <p:nvPr/>
        </p:nvSpPr>
        <p:spPr>
          <a:xfrm flipH="1">
            <a:off x="498475"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93" name="Shape 93"/>
          <p:cNvSpPr/>
          <p:nvPr/>
        </p:nvSpPr>
        <p:spPr>
          <a:xfrm flipH="1">
            <a:off x="530225"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94" name="Shape 94"/>
          <p:cNvSpPr/>
          <p:nvPr/>
        </p:nvSpPr>
        <p:spPr>
          <a:xfrm>
            <a:off x="555625" y="755650"/>
            <a:ext cx="41275" cy="406399"/>
          </a:xfrm>
          <a:prstGeom prst="rect">
            <a:avLst/>
          </a:prstGeom>
          <a:solidFill>
            <a:srgbClr val="000000"/>
          </a:solidFill>
          <a:ln>
            <a:noFill/>
          </a:ln>
        </p:spPr>
        <p:txBody>
          <a:bodyPr lIns="101575" tIns="50775" rIns="101575" bIns="50775" anchor="ctr" anchorCtr="0">
            <a:noAutofit/>
          </a:bodyPr>
          <a:lstStyle/>
          <a:p>
            <a:endParaRPr/>
          </a:p>
        </p:txBody>
      </p:sp>
      <p:sp>
        <p:nvSpPr>
          <p:cNvPr id="95" name="Shape 95"/>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96" name="Shape 96"/>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97" name="Shape 97"/>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105" name="Shape 105"/>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06" name="Shape 106"/>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07" name="Shape 107"/>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08" name="Shape 108"/>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13"/>
        <p:cNvGrpSpPr/>
        <p:nvPr/>
      </p:nvGrpSpPr>
      <p:grpSpPr>
        <a:xfrm>
          <a:off x="0" y="0"/>
          <a:ext cx="0" cy="0"/>
          <a:chOff x="0" y="0"/>
          <a:chExt cx="0" cy="0"/>
        </a:xfrm>
      </p:grpSpPr>
      <p:sp>
        <p:nvSpPr>
          <p:cNvPr id="114" name="Shape 114"/>
          <p:cNvSpPr/>
          <p:nvPr/>
        </p:nvSpPr>
        <p:spPr>
          <a:xfrm>
            <a:off x="0" y="447675"/>
            <a:ext cx="9852024" cy="984250"/>
          </a:xfrm>
          <a:prstGeom prst="rect">
            <a:avLst/>
          </a:prstGeom>
          <a:solidFill>
            <a:srgbClr val="D6D6D9">
              <a:alpha val="25882"/>
            </a:srgbClr>
          </a:solidFill>
          <a:ln>
            <a:noFill/>
          </a:ln>
        </p:spPr>
        <p:txBody>
          <a:bodyPr lIns="101575" tIns="50775" rIns="101575" bIns="50775" anchor="ctr" anchorCtr="0">
            <a:noAutofit/>
          </a:bodyPr>
          <a:lstStyle/>
          <a:p>
            <a:endParaRPr/>
          </a:p>
        </p:txBody>
      </p:sp>
      <p:sp>
        <p:nvSpPr>
          <p:cNvPr id="115" name="Shape 115"/>
          <p:cNvSpPr/>
          <p:nvPr/>
        </p:nvSpPr>
        <p:spPr>
          <a:xfrm>
            <a:off x="96836" y="755650"/>
            <a:ext cx="50799" cy="406399"/>
          </a:xfrm>
          <a:prstGeom prst="rect">
            <a:avLst/>
          </a:prstGeom>
          <a:solidFill>
            <a:schemeClr val="lt2"/>
          </a:solidFill>
          <a:ln>
            <a:noFill/>
          </a:ln>
        </p:spPr>
        <p:txBody>
          <a:bodyPr lIns="101575" tIns="50775" rIns="101575" bIns="50775" anchor="ctr" anchorCtr="0">
            <a:noAutofit/>
          </a:bodyPr>
          <a:lstStyle/>
          <a:p>
            <a:endParaRPr/>
          </a:p>
        </p:txBody>
      </p:sp>
      <p:sp>
        <p:nvSpPr>
          <p:cNvPr id="116" name="Shape 116"/>
          <p:cNvSpPr/>
          <p:nvPr/>
        </p:nvSpPr>
        <p:spPr>
          <a:xfrm>
            <a:off x="52386" y="755650"/>
            <a:ext cx="30161" cy="406399"/>
          </a:xfrm>
          <a:prstGeom prst="rect">
            <a:avLst/>
          </a:prstGeom>
          <a:solidFill>
            <a:schemeClr val="lt2"/>
          </a:solidFill>
          <a:ln>
            <a:noFill/>
          </a:ln>
        </p:spPr>
        <p:txBody>
          <a:bodyPr lIns="101575" tIns="50775" rIns="101575" bIns="50775" anchor="ctr" anchorCtr="0">
            <a:noAutofit/>
          </a:bodyPr>
          <a:lstStyle/>
          <a:p>
            <a:endParaRPr/>
          </a:p>
        </p:txBody>
      </p:sp>
      <p:sp>
        <p:nvSpPr>
          <p:cNvPr id="117" name="Shape 117"/>
          <p:cNvSpPr/>
          <p:nvPr/>
        </p:nvSpPr>
        <p:spPr>
          <a:xfrm>
            <a:off x="31750" y="755650"/>
            <a:ext cx="9524" cy="406399"/>
          </a:xfrm>
          <a:prstGeom prst="rect">
            <a:avLst/>
          </a:prstGeom>
          <a:solidFill>
            <a:schemeClr val="lt2"/>
          </a:solidFill>
          <a:ln>
            <a:noFill/>
          </a:ln>
        </p:spPr>
        <p:txBody>
          <a:bodyPr lIns="101575" tIns="50775" rIns="101575" bIns="50775" anchor="ctr" anchorCtr="0">
            <a:noAutofit/>
          </a:bodyPr>
          <a:lstStyle/>
          <a:p>
            <a:endParaRPr/>
          </a:p>
        </p:txBody>
      </p:sp>
      <p:sp>
        <p:nvSpPr>
          <p:cNvPr id="118" name="Shape 118"/>
          <p:cNvSpPr/>
          <p:nvPr/>
        </p:nvSpPr>
        <p:spPr>
          <a:xfrm>
            <a:off x="0" y="755650"/>
            <a:ext cx="9524" cy="406399"/>
          </a:xfrm>
          <a:prstGeom prst="rect">
            <a:avLst/>
          </a:prstGeom>
          <a:solidFill>
            <a:schemeClr val="lt2"/>
          </a:solidFill>
          <a:ln>
            <a:noFill/>
          </a:ln>
        </p:spPr>
        <p:txBody>
          <a:bodyPr lIns="101575" tIns="50775" rIns="101575" bIns="50775" anchor="ctr" anchorCtr="0">
            <a:noAutofit/>
          </a:bodyPr>
          <a:lstStyle/>
          <a:p>
            <a:endParaRPr/>
          </a:p>
        </p:txBody>
      </p:sp>
      <p:sp>
        <p:nvSpPr>
          <p:cNvPr id="119" name="Shape 119"/>
          <p:cNvSpPr/>
          <p:nvPr/>
        </p:nvSpPr>
        <p:spPr>
          <a:xfrm flipH="1">
            <a:off x="166686" y="755650"/>
            <a:ext cx="30161" cy="406399"/>
          </a:xfrm>
          <a:prstGeom prst="rect">
            <a:avLst/>
          </a:prstGeom>
          <a:solidFill>
            <a:schemeClr val="lt2"/>
          </a:solidFill>
          <a:ln>
            <a:noFill/>
          </a:ln>
        </p:spPr>
        <p:txBody>
          <a:bodyPr lIns="101575" tIns="50775" rIns="101575" bIns="50775" anchor="ctr" anchorCtr="0">
            <a:noAutofit/>
          </a:bodyPr>
          <a:lstStyle/>
          <a:p>
            <a:endParaRPr/>
          </a:p>
        </p:txBody>
      </p:sp>
      <p:sp>
        <p:nvSpPr>
          <p:cNvPr id="120" name="Shape 120"/>
          <p:cNvSpPr/>
          <p:nvPr/>
        </p:nvSpPr>
        <p:spPr>
          <a:xfrm flipH="1">
            <a:off x="211136" y="755650"/>
            <a:ext cx="30161" cy="406399"/>
          </a:xfrm>
          <a:prstGeom prst="rect">
            <a:avLst/>
          </a:prstGeom>
          <a:solidFill>
            <a:schemeClr val="lt2"/>
          </a:solidFill>
          <a:ln>
            <a:noFill/>
          </a:ln>
        </p:spPr>
        <p:txBody>
          <a:bodyPr lIns="101575" tIns="50775" rIns="101575" bIns="50775" anchor="ctr" anchorCtr="0">
            <a:noAutofit/>
          </a:bodyPr>
          <a:lstStyle/>
          <a:p>
            <a:endParaRPr/>
          </a:p>
        </p:txBody>
      </p:sp>
      <p:sp>
        <p:nvSpPr>
          <p:cNvPr id="121" name="Shape 121"/>
          <p:cNvSpPr/>
          <p:nvPr/>
        </p:nvSpPr>
        <p:spPr>
          <a:xfrm flipH="1">
            <a:off x="252412" y="755650"/>
            <a:ext cx="9524" cy="406399"/>
          </a:xfrm>
          <a:prstGeom prst="rect">
            <a:avLst/>
          </a:prstGeom>
          <a:solidFill>
            <a:schemeClr val="lt2"/>
          </a:solidFill>
          <a:ln>
            <a:noFill/>
          </a:ln>
        </p:spPr>
        <p:txBody>
          <a:bodyPr lIns="101575" tIns="50775" rIns="101575" bIns="50775" anchor="ctr" anchorCtr="0">
            <a:noAutofit/>
          </a:bodyPr>
          <a:lstStyle/>
          <a:p>
            <a:endParaRPr/>
          </a:p>
        </p:txBody>
      </p:sp>
      <p:sp>
        <p:nvSpPr>
          <p:cNvPr id="122" name="Shape 122"/>
          <p:cNvSpPr/>
          <p:nvPr/>
        </p:nvSpPr>
        <p:spPr>
          <a:xfrm flipH="1">
            <a:off x="282575" y="755650"/>
            <a:ext cx="11112" cy="406399"/>
          </a:xfrm>
          <a:prstGeom prst="rect">
            <a:avLst/>
          </a:prstGeom>
          <a:solidFill>
            <a:schemeClr val="lt2"/>
          </a:solidFill>
          <a:ln>
            <a:noFill/>
          </a:ln>
        </p:spPr>
        <p:txBody>
          <a:bodyPr lIns="101575" tIns="50775" rIns="101575" bIns="50775" anchor="ctr" anchorCtr="0">
            <a:noAutofit/>
          </a:bodyPr>
          <a:lstStyle/>
          <a:p>
            <a:endParaRPr/>
          </a:p>
        </p:txBody>
      </p:sp>
      <p:sp>
        <p:nvSpPr>
          <p:cNvPr id="123" name="Shape 123"/>
          <p:cNvSpPr/>
          <p:nvPr/>
        </p:nvSpPr>
        <p:spPr>
          <a:xfrm>
            <a:off x="309562" y="755650"/>
            <a:ext cx="41275" cy="406399"/>
          </a:xfrm>
          <a:prstGeom prst="rect">
            <a:avLst/>
          </a:prstGeom>
          <a:solidFill>
            <a:schemeClr val="lt2"/>
          </a:solidFill>
          <a:ln>
            <a:noFill/>
          </a:ln>
        </p:spPr>
        <p:txBody>
          <a:bodyPr lIns="101575" tIns="50775" rIns="101575" bIns="50775" anchor="ctr" anchorCtr="0">
            <a:noAutofit/>
          </a:bodyPr>
          <a:lstStyle/>
          <a:p>
            <a:endParaRPr/>
          </a:p>
        </p:txBody>
      </p:sp>
      <p:sp>
        <p:nvSpPr>
          <p:cNvPr id="124" name="Shape 124"/>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125" name="Shape 125"/>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26" name="Shape 126"/>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27" name="Shape 127"/>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28" name="Shape 128"/>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137" name="Shape 137"/>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38" name="Shape 138"/>
          <p:cNvSpPr txBox="1">
            <a:spLocks noGrp="1"/>
          </p:cNvSpPr>
          <p:nvPr>
            <p:ph type="dt" idx="10"/>
          </p:nvPr>
        </p:nvSpPr>
        <p:spPr>
          <a:xfrm>
            <a:off x="7196136" y="7129461"/>
            <a:ext cx="2371725"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39" name="Shape 139"/>
          <p:cNvSpPr txBox="1">
            <a:spLocks noGrp="1"/>
          </p:cNvSpPr>
          <p:nvPr>
            <p:ph type="ftr" idx="11"/>
          </p:nvPr>
        </p:nvSpPr>
        <p:spPr>
          <a:xfrm>
            <a:off x="1016000" y="7129461"/>
            <a:ext cx="6180137" cy="406399"/>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40" name="Shape 140"/>
          <p:cNvSpPr txBox="1">
            <a:spLocks noGrp="1"/>
          </p:cNvSpPr>
          <p:nvPr>
            <p:ph type="sldNum" idx="12"/>
          </p:nvPr>
        </p:nvSpPr>
        <p:spPr>
          <a:xfrm>
            <a:off x="9567861" y="7129461"/>
            <a:ext cx="508000" cy="406399"/>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42"/>
        <p:cNvGrpSpPr/>
        <p:nvPr/>
      </p:nvGrpSpPr>
      <p:grpSpPr>
        <a:xfrm>
          <a:off x="0" y="0"/>
          <a:ext cx="0" cy="0"/>
          <a:chOff x="0" y="0"/>
          <a:chExt cx="0" cy="0"/>
        </a:xfrm>
      </p:grpSpPr>
      <p:sp>
        <p:nvSpPr>
          <p:cNvPr id="143" name="Shape 143"/>
          <p:cNvSpPr/>
          <p:nvPr/>
        </p:nvSpPr>
        <p:spPr>
          <a:xfrm>
            <a:off x="0" y="0"/>
            <a:ext cx="406399" cy="7616824"/>
          </a:xfrm>
          <a:prstGeom prst="rect">
            <a:avLst/>
          </a:prstGeom>
          <a:solidFill>
            <a:srgbClr val="FFFFFF"/>
          </a:solidFill>
          <a:ln>
            <a:noFill/>
          </a:ln>
        </p:spPr>
        <p:txBody>
          <a:bodyPr lIns="101575" tIns="50775" rIns="101575" bIns="50775" anchor="ctr" anchorCtr="0">
            <a:noAutofit/>
          </a:bodyPr>
          <a:lstStyle/>
          <a:p>
            <a:endParaRPr/>
          </a:p>
        </p:txBody>
      </p:sp>
      <p:sp>
        <p:nvSpPr>
          <p:cNvPr id="144" name="Shape 144"/>
          <p:cNvSpPr/>
          <p:nvPr/>
        </p:nvSpPr>
        <p:spPr>
          <a:xfrm>
            <a:off x="284162" y="5608637"/>
            <a:ext cx="80961" cy="1879599"/>
          </a:xfrm>
          <a:prstGeom prst="rect">
            <a:avLst/>
          </a:prstGeom>
          <a:solidFill>
            <a:schemeClr val="accent2"/>
          </a:solidFill>
          <a:ln>
            <a:noFill/>
          </a:ln>
        </p:spPr>
        <p:txBody>
          <a:bodyPr lIns="101575" tIns="50775" rIns="101575" bIns="50775" anchor="ctr" anchorCtr="0">
            <a:noAutofit/>
          </a:bodyPr>
          <a:lstStyle/>
          <a:p>
            <a:endParaRPr/>
          </a:p>
        </p:txBody>
      </p:sp>
      <p:sp>
        <p:nvSpPr>
          <p:cNvPr id="145" name="Shape 145"/>
          <p:cNvSpPr/>
          <p:nvPr/>
        </p:nvSpPr>
        <p:spPr>
          <a:xfrm>
            <a:off x="284162" y="5329237"/>
            <a:ext cx="80961" cy="254000"/>
          </a:xfrm>
          <a:prstGeom prst="rect">
            <a:avLst/>
          </a:prstGeom>
          <a:solidFill>
            <a:srgbClr val="E66C7D"/>
          </a:solidFill>
          <a:ln>
            <a:noFill/>
          </a:ln>
        </p:spPr>
        <p:txBody>
          <a:bodyPr lIns="101575" tIns="50775" rIns="101575" bIns="50775" anchor="ctr" anchorCtr="0">
            <a:noAutofit/>
          </a:bodyPr>
          <a:lstStyle/>
          <a:p>
            <a:endParaRPr/>
          </a:p>
        </p:txBody>
      </p:sp>
      <p:sp>
        <p:nvSpPr>
          <p:cNvPr id="146" name="Shape 146"/>
          <p:cNvSpPr/>
          <p:nvPr/>
        </p:nvSpPr>
        <p:spPr>
          <a:xfrm>
            <a:off x="284162" y="5153025"/>
            <a:ext cx="80961" cy="152399"/>
          </a:xfrm>
          <a:prstGeom prst="rect">
            <a:avLst/>
          </a:prstGeom>
          <a:solidFill>
            <a:schemeClr val="lt2"/>
          </a:solidFill>
          <a:ln>
            <a:noFill/>
          </a:ln>
        </p:spPr>
        <p:txBody>
          <a:bodyPr lIns="101575" tIns="50775" rIns="101575" bIns="50775" anchor="ctr" anchorCtr="0">
            <a:noAutofit/>
          </a:bodyPr>
          <a:lstStyle/>
          <a:p>
            <a:endParaRPr/>
          </a:p>
        </p:txBody>
      </p:sp>
      <p:sp>
        <p:nvSpPr>
          <p:cNvPr id="147" name="Shape 147"/>
          <p:cNvSpPr/>
          <p:nvPr/>
        </p:nvSpPr>
        <p:spPr>
          <a:xfrm>
            <a:off x="284162" y="5046662"/>
            <a:ext cx="80961" cy="82550"/>
          </a:xfrm>
          <a:prstGeom prst="rect">
            <a:avLst/>
          </a:prstGeom>
          <a:solidFill>
            <a:schemeClr val="accent2"/>
          </a:solidFill>
          <a:ln>
            <a:noFill/>
          </a:ln>
        </p:spPr>
        <p:txBody>
          <a:bodyPr lIns="101575" tIns="50775" rIns="101575" bIns="50775" anchor="ctr" anchorCtr="0">
            <a:noAutofit/>
          </a:bodyPr>
          <a:lstStyle/>
          <a:p>
            <a:endParaRPr/>
          </a:p>
        </p:txBody>
      </p:sp>
      <p:sp>
        <p:nvSpPr>
          <p:cNvPr id="148" name="Shape 148"/>
          <p:cNvSpPr/>
          <p:nvPr/>
        </p:nvSpPr>
        <p:spPr>
          <a:xfrm>
            <a:off x="344487" y="755650"/>
            <a:ext cx="50799" cy="406399"/>
          </a:xfrm>
          <a:prstGeom prst="rect">
            <a:avLst/>
          </a:prstGeom>
          <a:solidFill>
            <a:srgbClr val="000000"/>
          </a:solidFill>
          <a:ln>
            <a:noFill/>
          </a:ln>
        </p:spPr>
        <p:txBody>
          <a:bodyPr lIns="101575" tIns="50775" rIns="101575" bIns="50775" anchor="ctr" anchorCtr="0">
            <a:noAutofit/>
          </a:bodyPr>
          <a:lstStyle/>
          <a:p>
            <a:endParaRPr/>
          </a:p>
        </p:txBody>
      </p:sp>
      <p:sp>
        <p:nvSpPr>
          <p:cNvPr id="149" name="Shape 149"/>
          <p:cNvSpPr/>
          <p:nvPr/>
        </p:nvSpPr>
        <p:spPr>
          <a:xfrm>
            <a:off x="298450" y="755650"/>
            <a:ext cx="31750" cy="406399"/>
          </a:xfrm>
          <a:prstGeom prst="rect">
            <a:avLst/>
          </a:prstGeom>
          <a:solidFill>
            <a:srgbClr val="000000"/>
          </a:solidFill>
          <a:ln>
            <a:noFill/>
          </a:ln>
        </p:spPr>
        <p:txBody>
          <a:bodyPr lIns="101575" tIns="50775" rIns="101575" bIns="50775" anchor="ctr" anchorCtr="0">
            <a:noAutofit/>
          </a:bodyPr>
          <a:lstStyle/>
          <a:p>
            <a:endParaRPr/>
          </a:p>
        </p:txBody>
      </p:sp>
      <p:sp>
        <p:nvSpPr>
          <p:cNvPr id="150" name="Shape 150"/>
          <p:cNvSpPr/>
          <p:nvPr/>
        </p:nvSpPr>
        <p:spPr>
          <a:xfrm>
            <a:off x="277812" y="755650"/>
            <a:ext cx="9524" cy="406399"/>
          </a:xfrm>
          <a:prstGeom prst="rect">
            <a:avLst/>
          </a:prstGeom>
          <a:solidFill>
            <a:srgbClr val="000000"/>
          </a:solidFill>
          <a:ln>
            <a:noFill/>
          </a:ln>
        </p:spPr>
        <p:txBody>
          <a:bodyPr lIns="101575" tIns="50775" rIns="101575" bIns="50775" anchor="ctr" anchorCtr="0">
            <a:noAutofit/>
          </a:bodyPr>
          <a:lstStyle/>
          <a:p>
            <a:endParaRPr/>
          </a:p>
        </p:txBody>
      </p:sp>
      <p:sp>
        <p:nvSpPr>
          <p:cNvPr id="151" name="Shape 151"/>
          <p:cNvSpPr/>
          <p:nvPr/>
        </p:nvSpPr>
        <p:spPr>
          <a:xfrm>
            <a:off x="246062" y="755650"/>
            <a:ext cx="11112" cy="406399"/>
          </a:xfrm>
          <a:prstGeom prst="rect">
            <a:avLst/>
          </a:prstGeom>
          <a:solidFill>
            <a:srgbClr val="000000"/>
          </a:solidFill>
          <a:ln>
            <a:noFill/>
          </a:ln>
        </p:spPr>
        <p:txBody>
          <a:bodyPr lIns="101575" tIns="50775" rIns="101575" bIns="50775" anchor="ctr" anchorCtr="0">
            <a:noAutofit/>
          </a:bodyPr>
          <a:lstStyle/>
          <a:p>
            <a:endParaRPr/>
          </a:p>
        </p:txBody>
      </p:sp>
      <p:sp>
        <p:nvSpPr>
          <p:cNvPr id="152" name="Shape 152"/>
          <p:cNvSpPr/>
          <p:nvPr/>
        </p:nvSpPr>
        <p:spPr>
          <a:xfrm>
            <a:off x="409575" y="0"/>
            <a:ext cx="9753599" cy="2085975"/>
          </a:xfrm>
          <a:prstGeom prst="rect">
            <a:avLst/>
          </a:prstGeom>
          <a:solidFill>
            <a:srgbClr val="000000"/>
          </a:solidFill>
          <a:ln>
            <a:noFill/>
          </a:ln>
        </p:spPr>
        <p:txBody>
          <a:bodyPr lIns="101575" tIns="50775" rIns="101575" bIns="50775" anchor="ctr" anchorCtr="0">
            <a:noAutofit/>
          </a:bodyPr>
          <a:lstStyle/>
          <a:p>
            <a:endParaRPr/>
          </a:p>
        </p:txBody>
      </p:sp>
      <p:cxnSp>
        <p:nvCxnSpPr>
          <p:cNvPr id="153" name="Shape 153"/>
          <p:cNvCxnSpPr/>
          <p:nvPr/>
        </p:nvCxnSpPr>
        <p:spPr>
          <a:xfrm>
            <a:off x="403225" y="2093911"/>
            <a:ext cx="9758362" cy="0"/>
          </a:xfrm>
          <a:prstGeom prst="straightConnector1">
            <a:avLst/>
          </a:prstGeom>
          <a:noFill/>
          <a:ln w="19050" cap="rnd">
            <a:solidFill>
              <a:srgbClr val="FFFFFF"/>
            </a:solidFill>
            <a:prstDash val="solid"/>
            <a:miter/>
            <a:headEnd type="none" w="med" len="med"/>
            <a:tailEnd type="none" w="med" len="med"/>
          </a:ln>
        </p:spPr>
      </p:cxnSp>
      <p:grpSp>
        <p:nvGrpSpPr>
          <p:cNvPr id="154" name="Shape 154"/>
          <p:cNvGrpSpPr/>
          <p:nvPr/>
        </p:nvGrpSpPr>
        <p:grpSpPr>
          <a:xfrm rot="89">
            <a:off x="9463087" y="1355830"/>
            <a:ext cx="142874" cy="144357"/>
            <a:chOff x="0" y="0"/>
            <a:chExt cx="2147483646" cy="2147483646"/>
          </a:xfrm>
        </p:grpSpPr>
        <p:cxnSp>
          <p:nvCxnSpPr>
            <p:cNvPr id="155" name="Shape 155"/>
            <p:cNvCxnSpPr/>
            <p:nvPr/>
          </p:nvCxnSpPr>
          <p:spPr>
            <a:xfrm rot="-5400000">
              <a:off x="-57667901" y="60965558"/>
              <a:ext cx="1177534148" cy="1122666429"/>
            </a:xfrm>
            <a:prstGeom prst="straightConnector1">
              <a:avLst/>
            </a:prstGeom>
            <a:noFill/>
            <a:ln w="25400" cap="rnd">
              <a:solidFill>
                <a:srgbClr val="FFFFFF"/>
              </a:solidFill>
              <a:prstDash val="solid"/>
              <a:miter/>
              <a:headEnd type="none" w="med" len="med"/>
              <a:tailEnd type="none" w="med" len="med"/>
            </a:ln>
          </p:spPr>
        </p:cxnSp>
        <p:cxnSp>
          <p:nvCxnSpPr>
            <p:cNvPr id="156" name="Shape 156"/>
            <p:cNvCxnSpPr/>
            <p:nvPr/>
          </p:nvCxnSpPr>
          <p:spPr>
            <a:xfrm rot="5400000">
              <a:off x="230988418" y="1268970836"/>
              <a:ext cx="1662390239" cy="0"/>
            </a:xfrm>
            <a:prstGeom prst="straightConnector1">
              <a:avLst/>
            </a:prstGeom>
            <a:noFill/>
            <a:ln w="25400" cap="rnd">
              <a:solidFill>
                <a:srgbClr val="FFFFFF"/>
              </a:solidFill>
              <a:prstDash val="solid"/>
              <a:miter/>
              <a:headEnd type="none" w="med" len="med"/>
              <a:tailEnd type="none" w="med" len="med"/>
            </a:ln>
          </p:spPr>
        </p:cxnSp>
        <p:cxnSp>
          <p:nvCxnSpPr>
            <p:cNvPr id="157" name="Shape 157"/>
            <p:cNvCxnSpPr/>
            <p:nvPr/>
          </p:nvCxnSpPr>
          <p:spPr>
            <a:xfrm rot="-5400000" flipH="1">
              <a:off x="1016073199" y="48749406"/>
              <a:ext cx="1177534148" cy="1147069164"/>
            </a:xfrm>
            <a:prstGeom prst="straightConnector1">
              <a:avLst/>
            </a:prstGeom>
            <a:noFill/>
            <a:ln w="25400" cap="rnd">
              <a:solidFill>
                <a:srgbClr val="FFFFFF"/>
              </a:solidFill>
              <a:prstDash val="solid"/>
              <a:miter/>
              <a:headEnd type="none" w="med" len="med"/>
              <a:tailEnd type="none" w="med" len="med"/>
            </a:ln>
          </p:spPr>
        </p:cxnSp>
      </p:grpSp>
      <p:grpSp>
        <p:nvGrpSpPr>
          <p:cNvPr id="158" name="Shape 158"/>
          <p:cNvGrpSpPr/>
          <p:nvPr/>
        </p:nvGrpSpPr>
        <p:grpSpPr>
          <a:xfrm rot="89">
            <a:off x="9632950" y="1524105"/>
            <a:ext cx="142874" cy="144357"/>
            <a:chOff x="0" y="0"/>
            <a:chExt cx="2147483646" cy="2147483646"/>
          </a:xfrm>
        </p:grpSpPr>
        <p:cxnSp>
          <p:nvCxnSpPr>
            <p:cNvPr id="159" name="Shape 159"/>
            <p:cNvCxnSpPr/>
            <p:nvPr/>
          </p:nvCxnSpPr>
          <p:spPr>
            <a:xfrm rot="-5400000">
              <a:off x="-57661256" y="60944320"/>
              <a:ext cx="1177520858" cy="1122666429"/>
            </a:xfrm>
            <a:prstGeom prst="straightConnector1">
              <a:avLst/>
            </a:prstGeom>
            <a:noFill/>
            <a:ln w="25400" cap="rnd">
              <a:solidFill>
                <a:srgbClr val="FFFFFF"/>
              </a:solidFill>
              <a:prstDash val="solid"/>
              <a:miter/>
              <a:headEnd type="none" w="med" len="med"/>
              <a:tailEnd type="none" w="med" len="med"/>
            </a:ln>
          </p:spPr>
        </p:cxnSp>
        <p:cxnSp>
          <p:nvCxnSpPr>
            <p:cNvPr id="160" name="Shape 160"/>
            <p:cNvCxnSpPr/>
            <p:nvPr/>
          </p:nvCxnSpPr>
          <p:spPr>
            <a:xfrm rot="5400000">
              <a:off x="230988418" y="1268970836"/>
              <a:ext cx="1662390239" cy="0"/>
            </a:xfrm>
            <a:prstGeom prst="straightConnector1">
              <a:avLst/>
            </a:prstGeom>
            <a:noFill/>
            <a:ln w="25400" cap="rnd">
              <a:solidFill>
                <a:srgbClr val="FFFFFF"/>
              </a:solidFill>
              <a:prstDash val="solid"/>
              <a:miter/>
              <a:headEnd type="none" w="med" len="med"/>
              <a:tailEnd type="none" w="med" len="med"/>
            </a:ln>
          </p:spPr>
        </p:cxnSp>
        <p:cxnSp>
          <p:nvCxnSpPr>
            <p:cNvPr id="161" name="Shape 161"/>
            <p:cNvCxnSpPr/>
            <p:nvPr/>
          </p:nvCxnSpPr>
          <p:spPr>
            <a:xfrm rot="-5400000" flipH="1">
              <a:off x="1016079852" y="48742374"/>
              <a:ext cx="1177520858" cy="1147069164"/>
            </a:xfrm>
            <a:prstGeom prst="straightConnector1">
              <a:avLst/>
            </a:prstGeom>
            <a:noFill/>
            <a:ln w="25400" cap="rnd">
              <a:solidFill>
                <a:srgbClr val="FFFFFF"/>
              </a:solidFill>
              <a:prstDash val="solid"/>
              <a:miter/>
              <a:headEnd type="none" w="med" len="med"/>
              <a:tailEnd type="none" w="med" len="med"/>
            </a:ln>
          </p:spPr>
        </p:cxnSp>
      </p:grpSp>
      <p:grpSp>
        <p:nvGrpSpPr>
          <p:cNvPr id="162" name="Shape 162"/>
          <p:cNvGrpSpPr/>
          <p:nvPr/>
        </p:nvGrpSpPr>
        <p:grpSpPr>
          <a:xfrm rot="89">
            <a:off x="9247187" y="1639992"/>
            <a:ext cx="142874" cy="144356"/>
            <a:chOff x="0" y="0"/>
            <a:chExt cx="2147483646" cy="2147483647"/>
          </a:xfrm>
        </p:grpSpPr>
        <p:cxnSp>
          <p:nvCxnSpPr>
            <p:cNvPr id="163" name="Shape 163"/>
            <p:cNvCxnSpPr/>
            <p:nvPr/>
          </p:nvCxnSpPr>
          <p:spPr>
            <a:xfrm rot="-5400000">
              <a:off x="-57667901" y="60951824"/>
              <a:ext cx="1177534148" cy="1122673818"/>
            </a:xfrm>
            <a:prstGeom prst="straightConnector1">
              <a:avLst/>
            </a:prstGeom>
            <a:noFill/>
            <a:ln w="25400" cap="rnd">
              <a:solidFill>
                <a:srgbClr val="FFFFFF"/>
              </a:solidFill>
              <a:prstDash val="solid"/>
              <a:miter/>
              <a:headEnd type="none" w="med" len="med"/>
              <a:tailEnd type="none" w="med" len="med"/>
            </a:ln>
          </p:spPr>
        </p:cxnSp>
        <p:cxnSp>
          <p:nvCxnSpPr>
            <p:cNvPr id="164" name="Shape 164"/>
            <p:cNvCxnSpPr/>
            <p:nvPr/>
          </p:nvCxnSpPr>
          <p:spPr>
            <a:xfrm rot="5400000">
              <a:off x="231001792" y="1268965053"/>
              <a:ext cx="1662390239" cy="0"/>
            </a:xfrm>
            <a:prstGeom prst="straightConnector1">
              <a:avLst/>
            </a:prstGeom>
            <a:noFill/>
            <a:ln w="25400" cap="rnd">
              <a:solidFill>
                <a:srgbClr val="FFFFFF"/>
              </a:solidFill>
              <a:prstDash val="solid"/>
              <a:miter/>
              <a:headEnd type="none" w="med" len="med"/>
              <a:tailEnd type="none" w="med" len="med"/>
            </a:ln>
          </p:spPr>
        </p:cxnSp>
        <p:cxnSp>
          <p:nvCxnSpPr>
            <p:cNvPr id="165" name="Shape 165"/>
            <p:cNvCxnSpPr/>
            <p:nvPr/>
          </p:nvCxnSpPr>
          <p:spPr>
            <a:xfrm rot="-5400000" flipH="1">
              <a:off x="1016073199" y="48749727"/>
              <a:ext cx="1177534148" cy="1147076714"/>
            </a:xfrm>
            <a:prstGeom prst="straightConnector1">
              <a:avLst/>
            </a:prstGeom>
            <a:noFill/>
            <a:ln w="25400" cap="rnd">
              <a:solidFill>
                <a:srgbClr val="FFFFFF"/>
              </a:solidFill>
              <a:prstDash val="solid"/>
              <a:miter/>
              <a:headEnd type="none" w="med" len="med"/>
              <a:tailEnd type="none" w="med" len="med"/>
            </a:ln>
          </p:spPr>
        </p:cxnSp>
      </p:grpSp>
      <p:sp>
        <p:nvSpPr>
          <p:cNvPr id="166" name="Shape 166"/>
          <p:cNvSpPr txBox="1">
            <a:spLocks noGrp="1"/>
          </p:cNvSpPr>
          <p:nvPr>
            <p:ph type="title"/>
          </p:nvPr>
        </p:nvSpPr>
        <p:spPr>
          <a:xfrm>
            <a:off x="1016000" y="568325"/>
            <a:ext cx="8635999" cy="1016000"/>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1pPr>
            <a:lvl2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2pPr>
            <a:lvl3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3pPr>
            <a:lvl4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4pPr>
            <a:lvl5pPr marL="0" marR="0" indent="0" algn="l" rtl="0">
              <a:spcBef>
                <a:spcPts val="0"/>
              </a:spcBef>
              <a:spcAft>
                <a:spcPts val="0"/>
              </a:spcAft>
              <a:defRPr sz="4400" b="0" i="0" u="none" strike="noStrike" cap="none" baseline="0">
                <a:solidFill>
                  <a:srgbClr val="4B5D87"/>
                </a:solidFill>
                <a:latin typeface="Arial"/>
                <a:ea typeface="Arial"/>
                <a:cs typeface="Arial"/>
                <a:sym typeface="Arial"/>
              </a:defRPr>
            </a:lvl5pPr>
            <a:lvl6pPr marL="457200" marR="0" indent="0" algn="l" rtl="0">
              <a:spcBef>
                <a:spcPts val="0"/>
              </a:spcBef>
              <a:spcAft>
                <a:spcPts val="0"/>
              </a:spcAft>
              <a:defRPr sz="4400" b="0" i="0" u="none" strike="noStrike" cap="none" baseline="0">
                <a:solidFill>
                  <a:srgbClr val="4B5D87"/>
                </a:solidFill>
                <a:latin typeface="Arial"/>
                <a:ea typeface="Arial"/>
                <a:cs typeface="Arial"/>
                <a:sym typeface="Arial"/>
              </a:defRPr>
            </a:lvl6pPr>
            <a:lvl7pPr marL="914400" marR="0" indent="0" algn="l" rtl="0">
              <a:spcBef>
                <a:spcPts val="0"/>
              </a:spcBef>
              <a:spcAft>
                <a:spcPts val="0"/>
              </a:spcAft>
              <a:defRPr sz="4400" b="0" i="0" u="none" strike="noStrike" cap="none" baseline="0">
                <a:solidFill>
                  <a:srgbClr val="4B5D87"/>
                </a:solidFill>
                <a:latin typeface="Arial"/>
                <a:ea typeface="Arial"/>
                <a:cs typeface="Arial"/>
                <a:sym typeface="Arial"/>
              </a:defRPr>
            </a:lvl7pPr>
            <a:lvl8pPr marL="1371600" marR="0" indent="0" algn="l" rtl="0">
              <a:spcBef>
                <a:spcPts val="0"/>
              </a:spcBef>
              <a:spcAft>
                <a:spcPts val="0"/>
              </a:spcAft>
              <a:defRPr sz="4400" b="0" i="0" u="none" strike="noStrike" cap="none" baseline="0">
                <a:solidFill>
                  <a:srgbClr val="4B5D87"/>
                </a:solidFill>
                <a:latin typeface="Arial"/>
                <a:ea typeface="Arial"/>
                <a:cs typeface="Arial"/>
                <a:sym typeface="Arial"/>
              </a:defRPr>
            </a:lvl8pPr>
            <a:lvl9pPr marL="1828800" marR="0" indent="0" algn="l" rtl="0">
              <a:spcBef>
                <a:spcPts val="0"/>
              </a:spcBef>
              <a:spcAft>
                <a:spcPts val="0"/>
              </a:spcAft>
              <a:defRPr sz="4400" b="0" i="0" u="none" strike="noStrike" cap="none" baseline="0">
                <a:solidFill>
                  <a:srgbClr val="4B5D87"/>
                </a:solidFill>
                <a:latin typeface="Arial"/>
                <a:ea typeface="Arial"/>
                <a:cs typeface="Arial"/>
                <a:sym typeface="Arial"/>
              </a:defRPr>
            </a:lvl9pPr>
          </a:lstStyle>
          <a:p>
            <a:endParaRPr/>
          </a:p>
        </p:txBody>
      </p:sp>
      <p:sp>
        <p:nvSpPr>
          <p:cNvPr id="167" name="Shape 167"/>
          <p:cNvSpPr txBox="1">
            <a:spLocks noGrp="1"/>
          </p:cNvSpPr>
          <p:nvPr>
            <p:ph type="body" idx="1"/>
          </p:nvPr>
        </p:nvSpPr>
        <p:spPr>
          <a:xfrm>
            <a:off x="1016000" y="1981200"/>
            <a:ext cx="8635999" cy="5080000"/>
          </a:xfrm>
          <a:prstGeom prst="rect">
            <a:avLst/>
          </a:prstGeom>
          <a:noFill/>
          <a:ln>
            <a:noFill/>
          </a:ln>
        </p:spPr>
        <p:txBody>
          <a:bodyPr lIns="91425" tIns="91425" rIns="91425" bIns="91425" anchor="t" anchorCtr="0"/>
          <a:lstStyle>
            <a:lvl1pPr marL="455613" marR="0" indent="-258762" algn="l" rtl="0">
              <a:spcBef>
                <a:spcPts val="775"/>
              </a:spcBef>
              <a:spcAft>
                <a:spcPts val="0"/>
              </a:spcAft>
              <a:buClr>
                <a:schemeClr val="dk2"/>
              </a:buClr>
              <a:buFont typeface="Arial"/>
              <a:buChar char="•"/>
              <a:defRPr sz="3300" b="0" i="0" u="none" strike="noStrike" cap="none" baseline="0">
                <a:solidFill>
                  <a:schemeClr val="dk1"/>
                </a:solidFill>
                <a:latin typeface="Arial"/>
                <a:ea typeface="Arial"/>
                <a:cs typeface="Arial"/>
                <a:sym typeface="Arial"/>
              </a:defRPr>
            </a:lvl1pPr>
            <a:lvl2pPr marL="822325" marR="0" indent="-228600" algn="l" rtl="0">
              <a:spcBef>
                <a:spcPts val="580"/>
              </a:spcBef>
              <a:spcAft>
                <a:spcPts val="0"/>
              </a:spcAft>
              <a:buClr>
                <a:schemeClr val="accent2"/>
              </a:buClr>
              <a:buFont typeface="Arial"/>
              <a:buChar char="•"/>
              <a:defRPr sz="2900" b="0" i="0" u="none" strike="noStrike" cap="none" baseline="0">
                <a:solidFill>
                  <a:schemeClr val="dk1"/>
                </a:solidFill>
                <a:latin typeface="Arial"/>
                <a:ea typeface="Arial"/>
                <a:cs typeface="Arial"/>
                <a:sym typeface="Arial"/>
              </a:defRPr>
            </a:lvl2pPr>
            <a:lvl3pPr marL="1106488" marR="0" indent="-153987" algn="l" rtl="0">
              <a:spcBef>
                <a:spcPts val="540"/>
              </a:spcBef>
              <a:spcAft>
                <a:spcPts val="0"/>
              </a:spcAft>
              <a:buClr>
                <a:schemeClr val="accent2"/>
              </a:buClr>
              <a:buFont typeface="Arial"/>
              <a:buChar char="•"/>
              <a:defRPr sz="2700" b="0" i="0" u="none" strike="noStrike" cap="none" baseline="0">
                <a:solidFill>
                  <a:schemeClr val="dk1"/>
                </a:solidFill>
                <a:latin typeface="Arial"/>
                <a:ea typeface="Arial"/>
                <a:cs typeface="Arial"/>
                <a:sym typeface="Arial"/>
              </a:defRPr>
            </a:lvl3pPr>
            <a:lvl4pPr marL="1401763" marR="0" indent="-166687" algn="l" rtl="0">
              <a:spcBef>
                <a:spcPts val="480"/>
              </a:spcBef>
              <a:spcAft>
                <a:spcPts val="0"/>
              </a:spcAft>
              <a:buClr>
                <a:srgbClr val="E66C7D"/>
              </a:buClr>
              <a:buFont typeface="Arial"/>
              <a:buChar char="•"/>
              <a:defRPr sz="2400" b="0" i="0" u="none" strike="noStrike" cap="none" baseline="0">
                <a:solidFill>
                  <a:schemeClr val="dk1"/>
                </a:solidFill>
                <a:latin typeface="Arial"/>
                <a:ea typeface="Arial"/>
                <a:cs typeface="Arial"/>
                <a:sym typeface="Arial"/>
              </a:defRPr>
            </a:lvl4pPr>
            <a:lvl5pPr marL="1644650" marR="0" indent="-152400" algn="l" rtl="0">
              <a:spcBef>
                <a:spcPts val="440"/>
              </a:spcBef>
              <a:spcAft>
                <a:spcPts val="0"/>
              </a:spcAft>
              <a:buClr>
                <a:srgbClr val="E66C7D"/>
              </a:buClr>
              <a:buFont typeface="Arial"/>
              <a:buChar char="•"/>
              <a:defRPr sz="2200" b="0" i="0" u="none" strike="noStrike" cap="none" baseline="0">
                <a:solidFill>
                  <a:schemeClr val="dk1"/>
                </a:solidFill>
                <a:latin typeface="Arial"/>
                <a:ea typeface="Arial"/>
                <a:cs typeface="Arial"/>
                <a:sym typeface="Arial"/>
              </a:defRPr>
            </a:lvl5pPr>
            <a:lvl6pPr marL="1899901" marR="0" indent="-160001" algn="l" rtl="0">
              <a:spcBef>
                <a:spcPts val="400"/>
              </a:spcBef>
              <a:buClr>
                <a:schemeClr val="accent3"/>
              </a:buClr>
              <a:buFont typeface="Arial"/>
              <a:buChar char="•"/>
              <a:defRPr sz="2000" b="0" i="0" u="none" strike="noStrike" cap="none" baseline="0">
                <a:solidFill>
                  <a:schemeClr val="dk1"/>
                </a:solidFill>
                <a:latin typeface="Arial"/>
                <a:ea typeface="Arial"/>
                <a:cs typeface="Arial"/>
                <a:sym typeface="Arial"/>
              </a:defRPr>
            </a:lvl6pPr>
            <a:lvl7pPr marL="2113259" marR="0" indent="-138409"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7pPr>
            <a:lvl8pPr marL="2326617" marR="0" indent="-135867"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8pPr>
            <a:lvl9pPr marL="2539975" marR="0" indent="-146025" algn="l" rtl="0">
              <a:spcBef>
                <a:spcPts val="360"/>
              </a:spcBef>
              <a:buClr>
                <a:schemeClr val="accent4"/>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168" name="Shape 168"/>
          <p:cNvSpPr txBox="1">
            <a:spLocks noGrp="1"/>
          </p:cNvSpPr>
          <p:nvPr>
            <p:ph type="dt" idx="10"/>
          </p:nvPr>
        </p:nvSpPr>
        <p:spPr>
          <a:xfrm>
            <a:off x="7196136" y="61911"/>
            <a:ext cx="2371725" cy="404811"/>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69" name="Shape 169"/>
          <p:cNvSpPr txBox="1">
            <a:spLocks noGrp="1"/>
          </p:cNvSpPr>
          <p:nvPr>
            <p:ph type="ftr" idx="11"/>
          </p:nvPr>
        </p:nvSpPr>
        <p:spPr>
          <a:xfrm>
            <a:off x="1016000" y="61911"/>
            <a:ext cx="6180137" cy="404811"/>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dk1"/>
                </a:solidFill>
                <a:latin typeface="Arial"/>
                <a:ea typeface="Arial"/>
                <a:cs typeface="Arial"/>
                <a:sym typeface="Arial"/>
              </a:defRPr>
            </a:lvl1pPr>
            <a:lvl2pPr marL="507995" marR="0" indent="-12695" algn="l" rtl="0">
              <a:defRPr sz="1800" b="0" i="0" u="none" strike="noStrike" cap="none" baseline="0">
                <a:solidFill>
                  <a:schemeClr val="dk1"/>
                </a:solidFill>
                <a:latin typeface="Arial"/>
                <a:ea typeface="Arial"/>
                <a:cs typeface="Arial"/>
                <a:sym typeface="Arial"/>
              </a:defRPr>
            </a:lvl2pPr>
            <a:lvl3pPr marL="1015990" marR="0" indent="-12690" algn="l" rtl="0">
              <a:defRPr sz="1800" b="0" i="0" u="none" strike="noStrike" cap="none" baseline="0">
                <a:solidFill>
                  <a:schemeClr val="dk1"/>
                </a:solidFill>
                <a:latin typeface="Arial"/>
                <a:ea typeface="Arial"/>
                <a:cs typeface="Arial"/>
                <a:sym typeface="Arial"/>
              </a:defRPr>
            </a:lvl3pPr>
            <a:lvl4pPr marL="1523985" marR="0" indent="-12684" algn="l" rtl="0">
              <a:defRPr sz="1800" b="0" i="0" u="none" strike="noStrike" cap="none" baseline="0">
                <a:solidFill>
                  <a:schemeClr val="dk1"/>
                </a:solidFill>
                <a:latin typeface="Arial"/>
                <a:ea typeface="Arial"/>
                <a:cs typeface="Arial"/>
                <a:sym typeface="Arial"/>
              </a:defRPr>
            </a:lvl4pPr>
            <a:lvl5pPr marL="2031980" marR="0" indent="-12680" algn="l" rtl="0">
              <a:defRPr sz="1800" b="0" i="0" u="none" strike="noStrike" cap="none" baseline="0">
                <a:solidFill>
                  <a:schemeClr val="dk1"/>
                </a:solidFill>
                <a:latin typeface="Arial"/>
                <a:ea typeface="Arial"/>
                <a:cs typeface="Arial"/>
                <a:sym typeface="Arial"/>
              </a:defRPr>
            </a:lvl5pPr>
            <a:lvl6pPr marL="2539975" marR="0" indent="-12675" algn="l" rtl="0">
              <a:defRPr sz="1800" b="0" i="0" u="none" strike="noStrike" cap="none" baseline="0">
                <a:solidFill>
                  <a:schemeClr val="dk1"/>
                </a:solidFill>
                <a:latin typeface="Arial"/>
                <a:ea typeface="Arial"/>
                <a:cs typeface="Arial"/>
                <a:sym typeface="Arial"/>
              </a:defRPr>
            </a:lvl6pPr>
            <a:lvl7pPr marL="3047970" marR="0" indent="-12669" algn="l" rtl="0">
              <a:defRPr sz="1800" b="0" i="0" u="none" strike="noStrike" cap="none" baseline="0">
                <a:solidFill>
                  <a:schemeClr val="dk1"/>
                </a:solidFill>
                <a:latin typeface="Arial"/>
                <a:ea typeface="Arial"/>
                <a:cs typeface="Arial"/>
                <a:sym typeface="Arial"/>
              </a:defRPr>
            </a:lvl7pPr>
            <a:lvl8pPr marL="3555964" marR="0" indent="-12663" algn="l" rtl="0">
              <a:defRPr sz="1800" b="0" i="0" u="none" strike="noStrike" cap="none" baseline="0">
                <a:solidFill>
                  <a:schemeClr val="dk1"/>
                </a:solidFill>
                <a:latin typeface="Arial"/>
                <a:ea typeface="Arial"/>
                <a:cs typeface="Arial"/>
                <a:sym typeface="Arial"/>
              </a:defRPr>
            </a:lvl8pPr>
            <a:lvl9pPr marL="4063959" marR="0" indent="-12658" algn="l" rtl="0">
              <a:defRPr sz="1800" b="0" i="0" u="none" strike="noStrike" cap="none" baseline="0">
                <a:solidFill>
                  <a:schemeClr val="dk1"/>
                </a:solidFill>
                <a:latin typeface="Arial"/>
                <a:ea typeface="Arial"/>
                <a:cs typeface="Arial"/>
                <a:sym typeface="Arial"/>
              </a:defRPr>
            </a:lvl9pPr>
          </a:lstStyle>
          <a:p>
            <a:endParaRPr/>
          </a:p>
        </p:txBody>
      </p:sp>
      <p:sp>
        <p:nvSpPr>
          <p:cNvPr id="170" name="Shape 170"/>
          <p:cNvSpPr txBox="1">
            <a:spLocks noGrp="1"/>
          </p:cNvSpPr>
          <p:nvPr>
            <p:ph type="sldNum" idx="12"/>
          </p:nvPr>
        </p:nvSpPr>
        <p:spPr>
          <a:xfrm>
            <a:off x="9567861" y="61911"/>
            <a:ext cx="508000" cy="404811"/>
          </a:xfrm>
          <a:prstGeom prst="rect">
            <a:avLst/>
          </a:prstGeom>
          <a:noFill/>
          <a:ln>
            <a:noFill/>
          </a:ln>
        </p:spPr>
        <p:txBody>
          <a:bodyPr lIns="91425" tIns="91425" rIns="91425" bIns="91425" anchor="b" anchorCtr="0"/>
          <a:lstStyle>
            <a:lvl1pPr marL="0" marR="0" indent="0" algn="l" rtl="0">
              <a:defRPr sz="1300" b="0" i="0" u="none" strike="noStrike" cap="none" baseline="0">
                <a:solidFill>
                  <a:schemeClr val="dk2"/>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bbc.co.uk/schools/gcsebitesize/science/add_aqa/forces/represmotionrev4.s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hyperlink" Target="http://www.teachersdomain.org/asset/phy03_int_acce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nbclearn.com/portal/site/lear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75"/>
        <p:cNvGrpSpPr/>
        <p:nvPr/>
      </p:nvGrpSpPr>
      <p:grpSpPr>
        <a:xfrm>
          <a:off x="0" y="0"/>
          <a:ext cx="0" cy="0"/>
          <a:chOff x="0" y="0"/>
          <a:chExt cx="0" cy="0"/>
        </a:xfrm>
      </p:grpSpPr>
      <p:sp>
        <p:nvSpPr>
          <p:cNvPr id="176" name="Shape 176"/>
          <p:cNvSpPr txBox="1">
            <a:spLocks noGrp="1"/>
          </p:cNvSpPr>
          <p:nvPr>
            <p:ph type="ctrTitle"/>
          </p:nvPr>
        </p:nvSpPr>
        <p:spPr>
          <a:xfrm>
            <a:off x="722312" y="50800"/>
            <a:ext cx="8547100" cy="1168400"/>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a:solidFill>
                  <a:srgbClr val="000000"/>
                </a:solidFill>
                <a:latin typeface="Arial"/>
                <a:ea typeface="Arial"/>
                <a:cs typeface="Arial"/>
                <a:sym typeface="Arial"/>
              </a:rPr>
              <a:t>Motion, Force, and Speed!</a:t>
            </a:r>
          </a:p>
        </p:txBody>
      </p:sp>
      <p:pic>
        <p:nvPicPr>
          <p:cNvPr id="177" name="Shape 177"/>
          <p:cNvPicPr preferRelativeResize="0"/>
          <p:nvPr/>
        </p:nvPicPr>
        <p:blipFill>
          <a:blip r:embed="rId3"/>
          <a:stretch>
            <a:fillRect/>
          </a:stretch>
        </p:blipFill>
        <p:spPr>
          <a:xfrm>
            <a:off x="1346200" y="1905000"/>
            <a:ext cx="7581900" cy="5076825"/>
          </a:xfrm>
          <a:prstGeom prst="rect">
            <a:avLst/>
          </a:prstGeom>
        </p:spPr>
      </p:pic>
      <p:sp>
        <p:nvSpPr>
          <p:cNvPr id="2" name="TextBox 1"/>
          <p:cNvSpPr txBox="1"/>
          <p:nvPr/>
        </p:nvSpPr>
        <p:spPr>
          <a:xfrm>
            <a:off x="2184400" y="1143000"/>
            <a:ext cx="5562600" cy="307777"/>
          </a:xfrm>
          <a:prstGeom prst="rect">
            <a:avLst/>
          </a:prstGeom>
          <a:noFill/>
        </p:spPr>
        <p:txBody>
          <a:bodyPr wrap="square" rtlCol="0">
            <a:spAutoFit/>
          </a:bodyPr>
          <a:lstStyle/>
          <a:p>
            <a:endParaRPr lang="en-US" dirty="0"/>
          </a:p>
        </p:txBody>
      </p:sp>
      <p:sp>
        <p:nvSpPr>
          <p:cNvPr id="3" name="TextBox 2"/>
          <p:cNvSpPr txBox="1"/>
          <p:nvPr/>
        </p:nvSpPr>
        <p:spPr>
          <a:xfrm>
            <a:off x="2413000" y="990600"/>
            <a:ext cx="5029200" cy="830997"/>
          </a:xfrm>
          <a:prstGeom prst="rect">
            <a:avLst/>
          </a:prstGeom>
          <a:noFill/>
        </p:spPr>
        <p:txBody>
          <a:bodyPr wrap="square" rtlCol="0">
            <a:spAutoFit/>
          </a:bodyPr>
          <a:lstStyle/>
          <a:p>
            <a:pPr algn="ctr"/>
            <a:r>
              <a:rPr lang="en-US" sz="1600" dirty="0" smtClean="0">
                <a:solidFill>
                  <a:srgbClr val="0000FF"/>
                </a:solidFill>
                <a:effectLst>
                  <a:outerShdw blurRad="38100" dist="38100" dir="2700000" algn="tl">
                    <a:srgbClr val="000000">
                      <a:alpha val="43137"/>
                    </a:srgbClr>
                  </a:outerShdw>
                </a:effectLst>
                <a:latin typeface="Copperplate Gothic Bold" panose="020E0705020206020404" pitchFamily="34" charset="0"/>
              </a:rPr>
              <a:t>Coach Dave Edinger</a:t>
            </a:r>
          </a:p>
          <a:p>
            <a:pPr algn="ctr"/>
            <a:r>
              <a:rPr lang="en-US" sz="1600" dirty="0" smtClean="0">
                <a:solidFill>
                  <a:srgbClr val="0000FF"/>
                </a:solidFill>
                <a:effectLst>
                  <a:outerShdw blurRad="38100" dist="38100" dir="2700000" algn="tl">
                    <a:srgbClr val="000000">
                      <a:alpha val="43137"/>
                    </a:srgbClr>
                  </a:outerShdw>
                </a:effectLst>
                <a:latin typeface="Copperplate Gothic Bold" panose="020E0705020206020404" pitchFamily="34" charset="0"/>
              </a:rPr>
              <a:t>J. C. Booth Middle School</a:t>
            </a:r>
          </a:p>
          <a:p>
            <a:pPr algn="ctr"/>
            <a:r>
              <a:rPr lang="en-US" sz="1600" dirty="0" smtClean="0">
                <a:solidFill>
                  <a:srgbClr val="0000FF"/>
                </a:solidFill>
                <a:effectLst>
                  <a:outerShdw blurRad="38100" dist="38100" dir="2700000" algn="tl">
                    <a:srgbClr val="000000">
                      <a:alpha val="43137"/>
                    </a:srgbClr>
                  </a:outerShdw>
                </a:effectLst>
                <a:latin typeface="Copperplate Gothic Bold" panose="020E0705020206020404" pitchFamily="34" charset="0"/>
              </a:rPr>
              <a:t>Physical Science (8A)</a:t>
            </a:r>
            <a:endParaRPr lang="en-US" sz="1600" dirty="0">
              <a:solidFill>
                <a:srgbClr val="0000FF"/>
              </a:solidFill>
              <a:effectLst>
                <a:outerShdw blurRad="38100" dist="38100" dir="2700000" algn="tl">
                  <a:srgbClr val="000000">
                    <a:alpha val="43137"/>
                  </a:srgbClr>
                </a:outerShdw>
              </a:effectLst>
              <a:latin typeface="Copperplate Gothic Bold" panose="020E0705020206020404"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3"/>
        <p:cNvGrpSpPr/>
        <p:nvPr/>
      </p:nvGrpSpPr>
      <p:grpSpPr>
        <a:xfrm>
          <a:off x="0" y="0"/>
          <a:ext cx="0" cy="0"/>
          <a:chOff x="0" y="0"/>
          <a:chExt cx="0" cy="0"/>
        </a:xfrm>
      </p:grpSpPr>
      <p:sp>
        <p:nvSpPr>
          <p:cNvPr id="234" name="Shape 234"/>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00"/>
                </a:solidFill>
                <a:latin typeface="Arial"/>
                <a:ea typeface="Arial"/>
                <a:cs typeface="Arial"/>
                <a:sym typeface="Arial"/>
              </a:rPr>
              <a:t>To Calculate </a:t>
            </a: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Speed</a:t>
            </a:r>
          </a:p>
        </p:txBody>
      </p:sp>
      <p:sp>
        <p:nvSpPr>
          <p:cNvPr id="235" name="Shape 235"/>
          <p:cNvSpPr txBox="1">
            <a:spLocks noGrp="1"/>
          </p:cNvSpPr>
          <p:nvPr>
            <p:ph type="subTitle" idx="1"/>
          </p:nvPr>
        </p:nvSpPr>
        <p:spPr>
          <a:xfrm>
            <a:off x="806450" y="2251075"/>
            <a:ext cx="8547100" cy="4471987"/>
          </a:xfrm>
          <a:prstGeom prst="rect">
            <a:avLst/>
          </a:prstGeom>
          <a:noFill/>
          <a:ln w="9525" cap="rnd">
            <a:solidFill>
              <a:srgbClr val="3333CC">
                <a:alpha val="65490"/>
              </a:srgbClr>
            </a:solidFill>
            <a:prstDash val="solid"/>
            <a:miter/>
            <a:headEnd type="none" w="med" len="med"/>
            <a:tailEnd type="none" w="med" len="med"/>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Recall distance is measured in metric units. Which unit? Time?</a:t>
            </a:r>
          </a:p>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To calculate the speed of an object, divide the distance the object travels by time.</a:t>
            </a:r>
          </a:p>
          <a:p>
            <a:pPr marL="0" marR="0" lvl="0" indent="0" algn="ctr"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Speed = </a:t>
            </a:r>
            <a:r>
              <a:rPr lang="en-US" sz="3600" b="0" i="0" u="sng" strike="noStrike" cap="none" baseline="0" dirty="0">
                <a:solidFill>
                  <a:srgbClr val="000000"/>
                </a:solidFill>
                <a:latin typeface="Arial"/>
                <a:ea typeface="Arial"/>
                <a:cs typeface="Arial"/>
                <a:sym typeface="Arial"/>
              </a:rPr>
              <a:t>Distance</a:t>
            </a:r>
            <a:r>
              <a:rPr lang="en-US" sz="3600" b="0" i="0" u="none" strike="noStrike" cap="none" baseline="0" dirty="0">
                <a:solidFill>
                  <a:srgbClr val="000000"/>
                </a:solidFill>
                <a:latin typeface="Arial"/>
                <a:ea typeface="Arial"/>
                <a:cs typeface="Arial"/>
                <a:sym typeface="Arial"/>
              </a:rPr>
              <a:t> = </a:t>
            </a:r>
            <a:r>
              <a:rPr lang="en-US" sz="3600" b="0" i="0" u="sng" strike="noStrike" cap="none" baseline="0" dirty="0">
                <a:solidFill>
                  <a:srgbClr val="000000"/>
                </a:solidFill>
                <a:latin typeface="Arial"/>
                <a:ea typeface="Arial"/>
                <a:cs typeface="Arial"/>
                <a:sym typeface="Arial"/>
              </a:rPr>
              <a:t>m</a:t>
            </a:r>
          </a:p>
          <a:p>
            <a:pPr marL="0" marR="0" lvl="0" indent="0" algn="ctr"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                  Time       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00"/>
                </a:solidFill>
                <a:latin typeface="Arial"/>
                <a:ea typeface="Arial"/>
                <a:cs typeface="Arial"/>
                <a:sym typeface="Arial"/>
              </a:rPr>
              <a:t>Calculate </a:t>
            </a: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Speed</a:t>
            </a:r>
          </a:p>
        </p:txBody>
      </p:sp>
      <p:sp>
        <p:nvSpPr>
          <p:cNvPr id="241" name="Shape 241"/>
          <p:cNvSpPr txBox="1">
            <a:spLocks noGrp="1"/>
          </p:cNvSpPr>
          <p:nvPr>
            <p:ph type="subTitle" idx="1"/>
          </p:nvPr>
        </p:nvSpPr>
        <p:spPr>
          <a:xfrm>
            <a:off x="736600" y="1828800"/>
            <a:ext cx="8616949" cy="4894261"/>
          </a:xfrm>
          <a:prstGeom prst="rect">
            <a:avLst/>
          </a:prstGeom>
          <a:noFill/>
          <a:ln>
            <a:noFill/>
          </a:ln>
        </p:spPr>
        <p:txBody>
          <a:bodyPr lIns="91425" tIns="45700" rIns="91425" bIns="45700" anchor="b" anchorCtr="0">
            <a:noAutofit/>
          </a:bodyPr>
          <a:lstStyle/>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dirty="0">
                <a:solidFill>
                  <a:srgbClr val="000000"/>
                </a:solidFill>
                <a:latin typeface="Arial"/>
                <a:ea typeface="Arial"/>
                <a:cs typeface="Arial"/>
                <a:sym typeface="Arial"/>
              </a:rPr>
              <a:t>
Speed = </a:t>
            </a:r>
            <a:r>
              <a:rPr lang="en-US" sz="3600" b="0" i="0" u="sng" strike="noStrike" cap="none" baseline="0" dirty="0">
                <a:solidFill>
                  <a:srgbClr val="000000"/>
                </a:solidFill>
                <a:latin typeface="Arial"/>
                <a:ea typeface="Arial"/>
                <a:cs typeface="Arial"/>
                <a:sym typeface="Arial"/>
              </a:rPr>
              <a:t>Distance</a:t>
            </a:r>
            <a:r>
              <a:rPr lang="en-US" sz="3600" b="0" i="0" u="none" strike="noStrike" cap="none" baseline="0" dirty="0">
                <a:solidFill>
                  <a:srgbClr val="000000"/>
                </a:solidFill>
                <a:latin typeface="Arial"/>
                <a:ea typeface="Arial"/>
                <a:cs typeface="Arial"/>
                <a:sym typeface="Arial"/>
              </a:rPr>
              <a:t> = </a:t>
            </a:r>
            <a:r>
              <a:rPr lang="en-US" sz="3600" b="0" i="0" u="sng" strike="noStrike" cap="none" baseline="0" dirty="0">
                <a:solidFill>
                  <a:srgbClr val="000000"/>
                </a:solidFill>
                <a:latin typeface="Arial"/>
                <a:ea typeface="Arial"/>
                <a:cs typeface="Arial"/>
                <a:sym typeface="Arial"/>
              </a:rPr>
              <a:t>m</a:t>
            </a:r>
          </a:p>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dirty="0">
                <a:solidFill>
                  <a:srgbClr val="000000"/>
                </a:solidFill>
                <a:latin typeface="Arial"/>
                <a:ea typeface="Arial"/>
                <a:cs typeface="Arial"/>
                <a:sym typeface="Arial"/>
              </a:rPr>
              <a:t>                  Time       s</a:t>
            </a:r>
          </a:p>
          <a:p>
            <a:endParaRPr lang="en-US" sz="3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Kobe the Yeti is climbing a hill. It is 525 meters to the top of the hill, and it takes Kobe 400 seconds to reach the top. What is Kobe’s speed in m/s?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1.) Ask yourself if it is necessary to convert any units of measurement? No.</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2.) Divide distance by time.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a:t>
            </a:r>
            <a:r>
              <a:rPr lang="en-US" sz="2400" b="0" i="0" u="sng" strike="noStrike" cap="none" baseline="0" dirty="0">
                <a:solidFill>
                  <a:srgbClr val="000000"/>
                </a:solidFill>
                <a:latin typeface="Arial"/>
                <a:ea typeface="Arial"/>
                <a:cs typeface="Arial"/>
                <a:sym typeface="Arial"/>
              </a:rPr>
              <a:t>525 meters </a:t>
            </a:r>
            <a:r>
              <a:rPr lang="en-US" sz="2400" b="0" i="0" u="none" strike="noStrike" cap="none" baseline="0" dirty="0">
                <a:solidFill>
                  <a:srgbClr val="000000"/>
                </a:solidFill>
                <a:latin typeface="Arial"/>
                <a:ea typeface="Arial"/>
                <a:cs typeface="Arial"/>
                <a:sym typeface="Arial"/>
              </a:rPr>
              <a:t>= 1.3 m/s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400 sec</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45"/>
        <p:cNvGrpSpPr/>
        <p:nvPr/>
      </p:nvGrpSpPr>
      <p:grpSpPr>
        <a:xfrm>
          <a:off x="0" y="0"/>
          <a:ext cx="0" cy="0"/>
          <a:chOff x="0" y="0"/>
          <a:chExt cx="0" cy="0"/>
        </a:xfrm>
      </p:grpSpPr>
      <p:sp>
        <p:nvSpPr>
          <p:cNvPr id="246" name="Shape 246"/>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00"/>
                </a:solidFill>
                <a:latin typeface="Arial"/>
                <a:ea typeface="Arial"/>
                <a:cs typeface="Arial"/>
                <a:sym typeface="Arial"/>
              </a:rPr>
              <a:t>Calculate </a:t>
            </a: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Speed</a:t>
            </a:r>
          </a:p>
        </p:txBody>
      </p:sp>
      <p:sp>
        <p:nvSpPr>
          <p:cNvPr id="247" name="Shape 247"/>
          <p:cNvSpPr txBox="1">
            <a:spLocks noGrp="1"/>
          </p:cNvSpPr>
          <p:nvPr>
            <p:ph type="subTitle" idx="1"/>
          </p:nvPr>
        </p:nvSpPr>
        <p:spPr>
          <a:xfrm>
            <a:off x="812800" y="1905000"/>
            <a:ext cx="8616949" cy="5275262"/>
          </a:xfrm>
          <a:prstGeom prst="rect">
            <a:avLst/>
          </a:prstGeom>
          <a:noFill/>
          <a:ln>
            <a:noFill/>
          </a:ln>
        </p:spPr>
        <p:txBody>
          <a:bodyPr lIns="91425" tIns="45700" rIns="91425" bIns="45700" anchor="b" anchorCtr="0">
            <a:noAutofit/>
          </a:bodyPr>
          <a:lstStyle/>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dirty="0">
                <a:solidFill>
                  <a:srgbClr val="000000"/>
                </a:solidFill>
                <a:latin typeface="Arial"/>
                <a:ea typeface="Arial"/>
                <a:cs typeface="Arial"/>
                <a:sym typeface="Arial"/>
              </a:rPr>
              <a:t>
Speed = </a:t>
            </a:r>
            <a:r>
              <a:rPr lang="en-US" sz="3600" b="0" i="0" u="sng" strike="noStrike" cap="none" baseline="0" dirty="0">
                <a:solidFill>
                  <a:srgbClr val="000000"/>
                </a:solidFill>
                <a:latin typeface="Arial"/>
                <a:ea typeface="Arial"/>
                <a:cs typeface="Arial"/>
                <a:sym typeface="Arial"/>
              </a:rPr>
              <a:t>Distance</a:t>
            </a:r>
            <a:r>
              <a:rPr lang="en-US" sz="3600" b="0" i="0" u="none" strike="noStrike" cap="none" baseline="0" dirty="0">
                <a:solidFill>
                  <a:srgbClr val="000000"/>
                </a:solidFill>
                <a:latin typeface="Arial"/>
                <a:ea typeface="Arial"/>
                <a:cs typeface="Arial"/>
                <a:sym typeface="Arial"/>
              </a:rPr>
              <a:t> = </a:t>
            </a:r>
            <a:r>
              <a:rPr lang="en-US" sz="3600" b="0" i="0" u="sng" strike="noStrike" cap="none" baseline="0" dirty="0">
                <a:solidFill>
                  <a:srgbClr val="000000"/>
                </a:solidFill>
                <a:latin typeface="Arial"/>
                <a:ea typeface="Arial"/>
                <a:cs typeface="Arial"/>
                <a:sym typeface="Arial"/>
              </a:rPr>
              <a:t>m</a:t>
            </a:r>
          </a:p>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dirty="0">
                <a:solidFill>
                  <a:srgbClr val="000000"/>
                </a:solidFill>
                <a:latin typeface="Arial"/>
                <a:ea typeface="Arial"/>
                <a:cs typeface="Arial"/>
                <a:sym typeface="Arial"/>
              </a:rPr>
              <a:t>                  Time       s</a:t>
            </a:r>
          </a:p>
          <a:p>
            <a:endParaRPr lang="en-US" sz="3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25000"/>
              <a:buFont typeface="Arial"/>
              <a:buNone/>
            </a:pPr>
            <a:r>
              <a:rPr lang="en-US" sz="2400" dirty="0" smtClean="0">
                <a:solidFill>
                  <a:srgbClr val="000000"/>
                </a:solidFill>
              </a:rPr>
              <a:t>Connor </a:t>
            </a:r>
            <a:r>
              <a:rPr lang="en-US" sz="2400" dirty="0" err="1" smtClean="0">
                <a:solidFill>
                  <a:srgbClr val="000000"/>
                </a:solidFill>
              </a:rPr>
              <a:t>Koscevic</a:t>
            </a:r>
            <a:r>
              <a:rPr lang="en-US" sz="2400" b="0" i="0" u="none" strike="noStrike" cap="none" baseline="0" dirty="0" smtClean="0">
                <a:solidFill>
                  <a:srgbClr val="000000"/>
                </a:solidFill>
                <a:latin typeface="Arial"/>
                <a:ea typeface="Arial"/>
                <a:cs typeface="Arial"/>
                <a:sym typeface="Arial"/>
              </a:rPr>
              <a:t> </a:t>
            </a:r>
            <a:r>
              <a:rPr lang="en-US" sz="2400" b="0" i="0" u="none" strike="noStrike" cap="none" baseline="0" dirty="0">
                <a:solidFill>
                  <a:srgbClr val="000000"/>
                </a:solidFill>
                <a:latin typeface="Arial"/>
                <a:ea typeface="Arial"/>
                <a:cs typeface="Arial"/>
                <a:sym typeface="Arial"/>
              </a:rPr>
              <a:t>runs 3200 meters in 12 minutes. What is </a:t>
            </a:r>
            <a:r>
              <a:rPr lang="en-US" sz="2400" dirty="0" smtClean="0">
                <a:solidFill>
                  <a:srgbClr val="000000"/>
                </a:solidFill>
              </a:rPr>
              <a:t>his</a:t>
            </a:r>
            <a:r>
              <a:rPr lang="en-US" sz="2400" b="0" i="0" u="none" strike="noStrike" cap="none" baseline="0" dirty="0" smtClean="0">
                <a:solidFill>
                  <a:srgbClr val="000000"/>
                </a:solidFill>
                <a:latin typeface="Arial"/>
                <a:ea typeface="Arial"/>
                <a:cs typeface="Arial"/>
                <a:sym typeface="Arial"/>
              </a:rPr>
              <a:t> </a:t>
            </a:r>
            <a:r>
              <a:rPr lang="en-US" sz="2400" b="0" i="0" u="none" strike="noStrike" cap="none" baseline="0" dirty="0">
                <a:solidFill>
                  <a:srgbClr val="000000"/>
                </a:solidFill>
                <a:latin typeface="Arial"/>
                <a:ea typeface="Arial"/>
                <a:cs typeface="Arial"/>
                <a:sym typeface="Arial"/>
              </a:rPr>
              <a:t>speed in m/s?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1.) Ask yourself if it is necessary to convert any units of measurement? YES!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2.) Convert 12 minutes into seconds.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12 min x </a:t>
            </a:r>
            <a:r>
              <a:rPr lang="en-US" sz="2400" b="0" i="0" u="sng" strike="noStrike" cap="none" baseline="0" dirty="0">
                <a:solidFill>
                  <a:srgbClr val="000000"/>
                </a:solidFill>
                <a:latin typeface="Arial"/>
                <a:ea typeface="Arial"/>
                <a:cs typeface="Arial"/>
                <a:sym typeface="Arial"/>
              </a:rPr>
              <a:t>60 seconds</a:t>
            </a:r>
            <a:r>
              <a:rPr lang="en-US" sz="2400" b="0" i="0" u="none" strike="noStrike" cap="none" baseline="0" dirty="0">
                <a:solidFill>
                  <a:srgbClr val="000000"/>
                </a:solidFill>
                <a:latin typeface="Arial"/>
                <a:ea typeface="Arial"/>
                <a:cs typeface="Arial"/>
                <a:sym typeface="Arial"/>
              </a:rPr>
              <a:t> = 720 sec</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1 min</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3.) Divide distance in meters by time in seconds.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a:t>
            </a:r>
            <a:r>
              <a:rPr lang="en-US" sz="2400" b="0" i="0" u="sng" strike="noStrike" cap="none" baseline="0" dirty="0">
                <a:solidFill>
                  <a:srgbClr val="000000"/>
                </a:solidFill>
                <a:latin typeface="Arial"/>
                <a:ea typeface="Arial"/>
                <a:cs typeface="Arial"/>
                <a:sym typeface="Arial"/>
              </a:rPr>
              <a:t>3200 meters</a:t>
            </a:r>
            <a:r>
              <a:rPr lang="en-US" sz="2400" b="0" i="0" u="none" strike="noStrike" cap="none" baseline="0" dirty="0">
                <a:solidFill>
                  <a:srgbClr val="000000"/>
                </a:solidFill>
                <a:latin typeface="Arial"/>
                <a:ea typeface="Arial"/>
                <a:cs typeface="Arial"/>
                <a:sym typeface="Arial"/>
              </a:rPr>
              <a:t> = 4.4 m/s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Arial"/>
                <a:ea typeface="Arial"/>
                <a:cs typeface="Arial"/>
                <a:sym typeface="Arial"/>
              </a:rPr>
              <a:t>               720 sec</a:t>
            </a:r>
          </a:p>
          <a:p>
            <a:endParaRPr lang="en-US" sz="2400" b="0" i="0" u="none" strike="noStrike" cap="none" baseline="0" dirty="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51"/>
        <p:cNvGrpSpPr/>
        <p:nvPr/>
      </p:nvGrpSpPr>
      <p:grpSpPr>
        <a:xfrm>
          <a:off x="0" y="0"/>
          <a:ext cx="0" cy="0"/>
          <a:chOff x="0" y="0"/>
          <a:chExt cx="0" cy="0"/>
        </a:xfrm>
      </p:grpSpPr>
      <p:sp>
        <p:nvSpPr>
          <p:cNvPr id="252" name="Shape 252"/>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a:solidFill>
                  <a:srgbClr val="000000"/>
                </a:solidFill>
                <a:latin typeface="Arial"/>
                <a:ea typeface="Arial"/>
                <a:cs typeface="Arial"/>
                <a:sym typeface="Arial"/>
              </a:rPr>
              <a:t>Calculate Speed</a:t>
            </a:r>
          </a:p>
        </p:txBody>
      </p:sp>
      <p:sp>
        <p:nvSpPr>
          <p:cNvPr id="253" name="Shape 253"/>
          <p:cNvSpPr txBox="1">
            <a:spLocks noGrp="1"/>
          </p:cNvSpPr>
          <p:nvPr>
            <p:ph type="subTitle" idx="1"/>
          </p:nvPr>
        </p:nvSpPr>
        <p:spPr>
          <a:xfrm>
            <a:off x="812800" y="1905000"/>
            <a:ext cx="8616949" cy="5275262"/>
          </a:xfrm>
          <a:prstGeom prst="rect">
            <a:avLst/>
          </a:prstGeom>
          <a:noFill/>
          <a:ln>
            <a:noFill/>
          </a:ln>
        </p:spPr>
        <p:txBody>
          <a:bodyPr lIns="91425" tIns="45700" rIns="91425" bIns="45700" anchor="b" anchorCtr="0">
            <a:noAutofit/>
          </a:bodyPr>
          <a:lstStyle/>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a:solidFill>
                  <a:srgbClr val="000000"/>
                </a:solidFill>
                <a:latin typeface="Arial"/>
                <a:ea typeface="Arial"/>
                <a:cs typeface="Arial"/>
                <a:sym typeface="Arial"/>
              </a:rPr>
              <a:t>
Speed = </a:t>
            </a:r>
            <a:r>
              <a:rPr lang="en-US" sz="3600" b="0" i="0" u="sng" strike="noStrike" cap="none" baseline="0">
                <a:solidFill>
                  <a:srgbClr val="000000"/>
                </a:solidFill>
                <a:latin typeface="Arial"/>
                <a:ea typeface="Arial"/>
                <a:cs typeface="Arial"/>
                <a:sym typeface="Arial"/>
              </a:rPr>
              <a:t>Distance</a:t>
            </a:r>
            <a:r>
              <a:rPr lang="en-US" sz="3600" b="0" i="0" u="none" strike="noStrike" cap="none" baseline="0">
                <a:solidFill>
                  <a:srgbClr val="000000"/>
                </a:solidFill>
                <a:latin typeface="Arial"/>
                <a:ea typeface="Arial"/>
                <a:cs typeface="Arial"/>
                <a:sym typeface="Arial"/>
              </a:rPr>
              <a:t> = </a:t>
            </a:r>
            <a:r>
              <a:rPr lang="en-US" sz="3600" b="0" i="0" u="sng" strike="noStrike" cap="none" baseline="0">
                <a:solidFill>
                  <a:srgbClr val="000000"/>
                </a:solidFill>
                <a:latin typeface="Arial"/>
                <a:ea typeface="Arial"/>
                <a:cs typeface="Arial"/>
                <a:sym typeface="Arial"/>
              </a:rPr>
              <a:t>m</a:t>
            </a:r>
          </a:p>
          <a:p>
            <a:pPr marL="0" marR="0" lvl="0" indent="0" algn="ctr" rtl="0">
              <a:lnSpc>
                <a:spcPct val="95000"/>
              </a:lnSpc>
              <a:spcBef>
                <a:spcPts val="0"/>
              </a:spcBef>
              <a:spcAft>
                <a:spcPts val="0"/>
              </a:spcAft>
              <a:buClr>
                <a:srgbClr val="000000"/>
              </a:buClr>
              <a:buSzPct val="25000"/>
              <a:buFont typeface="Arial"/>
              <a:buNone/>
            </a:pPr>
            <a:r>
              <a:rPr lang="en-US" sz="3600" b="0" i="0" u="none" strike="noStrike" cap="none" baseline="0">
                <a:solidFill>
                  <a:srgbClr val="000000"/>
                </a:solidFill>
                <a:latin typeface="Arial"/>
                <a:ea typeface="Arial"/>
                <a:cs typeface="Arial"/>
                <a:sym typeface="Arial"/>
              </a:rPr>
              <a:t>                  Time       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You and your family decided to take a cross country trip to the Grand Canyon. Your average speed was 55 mi/hr. What is this speed in m/s?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1.) Convert miles to meters. There are 1,600 meters in 1 mile.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55 miles x </a:t>
            </a:r>
            <a:r>
              <a:rPr lang="en-US" sz="2400" b="0" i="0" u="sng" strike="noStrike" cap="none" baseline="0">
                <a:solidFill>
                  <a:srgbClr val="000000"/>
                </a:solidFill>
                <a:latin typeface="Arial"/>
                <a:ea typeface="Arial"/>
                <a:cs typeface="Arial"/>
                <a:sym typeface="Arial"/>
              </a:rPr>
              <a:t>1,600 meters</a:t>
            </a:r>
            <a:r>
              <a:rPr lang="en-US" sz="2400" b="0" i="0" u="none" strike="noStrike" cap="none" baseline="0">
                <a:solidFill>
                  <a:srgbClr val="000000"/>
                </a:solidFill>
                <a:latin typeface="Arial"/>
                <a:ea typeface="Arial"/>
                <a:cs typeface="Arial"/>
                <a:sym typeface="Arial"/>
              </a:rPr>
              <a:t> = 88,000 m</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1 mile</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2.) Convert hours into seconds. </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1 hour x </a:t>
            </a:r>
            <a:r>
              <a:rPr lang="en-US" sz="2400" b="0" i="0" u="sng" strike="noStrike" cap="none" baseline="0">
                <a:solidFill>
                  <a:srgbClr val="000000"/>
                </a:solidFill>
                <a:latin typeface="Arial"/>
                <a:ea typeface="Arial"/>
                <a:cs typeface="Arial"/>
                <a:sym typeface="Arial"/>
              </a:rPr>
              <a:t>60 min</a:t>
            </a:r>
            <a:r>
              <a:rPr lang="en-US" sz="2400" b="0" i="0" u="none" strike="noStrike" cap="none" baseline="0">
                <a:solidFill>
                  <a:srgbClr val="000000"/>
                </a:solidFill>
                <a:latin typeface="Arial"/>
                <a:ea typeface="Arial"/>
                <a:cs typeface="Arial"/>
                <a:sym typeface="Arial"/>
              </a:rPr>
              <a:t> x </a:t>
            </a:r>
            <a:r>
              <a:rPr lang="en-US" sz="2400" b="0" i="0" u="sng" strike="noStrike" cap="none" baseline="0">
                <a:solidFill>
                  <a:srgbClr val="000000"/>
                </a:solidFill>
                <a:latin typeface="Arial"/>
                <a:ea typeface="Arial"/>
                <a:cs typeface="Arial"/>
                <a:sym typeface="Arial"/>
              </a:rPr>
              <a:t>60 sec</a:t>
            </a:r>
            <a:r>
              <a:rPr lang="en-US" sz="2400" b="0" i="0" u="none" strike="noStrike" cap="none" baseline="0">
                <a:solidFill>
                  <a:srgbClr val="000000"/>
                </a:solidFill>
                <a:latin typeface="Arial"/>
                <a:ea typeface="Arial"/>
                <a:cs typeface="Arial"/>
                <a:sym typeface="Arial"/>
              </a:rPr>
              <a:t> = 3,600 sec</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1 hour     1 min</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3.) Divide meters by seconds.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a:t>
            </a:r>
            <a:r>
              <a:rPr lang="en-US" sz="2400" b="0" i="0" u="sng" strike="noStrike" cap="none" baseline="0">
                <a:solidFill>
                  <a:srgbClr val="000000"/>
                </a:solidFill>
                <a:latin typeface="Arial"/>
                <a:ea typeface="Arial"/>
                <a:cs typeface="Arial"/>
                <a:sym typeface="Arial"/>
              </a:rPr>
              <a:t>88,000 m</a:t>
            </a:r>
            <a:r>
              <a:rPr lang="en-US" sz="2400" b="0" i="0" u="none" strike="noStrike" cap="none" baseline="0">
                <a:solidFill>
                  <a:srgbClr val="000000"/>
                </a:solidFill>
                <a:latin typeface="Arial"/>
                <a:ea typeface="Arial"/>
                <a:cs typeface="Arial"/>
                <a:sym typeface="Arial"/>
              </a:rPr>
              <a:t> = 24.4 m/s</a:t>
            </a:r>
          </a:p>
          <a:p>
            <a:pPr marL="0" marR="0" lvl="0" indent="0" algn="l" rtl="0">
              <a:lnSpc>
                <a:spcPct val="95000"/>
              </a:lnSpc>
              <a:spcBef>
                <a:spcPts val="0"/>
              </a:spcBef>
              <a:spcAft>
                <a:spcPts val="0"/>
              </a:spcAft>
              <a:buClr>
                <a:srgbClr val="000000"/>
              </a:buClr>
              <a:buSzPct val="25000"/>
              <a:buFont typeface="Arial"/>
              <a:buNone/>
            </a:pPr>
            <a:r>
              <a:rPr lang="en-US" sz="2400" b="0" i="0" u="none" strike="noStrike" cap="none" baseline="0">
                <a:solidFill>
                  <a:srgbClr val="000000"/>
                </a:solidFill>
                <a:latin typeface="Arial"/>
                <a:ea typeface="Arial"/>
                <a:cs typeface="Arial"/>
                <a:sym typeface="Arial"/>
              </a:rPr>
              <a:t>             3,600 s</a:t>
            </a:r>
          </a:p>
          <a:p>
            <a:endParaRPr lang="en-US" sz="2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57"/>
        <p:cNvGrpSpPr/>
        <p:nvPr/>
      </p:nvGrpSpPr>
      <p:grpSpPr>
        <a:xfrm>
          <a:off x="0" y="0"/>
          <a:ext cx="0" cy="0"/>
          <a:chOff x="0" y="0"/>
          <a:chExt cx="0" cy="0"/>
        </a:xfrm>
      </p:grpSpPr>
      <p:sp>
        <p:nvSpPr>
          <p:cNvPr id="258" name="Shape 258"/>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Average Speed</a:t>
            </a:r>
          </a:p>
        </p:txBody>
      </p:sp>
      <p:sp>
        <p:nvSpPr>
          <p:cNvPr id="259" name="Shape 259"/>
          <p:cNvSpPr txBox="1">
            <a:spLocks noGrp="1"/>
          </p:cNvSpPr>
          <p:nvPr>
            <p:ph type="subTitle" idx="1"/>
          </p:nvPr>
        </p:nvSpPr>
        <p:spPr>
          <a:xfrm>
            <a:off x="736600" y="1600200"/>
            <a:ext cx="8921750" cy="5410200"/>
          </a:xfrm>
          <a:prstGeom prst="rect">
            <a:avLst/>
          </a:prstGeom>
          <a:noFill/>
          <a:ln>
            <a:noFill/>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5959"/>
              <a:buFont typeface="Arial"/>
              <a:buChar char="•"/>
            </a:pPr>
            <a:r>
              <a:rPr lang="en-US" sz="3300" b="0" i="0" u="none" strike="noStrike" cap="none" baseline="0" dirty="0">
                <a:solidFill>
                  <a:srgbClr val="000000"/>
                </a:solidFill>
                <a:latin typeface="Arial"/>
                <a:ea typeface="Arial"/>
                <a:cs typeface="Arial"/>
                <a:sym typeface="Arial"/>
              </a:rPr>
              <a:t>The speed of moving objects is not constant. </a:t>
            </a:r>
          </a:p>
          <a:p>
            <a:pPr marL="0" marR="0" lvl="0" indent="0" algn="l" rtl="0">
              <a:lnSpc>
                <a:spcPct val="95000"/>
              </a:lnSpc>
              <a:spcBef>
                <a:spcPts val="0"/>
              </a:spcBef>
              <a:spcAft>
                <a:spcPts val="0"/>
              </a:spcAft>
              <a:buClr>
                <a:srgbClr val="000000"/>
              </a:buClr>
              <a:buSzPct val="95959"/>
              <a:buFont typeface="Arial"/>
              <a:buChar char="•"/>
            </a:pPr>
            <a:r>
              <a:rPr lang="en-US" sz="3300" b="0" i="0" u="none" strike="noStrike" cap="none" baseline="0" dirty="0">
                <a:solidFill>
                  <a:srgbClr val="000000"/>
                </a:solidFill>
                <a:latin typeface="Arial"/>
                <a:ea typeface="Arial"/>
                <a:cs typeface="Arial"/>
                <a:sym typeface="Arial"/>
              </a:rPr>
              <a:t>To calculate the average speed, divide the total distance traveled by the total time. </a:t>
            </a:r>
          </a:p>
          <a:p>
            <a:endParaRPr lang="en-US" sz="33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6153"/>
              <a:buFont typeface="Arial"/>
              <a:buChar char="•"/>
            </a:pPr>
            <a:r>
              <a:rPr lang="en-US" sz="2600" b="0" i="0" u="none" strike="noStrike" cap="none" baseline="0" dirty="0">
                <a:solidFill>
                  <a:srgbClr val="000000"/>
                </a:solidFill>
                <a:latin typeface="Arial"/>
                <a:ea typeface="Arial"/>
                <a:cs typeface="Arial"/>
                <a:sym typeface="Arial"/>
              </a:rPr>
              <a:t>Example: </a:t>
            </a:r>
            <a:r>
              <a:rPr lang="en-US" sz="2600" dirty="0" smtClean="0">
                <a:solidFill>
                  <a:srgbClr val="000000"/>
                </a:solidFill>
              </a:rPr>
              <a:t>Mrs. Mendenhall</a:t>
            </a:r>
            <a:r>
              <a:rPr lang="en-US" sz="2600" b="0" i="0" u="none" strike="noStrike" cap="none" baseline="0" dirty="0" smtClean="0">
                <a:solidFill>
                  <a:srgbClr val="000000"/>
                </a:solidFill>
                <a:latin typeface="Arial"/>
                <a:ea typeface="Arial"/>
                <a:cs typeface="Arial"/>
                <a:sym typeface="Arial"/>
              </a:rPr>
              <a:t> </a:t>
            </a:r>
            <a:r>
              <a:rPr lang="en-US" sz="2600" b="0" i="0" u="none" strike="noStrike" cap="none" baseline="0" dirty="0">
                <a:solidFill>
                  <a:srgbClr val="000000"/>
                </a:solidFill>
                <a:latin typeface="Arial"/>
                <a:ea typeface="Arial"/>
                <a:cs typeface="Arial"/>
                <a:sym typeface="Arial"/>
              </a:rPr>
              <a:t>runs 7 miles during the first hour of her race. In the second hour, she runs only 5 ½ miles. What is her average speed? </a:t>
            </a:r>
          </a:p>
          <a:p>
            <a:endParaRPr lang="en-US" sz="2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6153"/>
              <a:buFont typeface="Arial"/>
              <a:buChar char="•"/>
            </a:pPr>
            <a:r>
              <a:rPr lang="en-US" sz="2600" b="0" i="0" u="none" strike="noStrike" cap="none" baseline="0" dirty="0">
                <a:solidFill>
                  <a:srgbClr val="000000"/>
                </a:solidFill>
                <a:latin typeface="Arial"/>
                <a:ea typeface="Arial"/>
                <a:cs typeface="Arial"/>
                <a:sym typeface="Arial"/>
              </a:rPr>
              <a:t>Total distance = 7 miles + 5 ½ miles = 12 ½ miles</a:t>
            </a:r>
          </a:p>
          <a:p>
            <a:pPr marL="0" marR="0" lvl="0" indent="0" algn="l" rtl="0">
              <a:lnSpc>
                <a:spcPct val="95000"/>
              </a:lnSpc>
              <a:spcBef>
                <a:spcPts val="0"/>
              </a:spcBef>
              <a:spcAft>
                <a:spcPts val="0"/>
              </a:spcAft>
              <a:buClr>
                <a:srgbClr val="000000"/>
              </a:buClr>
              <a:buSzPct val="96153"/>
              <a:buFont typeface="Arial"/>
              <a:buChar char="•"/>
            </a:pPr>
            <a:r>
              <a:rPr lang="en-US" sz="2600" b="0" i="0" u="none" strike="noStrike" cap="none" baseline="0" dirty="0">
                <a:solidFill>
                  <a:srgbClr val="000000"/>
                </a:solidFill>
                <a:latin typeface="Arial"/>
                <a:ea typeface="Arial"/>
                <a:cs typeface="Arial"/>
                <a:sym typeface="Arial"/>
              </a:rPr>
              <a:t>Total time = 1 hour + 1 hour</a:t>
            </a:r>
          </a:p>
          <a:p>
            <a:endParaRPr lang="en-US" sz="2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6153"/>
              <a:buFont typeface="Arial"/>
              <a:buChar char="•"/>
            </a:pPr>
            <a:r>
              <a:rPr lang="en-US" sz="2600" b="0" i="0" u="none" strike="noStrike" cap="none" baseline="0" dirty="0">
                <a:solidFill>
                  <a:srgbClr val="000000"/>
                </a:solidFill>
                <a:latin typeface="Arial"/>
                <a:ea typeface="Arial"/>
                <a:cs typeface="Arial"/>
                <a:sym typeface="Arial"/>
              </a:rPr>
              <a:t>Average Speed = </a:t>
            </a:r>
            <a:r>
              <a:rPr lang="en-US" sz="2600" b="0" i="0" u="sng" strike="noStrike" cap="none" baseline="0" dirty="0">
                <a:solidFill>
                  <a:srgbClr val="000000"/>
                </a:solidFill>
                <a:latin typeface="Arial"/>
                <a:ea typeface="Arial"/>
                <a:cs typeface="Arial"/>
                <a:sym typeface="Arial"/>
              </a:rPr>
              <a:t>Distance</a:t>
            </a:r>
            <a:r>
              <a:rPr lang="en-US" sz="2600" b="0" i="0" u="none" strike="noStrike" cap="none" baseline="0" dirty="0">
                <a:solidFill>
                  <a:srgbClr val="000000"/>
                </a:solidFill>
                <a:latin typeface="Arial"/>
                <a:ea typeface="Arial"/>
                <a:cs typeface="Arial"/>
                <a:sym typeface="Arial"/>
              </a:rPr>
              <a:t> = </a:t>
            </a:r>
            <a:r>
              <a:rPr lang="en-US" sz="2600" b="0" i="0" u="sng" strike="noStrike" cap="none" baseline="0" dirty="0">
                <a:solidFill>
                  <a:srgbClr val="000000"/>
                </a:solidFill>
                <a:latin typeface="Arial"/>
                <a:ea typeface="Arial"/>
                <a:cs typeface="Arial"/>
                <a:sym typeface="Arial"/>
              </a:rPr>
              <a:t>12.5 mi </a:t>
            </a:r>
            <a:r>
              <a:rPr lang="en-US" sz="2600" b="0" i="0" u="none" strike="noStrike" cap="none" baseline="0" dirty="0">
                <a:solidFill>
                  <a:srgbClr val="000000"/>
                </a:solidFill>
                <a:latin typeface="Arial"/>
                <a:ea typeface="Arial"/>
                <a:cs typeface="Arial"/>
                <a:sym typeface="Arial"/>
              </a:rPr>
              <a:t>= 6.25 mi/</a:t>
            </a:r>
            <a:r>
              <a:rPr lang="en-US" sz="2600" b="0" i="0" u="none" strike="noStrike" cap="none" baseline="0" dirty="0" err="1">
                <a:solidFill>
                  <a:srgbClr val="000000"/>
                </a:solidFill>
                <a:latin typeface="Arial"/>
                <a:ea typeface="Arial"/>
                <a:cs typeface="Arial"/>
                <a:sym typeface="Arial"/>
              </a:rPr>
              <a:t>hr</a:t>
            </a:r>
            <a:endParaRPr lang="en-US" sz="2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6153"/>
              <a:buFont typeface="Arial"/>
              <a:buChar char="•"/>
            </a:pPr>
            <a:r>
              <a:rPr lang="en-US" sz="2600" b="0" i="0" u="none" strike="noStrike" cap="none" baseline="0" dirty="0">
                <a:solidFill>
                  <a:srgbClr val="000000"/>
                </a:solidFill>
                <a:latin typeface="Arial"/>
                <a:ea typeface="Arial"/>
                <a:cs typeface="Arial"/>
                <a:sym typeface="Arial"/>
              </a:rPr>
              <a:t>	                      Time          2 </a:t>
            </a:r>
            <a:r>
              <a:rPr lang="en-US" sz="2600" b="0" i="0" u="none" strike="noStrike" cap="none" baseline="0" dirty="0" err="1">
                <a:solidFill>
                  <a:srgbClr val="000000"/>
                </a:solidFill>
                <a:latin typeface="Arial"/>
                <a:ea typeface="Arial"/>
                <a:cs typeface="Arial"/>
                <a:sym typeface="Arial"/>
              </a:rPr>
              <a:t>hr</a:t>
            </a:r>
            <a:endParaRPr lang="en-US" sz="2600" b="0" i="0" u="none" strike="noStrike" cap="none" baseline="0" dirty="0">
              <a:solidFill>
                <a:srgbClr val="000000"/>
              </a:solidFill>
              <a:latin typeface="Arial"/>
              <a:ea typeface="Arial"/>
              <a:cs typeface="Arial"/>
              <a:sym typeface="Arial"/>
            </a:endParaRPr>
          </a:p>
        </p:txBody>
      </p:sp>
      <p:pic>
        <p:nvPicPr>
          <p:cNvPr id="260" name="Shape 260"/>
          <p:cNvPicPr preferRelativeResize="0"/>
          <p:nvPr/>
        </p:nvPicPr>
        <p:blipFill>
          <a:blip r:embed="rId3"/>
          <a:stretch>
            <a:fillRect/>
          </a:stretch>
        </p:blipFill>
        <p:spPr>
          <a:xfrm>
            <a:off x="7874000" y="0"/>
            <a:ext cx="2286000" cy="1714500"/>
          </a:xfrm>
          <a:prstGeom prst="rect">
            <a:avLst/>
          </a:prstGeom>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64"/>
        <p:cNvGrpSpPr/>
        <p:nvPr/>
      </p:nvGrpSpPr>
      <p:grpSpPr>
        <a:xfrm>
          <a:off x="0" y="0"/>
          <a:ext cx="0" cy="0"/>
          <a:chOff x="0" y="0"/>
          <a:chExt cx="0" cy="0"/>
        </a:xfrm>
      </p:grpSpPr>
      <p:sp>
        <p:nvSpPr>
          <p:cNvPr id="265" name="Shape 265"/>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Instantaneous Speed</a:t>
            </a:r>
          </a:p>
        </p:txBody>
      </p:sp>
      <p:sp>
        <p:nvSpPr>
          <p:cNvPr id="266" name="Shape 266"/>
          <p:cNvSpPr txBox="1">
            <a:spLocks noGrp="1"/>
          </p:cNvSpPr>
          <p:nvPr>
            <p:ph type="subTitle" idx="1"/>
          </p:nvPr>
        </p:nvSpPr>
        <p:spPr>
          <a:xfrm>
            <a:off x="736600" y="1600200"/>
            <a:ext cx="8921750" cy="4835525"/>
          </a:xfrm>
          <a:prstGeom prst="rect">
            <a:avLst/>
          </a:prstGeom>
          <a:noFill/>
          <a:ln>
            <a:noFill/>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The speed of moving objects is not constant. </a:t>
            </a:r>
          </a:p>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dirty="0">
                <a:solidFill>
                  <a:srgbClr val="000000"/>
                </a:solidFill>
                <a:latin typeface="Arial"/>
                <a:ea typeface="Arial"/>
                <a:cs typeface="Arial"/>
                <a:sym typeface="Arial"/>
              </a:rPr>
              <a:t>Instantaneous speed is the speed at which an object is moving at any given instant.</a:t>
            </a:r>
          </a:p>
          <a:p>
            <a:endParaRPr lang="en-US" sz="36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5238"/>
              <a:buFont typeface="Arial"/>
              <a:buChar char="•"/>
            </a:pPr>
            <a:r>
              <a:rPr lang="en-US" sz="2800" b="0" i="0" u="none" strike="noStrike" cap="none" baseline="0" dirty="0">
                <a:solidFill>
                  <a:srgbClr val="000000"/>
                </a:solidFill>
                <a:latin typeface="Arial"/>
                <a:ea typeface="Arial"/>
                <a:cs typeface="Arial"/>
                <a:sym typeface="Arial"/>
              </a:rPr>
              <a:t>Example: Kobe the Yeti runs for an hour and his average speed is 5 miles per hour. For the first ten minutes, Kobe runs faster at 7 miles per hour. What is Kobe’s instantaneous speed five minutes into his run?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70"/>
        <p:cNvGrpSpPr/>
        <p:nvPr/>
      </p:nvGrpSpPr>
      <p:grpSpPr>
        <a:xfrm>
          <a:off x="0" y="0"/>
          <a:ext cx="0" cy="0"/>
          <a:chOff x="0" y="0"/>
          <a:chExt cx="0" cy="0"/>
        </a:xfrm>
      </p:grpSpPr>
      <p:sp>
        <p:nvSpPr>
          <p:cNvPr id="271" name="Shape 271"/>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Distance vs. time graph</a:t>
            </a:r>
          </a:p>
        </p:txBody>
      </p:sp>
      <p:sp>
        <p:nvSpPr>
          <p:cNvPr id="272" name="Shape 272"/>
          <p:cNvSpPr txBox="1">
            <a:spLocks noGrp="1"/>
          </p:cNvSpPr>
          <p:nvPr>
            <p:ph type="subTitle" idx="1"/>
          </p:nvPr>
        </p:nvSpPr>
        <p:spPr>
          <a:xfrm>
            <a:off x="736600" y="2209800"/>
            <a:ext cx="8921750" cy="4835525"/>
          </a:xfrm>
          <a:prstGeom prst="rect">
            <a:avLst/>
          </a:prstGeom>
          <a:noFill/>
          <a:ln>
            <a:noFill/>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3749"/>
              <a:buFont typeface="Arial"/>
              <a:buChar char="•"/>
            </a:pPr>
            <a:r>
              <a:rPr lang="en-US" sz="3200" b="0" i="0" u="none" strike="noStrike" cap="none" baseline="0" dirty="0">
                <a:solidFill>
                  <a:srgbClr val="000000"/>
                </a:solidFill>
                <a:latin typeface="Arial"/>
                <a:ea typeface="Arial"/>
                <a:cs typeface="Arial"/>
                <a:sym typeface="Arial"/>
              </a:rPr>
              <a:t>You can illustrate the motion of an object using a line graph.</a:t>
            </a:r>
          </a:p>
          <a:p>
            <a:endParaRPr lang="en-US" sz="32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3749"/>
              <a:buFont typeface="Arial"/>
              <a:buChar char="•"/>
            </a:pPr>
            <a:r>
              <a:rPr lang="en-US" sz="3200" b="0" i="0" u="none" strike="noStrike" cap="none" baseline="0" dirty="0">
                <a:solidFill>
                  <a:srgbClr val="000000"/>
                </a:solidFill>
                <a:latin typeface="Arial"/>
                <a:ea typeface="Arial"/>
                <a:cs typeface="Arial"/>
                <a:sym typeface="Arial"/>
              </a:rPr>
              <a:t>Plot distance (in meters or kilometers) on the </a:t>
            </a:r>
            <a:r>
              <a:rPr lang="en-US" sz="3200" b="0" i="1" u="none" strike="noStrike" cap="none" baseline="0" dirty="0">
                <a:solidFill>
                  <a:srgbClr val="000000"/>
                </a:solidFill>
                <a:latin typeface="Arial"/>
                <a:ea typeface="Arial"/>
                <a:cs typeface="Arial"/>
                <a:sym typeface="Arial"/>
              </a:rPr>
              <a:t>y</a:t>
            </a:r>
            <a:r>
              <a:rPr lang="en-US" sz="3200" b="0" i="0" u="none" strike="noStrike" cap="none" baseline="0" dirty="0">
                <a:solidFill>
                  <a:srgbClr val="000000"/>
                </a:solidFill>
                <a:latin typeface="Arial"/>
                <a:ea typeface="Arial"/>
                <a:cs typeface="Arial"/>
                <a:sym typeface="Arial"/>
              </a:rPr>
              <a:t>-axis. [Vertical Axis]</a:t>
            </a:r>
          </a:p>
          <a:p>
            <a:endParaRPr lang="en-US" sz="3200" b="0" i="0" u="none" strike="noStrike" cap="none" baseline="0" dirty="0">
              <a:solidFill>
                <a:srgbClr val="000000"/>
              </a:solidFill>
              <a:latin typeface="Arial"/>
              <a:ea typeface="Arial"/>
              <a:cs typeface="Arial"/>
              <a:sym typeface="Arial"/>
            </a:endParaRPr>
          </a:p>
          <a:p>
            <a:pPr marL="0" marR="0" lvl="0" indent="0" algn="l" rtl="0">
              <a:lnSpc>
                <a:spcPct val="95000"/>
              </a:lnSpc>
              <a:spcBef>
                <a:spcPts val="0"/>
              </a:spcBef>
              <a:spcAft>
                <a:spcPts val="0"/>
              </a:spcAft>
              <a:buClr>
                <a:srgbClr val="000000"/>
              </a:buClr>
              <a:buSzPct val="93749"/>
              <a:buFont typeface="Arial"/>
              <a:buChar char="•"/>
            </a:pPr>
            <a:r>
              <a:rPr lang="en-US" sz="3200" b="0" i="0" u="none" strike="noStrike" cap="none" baseline="0" dirty="0">
                <a:solidFill>
                  <a:srgbClr val="000000"/>
                </a:solidFill>
                <a:latin typeface="Arial"/>
                <a:ea typeface="Arial"/>
                <a:cs typeface="Arial"/>
                <a:sym typeface="Arial"/>
              </a:rPr>
              <a:t>Plot time (in seconds or minutes) on the </a:t>
            </a:r>
            <a:r>
              <a:rPr lang="en-US" sz="3200" b="0" i="1" u="none" strike="noStrike" cap="none" baseline="0" dirty="0">
                <a:solidFill>
                  <a:srgbClr val="000000"/>
                </a:solidFill>
                <a:latin typeface="Arial"/>
                <a:ea typeface="Arial"/>
                <a:cs typeface="Arial"/>
                <a:sym typeface="Arial"/>
              </a:rPr>
              <a:t>x</a:t>
            </a:r>
            <a:r>
              <a:rPr lang="en-US" sz="3200" b="0" i="0" u="none" strike="noStrike" cap="none" baseline="0" dirty="0">
                <a:solidFill>
                  <a:srgbClr val="000000"/>
                </a:solidFill>
                <a:latin typeface="Arial"/>
                <a:ea typeface="Arial"/>
                <a:cs typeface="Arial"/>
                <a:sym typeface="Arial"/>
              </a:rPr>
              <a:t>-axis. [Horizontal Axis]</a:t>
            </a:r>
          </a:p>
          <a:p>
            <a:pPr marL="0" marR="0" lvl="0" indent="0" algn="ctr" rtl="0">
              <a:lnSpc>
                <a:spcPct val="95000"/>
              </a:lnSpc>
              <a:spcBef>
                <a:spcPts val="0"/>
              </a:spcBef>
              <a:spcAft>
                <a:spcPts val="0"/>
              </a:spcAft>
              <a:buClr>
                <a:srgbClr val="000000"/>
              </a:buClr>
              <a:buSzPct val="93749"/>
              <a:buFont typeface="Arial"/>
              <a:buChar char="•"/>
            </a:pPr>
            <a:r>
              <a:rPr lang="en-US" sz="3200" b="0" i="0" u="none" strike="noStrike" cap="none" baseline="0" dirty="0">
                <a:solidFill>
                  <a:srgbClr val="000000"/>
                </a:solidFill>
                <a:latin typeface="Arial"/>
                <a:ea typeface="Arial"/>
                <a:cs typeface="Arial"/>
                <a:sym typeface="Arial"/>
              </a:rPr>
              <a:t>Slope = </a:t>
            </a:r>
            <a:r>
              <a:rPr lang="en-US" sz="3200" b="0" i="0" u="sng" strike="noStrike" cap="none" baseline="0" dirty="0">
                <a:solidFill>
                  <a:srgbClr val="000000"/>
                </a:solidFill>
                <a:latin typeface="Arial"/>
                <a:ea typeface="Arial"/>
                <a:cs typeface="Arial"/>
                <a:sym typeface="Arial"/>
              </a:rPr>
              <a:t>Rise</a:t>
            </a:r>
            <a:r>
              <a:rPr lang="en-US" sz="3200" b="0" i="0" u="none" strike="noStrike" cap="none" baseline="0" dirty="0">
                <a:solidFill>
                  <a:srgbClr val="000000"/>
                </a:solidFill>
                <a:latin typeface="Arial"/>
                <a:ea typeface="Arial"/>
                <a:cs typeface="Arial"/>
                <a:sym typeface="Arial"/>
              </a:rPr>
              <a:t> = </a:t>
            </a:r>
            <a:r>
              <a:rPr lang="en-US" sz="3200" b="0" i="0" u="sng" strike="noStrike" cap="none" baseline="0" dirty="0">
                <a:solidFill>
                  <a:srgbClr val="000000"/>
                </a:solidFill>
                <a:latin typeface="Arial"/>
                <a:ea typeface="Arial"/>
                <a:cs typeface="Arial"/>
                <a:sym typeface="Arial"/>
              </a:rPr>
              <a:t>distance</a:t>
            </a:r>
          </a:p>
          <a:p>
            <a:pPr marL="0" marR="0" lvl="0" indent="0" algn="l" rtl="0">
              <a:lnSpc>
                <a:spcPct val="95000"/>
              </a:lnSpc>
              <a:spcBef>
                <a:spcPts val="0"/>
              </a:spcBef>
              <a:spcAft>
                <a:spcPts val="0"/>
              </a:spcAft>
              <a:buClr>
                <a:srgbClr val="000000"/>
              </a:buClr>
              <a:buSzPct val="93749"/>
              <a:buFont typeface="Arial"/>
              <a:buChar char="•"/>
            </a:pPr>
            <a:r>
              <a:rPr lang="en-US" sz="3200" b="0" i="0" u="none" strike="noStrike" cap="none" baseline="0" dirty="0">
                <a:solidFill>
                  <a:srgbClr val="000000"/>
                </a:solidFill>
                <a:latin typeface="Arial"/>
                <a:ea typeface="Arial"/>
                <a:cs typeface="Arial"/>
                <a:sym typeface="Arial"/>
              </a:rPr>
              <a:t>                      	  	  Run       time</a:t>
            </a:r>
          </a:p>
          <a:p>
            <a:endParaRPr lang="en-US" sz="3200" b="0" i="0" u="none" strike="noStrike" cap="none" baseline="0" dirty="0">
              <a:solidFill>
                <a:srgbClr val="000000"/>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76"/>
        <p:cNvGrpSpPr/>
        <p:nvPr/>
      </p:nvGrpSpPr>
      <p:grpSpPr>
        <a:xfrm>
          <a:off x="0" y="0"/>
          <a:ext cx="0" cy="0"/>
          <a:chOff x="0" y="0"/>
          <a:chExt cx="0" cy="0"/>
        </a:xfrm>
      </p:grpSpPr>
      <p:sp>
        <p:nvSpPr>
          <p:cNvPr id="277" name="Shape 277"/>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Distance vs. time graph</a:t>
            </a:r>
          </a:p>
        </p:txBody>
      </p:sp>
      <p:pic>
        <p:nvPicPr>
          <p:cNvPr id="278" name="Shape 278"/>
          <p:cNvPicPr preferRelativeResize="0"/>
          <p:nvPr/>
        </p:nvPicPr>
        <p:blipFill>
          <a:blip r:embed="rId3"/>
          <a:stretch>
            <a:fillRect/>
          </a:stretch>
        </p:blipFill>
        <p:spPr>
          <a:xfrm>
            <a:off x="2489200" y="1981200"/>
            <a:ext cx="5640386" cy="4592636"/>
          </a:xfrm>
          <a:prstGeom prst="rect">
            <a:avLst/>
          </a:prstGeom>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82"/>
        <p:cNvGrpSpPr/>
        <p:nvPr/>
      </p:nvGrpSpPr>
      <p:grpSpPr>
        <a:xfrm>
          <a:off x="0" y="0"/>
          <a:ext cx="0" cy="0"/>
          <a:chOff x="0" y="0"/>
          <a:chExt cx="0" cy="0"/>
        </a:xfrm>
      </p:grpSpPr>
      <p:pic>
        <p:nvPicPr>
          <p:cNvPr id="283" name="Shape 283"/>
          <p:cNvPicPr preferRelativeResize="0"/>
          <p:nvPr/>
        </p:nvPicPr>
        <p:blipFill>
          <a:blip r:embed="rId3"/>
          <a:stretch>
            <a:fillRect/>
          </a:stretch>
        </p:blipFill>
        <p:spPr>
          <a:xfrm>
            <a:off x="1270000" y="838200"/>
            <a:ext cx="7772399" cy="5467350"/>
          </a:xfrm>
          <a:prstGeom prst="rect">
            <a:avLst/>
          </a:prstGeom>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87"/>
        <p:cNvGrpSpPr/>
        <p:nvPr/>
      </p:nvGrpSpPr>
      <p:grpSpPr>
        <a:xfrm>
          <a:off x="0" y="0"/>
          <a:ext cx="0" cy="0"/>
          <a:chOff x="0" y="0"/>
          <a:chExt cx="0" cy="0"/>
        </a:xfrm>
      </p:grpSpPr>
      <p:sp>
        <p:nvSpPr>
          <p:cNvPr id="288" name="Shape 288"/>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strike="noStrike" cap="small" baseline="0" dirty="0" smtClean="0">
                <a:solidFill>
                  <a:srgbClr val="0000FF"/>
                </a:solidFill>
                <a:effectLst>
                  <a:outerShdw blurRad="38100" dist="38100" dir="2700000" algn="tl">
                    <a:srgbClr val="000000">
                      <a:alpha val="43137"/>
                    </a:srgbClr>
                  </a:outerShdw>
                </a:effectLst>
                <a:latin typeface="Arial"/>
                <a:ea typeface="Arial"/>
                <a:cs typeface="Arial"/>
                <a:sym typeface="Arial"/>
                <a:hlinkClick r:id="rId3"/>
              </a:rPr>
              <a:t>Velocity</a:t>
            </a:r>
            <a:endParaRPr lang="en-US" sz="4900" b="1" i="0"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hlinkClick r:id="rId3"/>
            </a:endParaRPr>
          </a:p>
        </p:txBody>
      </p:sp>
      <p:sp>
        <p:nvSpPr>
          <p:cNvPr id="289" name="Shape 289"/>
          <p:cNvSpPr txBox="1">
            <a:spLocks noGrp="1"/>
          </p:cNvSpPr>
          <p:nvPr>
            <p:ph type="subTitle" idx="1"/>
          </p:nvPr>
        </p:nvSpPr>
        <p:spPr>
          <a:xfrm>
            <a:off x="736600" y="1600200"/>
            <a:ext cx="8921750" cy="4835525"/>
          </a:xfrm>
          <a:prstGeom prst="rect">
            <a:avLst/>
          </a:prstGeom>
          <a:noFill/>
          <a:ln>
            <a:noFill/>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a:solidFill>
                  <a:srgbClr val="000000"/>
                </a:solidFill>
                <a:latin typeface="Arial"/>
                <a:ea typeface="Arial"/>
                <a:cs typeface="Arial"/>
                <a:sym typeface="Arial"/>
              </a:rPr>
              <a:t>The speed and direction of moving objects are not always constant. </a:t>
            </a:r>
          </a:p>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a:solidFill>
                  <a:srgbClr val="000000"/>
                </a:solidFill>
                <a:latin typeface="Arial"/>
                <a:ea typeface="Arial"/>
                <a:cs typeface="Arial"/>
                <a:sym typeface="Arial"/>
              </a:rPr>
              <a:t>Velocity is speed </a:t>
            </a:r>
            <a:r>
              <a:rPr lang="en-US" sz="3600" b="0" i="0" u="sng" strike="noStrike" cap="none" baseline="0">
                <a:solidFill>
                  <a:srgbClr val="000000"/>
                </a:solidFill>
                <a:latin typeface="Arial"/>
                <a:ea typeface="Arial"/>
                <a:cs typeface="Arial"/>
                <a:sym typeface="Arial"/>
              </a:rPr>
              <a:t>with direction</a:t>
            </a:r>
            <a:r>
              <a:rPr lang="en-US" sz="3600" b="0" i="0" u="none" strike="noStrike" cap="none" baseline="0">
                <a:solidFill>
                  <a:srgbClr val="000000"/>
                </a:solidFill>
                <a:latin typeface="Arial"/>
                <a:ea typeface="Arial"/>
                <a:cs typeface="Arial"/>
                <a:sym typeface="Arial"/>
              </a:rPr>
              <a:t>!</a:t>
            </a:r>
          </a:p>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a:solidFill>
                  <a:srgbClr val="000000"/>
                </a:solidFill>
                <a:latin typeface="Arial"/>
                <a:ea typeface="Arial"/>
                <a:cs typeface="Arial"/>
                <a:sym typeface="Arial"/>
              </a:rPr>
              <a:t> When you know both the speed and direction of an object’s motion, you know the velocity of the object.</a:t>
            </a:r>
          </a:p>
          <a:p>
            <a:pPr marL="0" marR="0" lvl="0" indent="0" algn="l" rtl="0">
              <a:lnSpc>
                <a:spcPct val="95000"/>
              </a:lnSpc>
              <a:spcBef>
                <a:spcPts val="0"/>
              </a:spcBef>
              <a:spcAft>
                <a:spcPts val="0"/>
              </a:spcAft>
              <a:buClr>
                <a:srgbClr val="000000"/>
              </a:buClr>
              <a:buSzPct val="94907"/>
              <a:buFont typeface="Arial"/>
              <a:buChar char="•"/>
            </a:pPr>
            <a:r>
              <a:rPr lang="en-US" sz="3600" b="0" i="0" u="none" strike="noStrike" cap="none" baseline="0">
                <a:solidFill>
                  <a:srgbClr val="000000"/>
                </a:solidFill>
                <a:latin typeface="Arial"/>
                <a:ea typeface="Arial"/>
                <a:cs typeface="Arial"/>
                <a:sym typeface="Arial"/>
              </a:rPr>
              <a:t>Example: The hot air balloon is traveling 15 miles/hour to the east.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05"/>
        <p:cNvGrpSpPr/>
        <p:nvPr/>
      </p:nvGrpSpPr>
      <p:grpSpPr>
        <a:xfrm>
          <a:off x="0" y="0"/>
          <a:ext cx="0" cy="0"/>
          <a:chOff x="0" y="0"/>
          <a:chExt cx="0" cy="0"/>
        </a:xfrm>
      </p:grpSpPr>
      <p:sp>
        <p:nvSpPr>
          <p:cNvPr id="206" name="Shape 206"/>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Motion</a:t>
            </a:r>
          </a:p>
        </p:txBody>
      </p:sp>
      <p:sp>
        <p:nvSpPr>
          <p:cNvPr id="207" name="Shape 207"/>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Clr>
                <a:schemeClr val="dk2"/>
              </a:buClr>
              <a:buSzPct val="25000"/>
              <a:buFont typeface="Arial"/>
              <a:buNone/>
            </a:pPr>
            <a:r>
              <a:rPr lang="en-US" sz="3600" b="0" i="0" u="none" strike="noStrike" cap="none" baseline="0" dirty="0">
                <a:solidFill>
                  <a:schemeClr val="dk1"/>
                </a:solidFill>
                <a:latin typeface="Arial"/>
                <a:ea typeface="Arial"/>
                <a:cs typeface="Arial"/>
                <a:sym typeface="Arial"/>
              </a:rPr>
              <a:t>An object is in </a:t>
            </a:r>
            <a:r>
              <a:rPr lang="en-US" sz="3600" b="1" i="0" u="none" strike="noStrike" cap="none" baseline="0" dirty="0">
                <a:solidFill>
                  <a:schemeClr val="dk1"/>
                </a:solidFill>
                <a:latin typeface="Arial"/>
                <a:ea typeface="Arial"/>
                <a:cs typeface="Arial"/>
                <a:sym typeface="Arial"/>
              </a:rPr>
              <a:t>motion</a:t>
            </a:r>
            <a:r>
              <a:rPr lang="en-US" sz="3600" b="0" i="0" u="none" strike="noStrike" cap="none" baseline="0" dirty="0">
                <a:solidFill>
                  <a:schemeClr val="dk1"/>
                </a:solidFill>
                <a:latin typeface="Arial"/>
                <a:ea typeface="Arial"/>
                <a:cs typeface="Arial"/>
                <a:sym typeface="Arial"/>
              </a:rPr>
              <a:t> if its distance from another object is changing. </a:t>
            </a:r>
          </a:p>
          <a:p>
            <a:pPr marL="0" marR="0" lvl="0" indent="0" algn="l" rtl="0">
              <a:spcBef>
                <a:spcPts val="0"/>
              </a:spcBef>
              <a:spcAft>
                <a:spcPts val="0"/>
              </a:spcAft>
              <a:buClr>
                <a:schemeClr val="dk2"/>
              </a:buClr>
              <a:buSzPct val="25000"/>
              <a:buFont typeface="Arial"/>
              <a:buNone/>
            </a:pPr>
            <a:r>
              <a:rPr lang="en-US" sz="3600" b="0" i="0" u="none" strike="noStrike" cap="none" baseline="0" dirty="0">
                <a:solidFill>
                  <a:schemeClr val="dk1"/>
                </a:solidFill>
                <a:latin typeface="Arial"/>
                <a:ea typeface="Arial"/>
                <a:cs typeface="Arial"/>
                <a:sym typeface="Arial"/>
              </a:rPr>
              <a:t>A </a:t>
            </a:r>
            <a:r>
              <a:rPr lang="en-US" sz="3600" b="1" i="0" u="none" strike="noStrike" cap="none" baseline="0" dirty="0">
                <a:solidFill>
                  <a:schemeClr val="dk1"/>
                </a:solidFill>
                <a:latin typeface="Arial"/>
                <a:ea typeface="Arial"/>
                <a:cs typeface="Arial"/>
                <a:sym typeface="Arial"/>
              </a:rPr>
              <a:t>reference point </a:t>
            </a:r>
            <a:r>
              <a:rPr lang="en-US" sz="3600" b="0" i="0" u="none" strike="noStrike" cap="none" baseline="0" dirty="0">
                <a:solidFill>
                  <a:schemeClr val="dk1"/>
                </a:solidFill>
                <a:latin typeface="Arial"/>
                <a:ea typeface="Arial"/>
                <a:cs typeface="Arial"/>
                <a:sym typeface="Arial"/>
              </a:rPr>
              <a:t>is a place or object used to determine if something is in motion.</a:t>
            </a:r>
          </a:p>
          <a:p>
            <a:pPr marL="0" marR="0" lvl="1" indent="0" algn="l" rtl="0">
              <a:spcBef>
                <a:spcPts val="720"/>
              </a:spcBef>
              <a:spcAft>
                <a:spcPts val="0"/>
              </a:spcAft>
              <a:buClr>
                <a:schemeClr val="accent2"/>
              </a:buClr>
              <a:buSzPct val="25000"/>
              <a:buFont typeface="Arial"/>
              <a:buNone/>
            </a:pPr>
            <a:r>
              <a:rPr lang="en-US" sz="3600" b="0" i="0" u="none" strike="noStrike" cap="none" baseline="0" dirty="0">
                <a:solidFill>
                  <a:schemeClr val="dk1"/>
                </a:solidFill>
                <a:latin typeface="Arial"/>
                <a:ea typeface="Arial"/>
                <a:cs typeface="Arial"/>
                <a:sym typeface="Arial"/>
              </a:rPr>
              <a:t>An object is in motion if it changes position relative to a reference point. </a:t>
            </a:r>
          </a:p>
          <a:p>
            <a:pPr marL="0" marR="0" lvl="1" indent="0" algn="l" rtl="0">
              <a:spcBef>
                <a:spcPts val="720"/>
              </a:spcBef>
              <a:spcAft>
                <a:spcPts val="0"/>
              </a:spcAft>
              <a:buClr>
                <a:schemeClr val="accent2"/>
              </a:buClr>
              <a:buSzPct val="25000"/>
              <a:buFont typeface="Arial"/>
              <a:buNone/>
            </a:pPr>
            <a:r>
              <a:rPr lang="en-US" sz="3600" b="0" i="0" u="none" strike="noStrike" cap="none" baseline="0" dirty="0">
                <a:solidFill>
                  <a:schemeClr val="dk1"/>
                </a:solidFill>
                <a:latin typeface="Arial"/>
                <a:ea typeface="Arial"/>
                <a:cs typeface="Arial"/>
                <a:sym typeface="Arial"/>
              </a:rPr>
              <a:t>Example:  School bus moving past a tree or stop sign.</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93"/>
        <p:cNvGrpSpPr/>
        <p:nvPr/>
      </p:nvGrpSpPr>
      <p:grpSpPr>
        <a:xfrm>
          <a:off x="0" y="0"/>
          <a:ext cx="0" cy="0"/>
          <a:chOff x="0" y="0"/>
          <a:chExt cx="0" cy="0"/>
        </a:xfrm>
      </p:grpSpPr>
      <p:pic>
        <p:nvPicPr>
          <p:cNvPr id="294" name="Shape 294"/>
          <p:cNvPicPr preferRelativeResize="0"/>
          <p:nvPr/>
        </p:nvPicPr>
        <p:blipFill>
          <a:blip r:embed="rId3"/>
          <a:stretch>
            <a:fillRect/>
          </a:stretch>
        </p:blipFill>
        <p:spPr>
          <a:xfrm>
            <a:off x="889000" y="1752600"/>
            <a:ext cx="2997200" cy="2305050"/>
          </a:xfrm>
          <a:prstGeom prst="rect">
            <a:avLst/>
          </a:prstGeom>
        </p:spPr>
      </p:pic>
      <p:sp>
        <p:nvSpPr>
          <p:cNvPr id="295" name="Shape 295"/>
          <p:cNvSpPr txBox="1">
            <a:spLocks noGrp="1"/>
          </p:cNvSpPr>
          <p:nvPr>
            <p:ph type="title"/>
          </p:nvPr>
        </p:nvSpPr>
        <p:spPr>
          <a:xfrm>
            <a:off x="1016000" y="568325"/>
            <a:ext cx="8635999" cy="1016000"/>
          </a:xfrm>
          <a:prstGeom prst="rect">
            <a:avLst/>
          </a:prstGeom>
          <a:noFill/>
          <a:ln>
            <a:noFill/>
          </a:ln>
        </p:spPr>
        <p:txBody>
          <a:bodyPr lIns="101575" tIns="50775" rIns="101575" bIns="50775" anchor="t" anchorCtr="0">
            <a:noAutofit/>
          </a:bodyPr>
          <a:lstStyle/>
          <a:p>
            <a:pPr marL="0" marR="0" lvl="0" indent="0" algn="l" rtl="0">
              <a:spcBef>
                <a:spcPts val="0"/>
              </a:spcBef>
              <a:spcAft>
                <a:spcPts val="0"/>
              </a:spcAft>
              <a:buNone/>
            </a:pPr>
            <a:r>
              <a:rPr lang="en-US" sz="4400" b="0" i="0" u="none" strike="noStrike" cap="none" baseline="0" dirty="0">
                <a:solidFill>
                  <a:srgbClr val="0000FF"/>
                </a:solidFill>
                <a:effectLst>
                  <a:outerShdw blurRad="38100" dist="38100" dir="2700000" algn="tl">
                    <a:srgbClr val="000000">
                      <a:alpha val="43137"/>
                    </a:srgbClr>
                  </a:outerShdw>
                </a:effectLst>
                <a:latin typeface="Arial"/>
                <a:ea typeface="Arial"/>
                <a:cs typeface="Arial"/>
                <a:sym typeface="Arial"/>
              </a:rPr>
              <a:t>Speed, Velocity, and FOOTBALL</a:t>
            </a:r>
            <a:r>
              <a:rPr lang="en-US" sz="4400" b="0" i="0" u="none" strike="noStrike" cap="none" baseline="0" dirty="0">
                <a:solidFill>
                  <a:srgbClr val="4B5D87"/>
                </a:solidFill>
                <a:latin typeface="Arial"/>
                <a:ea typeface="Arial"/>
                <a:cs typeface="Arial"/>
                <a:sym typeface="Arial"/>
              </a:rPr>
              <a:t>!</a:t>
            </a:r>
          </a:p>
        </p:txBody>
      </p:sp>
      <p:pic>
        <p:nvPicPr>
          <p:cNvPr id="296" name="Shape 296"/>
          <p:cNvPicPr preferRelativeResize="0"/>
          <p:nvPr/>
        </p:nvPicPr>
        <p:blipFill>
          <a:blip r:embed="rId4"/>
          <a:stretch>
            <a:fillRect/>
          </a:stretch>
        </p:blipFill>
        <p:spPr>
          <a:xfrm>
            <a:off x="5003800" y="1828800"/>
            <a:ext cx="4186236" cy="4376736"/>
          </a:xfrm>
          <a:prstGeom prst="rect">
            <a:avLst/>
          </a:prstGeom>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00"/>
        <p:cNvGrpSpPr/>
        <p:nvPr/>
      </p:nvGrpSpPr>
      <p:grpSpPr>
        <a:xfrm>
          <a:off x="0" y="0"/>
          <a:ext cx="0" cy="0"/>
          <a:chOff x="0" y="0"/>
          <a:chExt cx="0" cy="0"/>
        </a:xfrm>
      </p:grpSpPr>
      <p:sp>
        <p:nvSpPr>
          <p:cNvPr id="301" name="Shape 301"/>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sng" strike="noStrike" cap="small" baseline="0">
                <a:solidFill>
                  <a:schemeClr val="hlink"/>
                </a:solidFill>
                <a:latin typeface="Arial"/>
                <a:ea typeface="Arial"/>
                <a:cs typeface="Arial"/>
                <a:sym typeface="Arial"/>
                <a:hlinkClick r:id="rId3"/>
              </a:rPr>
              <a:t>Velocity and vectors</a:t>
            </a:r>
          </a:p>
        </p:txBody>
      </p:sp>
      <p:sp>
        <p:nvSpPr>
          <p:cNvPr id="302" name="Shape 302"/>
          <p:cNvSpPr txBox="1">
            <a:spLocks noGrp="1"/>
          </p:cNvSpPr>
          <p:nvPr>
            <p:ph type="subTitle" idx="1"/>
          </p:nvPr>
        </p:nvSpPr>
        <p:spPr>
          <a:xfrm>
            <a:off x="736600" y="3048000"/>
            <a:ext cx="8921750" cy="4835525"/>
          </a:xfrm>
          <a:prstGeom prst="rect">
            <a:avLst/>
          </a:prstGeom>
          <a:noFill/>
          <a:ln>
            <a:noFill/>
          </a:ln>
        </p:spPr>
        <p:txBody>
          <a:bodyPr lIns="91425" tIns="45700" rIns="91425" bIns="45700" anchor="b" anchorCtr="0">
            <a:noAutofit/>
          </a:bodyPr>
          <a:lstStyle/>
          <a:p>
            <a:pPr marL="0" marR="0" lvl="0" indent="0" algn="l" rtl="0">
              <a:lnSpc>
                <a:spcPct val="95000"/>
              </a:lnSpc>
              <a:spcBef>
                <a:spcPts val="0"/>
              </a:spcBef>
              <a:spcAft>
                <a:spcPts val="0"/>
              </a:spcAft>
              <a:buClr>
                <a:srgbClr val="000000"/>
              </a:buClr>
              <a:buSzPct val="95238"/>
              <a:buFont typeface="Arial"/>
              <a:buChar char="•"/>
            </a:pPr>
            <a:r>
              <a:rPr lang="en-US" sz="2800" b="0" i="0" u="none" strike="noStrike" cap="none" baseline="0">
                <a:solidFill>
                  <a:srgbClr val="000000"/>
                </a:solidFill>
                <a:latin typeface="Arial"/>
                <a:ea typeface="Arial"/>
                <a:cs typeface="Arial"/>
                <a:sym typeface="Arial"/>
              </a:rPr>
              <a:t>Vectors are quantities that have both a size and a direction.</a:t>
            </a:r>
          </a:p>
          <a:p>
            <a:pPr marL="0" marR="0" lvl="0" indent="0" algn="l" rtl="0">
              <a:lnSpc>
                <a:spcPct val="95000"/>
              </a:lnSpc>
              <a:spcBef>
                <a:spcPts val="0"/>
              </a:spcBef>
              <a:spcAft>
                <a:spcPts val="0"/>
              </a:spcAft>
              <a:buClr>
                <a:srgbClr val="000000"/>
              </a:buClr>
              <a:buSzPct val="95238"/>
              <a:buFont typeface="Arial"/>
              <a:buChar char="•"/>
            </a:pPr>
            <a:r>
              <a:rPr lang="en-US" sz="2800" b="0" i="0" u="none" strike="noStrike" cap="none" baseline="0">
                <a:solidFill>
                  <a:srgbClr val="000000"/>
                </a:solidFill>
                <a:latin typeface="Arial"/>
                <a:ea typeface="Arial"/>
                <a:cs typeface="Arial"/>
                <a:sym typeface="Arial"/>
              </a:rPr>
              <a:t>A quantity is something that you measure. (Examples: velocity and acceleration.)</a:t>
            </a:r>
          </a:p>
          <a:p>
            <a:pPr marL="0" marR="0" lvl="0" indent="0" algn="l" rtl="0">
              <a:lnSpc>
                <a:spcPct val="95000"/>
              </a:lnSpc>
              <a:spcBef>
                <a:spcPts val="0"/>
              </a:spcBef>
              <a:spcAft>
                <a:spcPts val="0"/>
              </a:spcAft>
              <a:buClr>
                <a:srgbClr val="000000"/>
              </a:buClr>
              <a:buSzPct val="95238"/>
              <a:buFont typeface="Arial"/>
              <a:buChar char="•"/>
            </a:pPr>
            <a:r>
              <a:rPr lang="en-US" sz="2800" b="0" i="0" u="none" strike="noStrike" cap="none" baseline="0">
                <a:solidFill>
                  <a:srgbClr val="000000"/>
                </a:solidFill>
                <a:latin typeface="Arial"/>
                <a:ea typeface="Arial"/>
                <a:cs typeface="Arial"/>
                <a:sym typeface="Arial"/>
              </a:rPr>
              <a:t>Velocity vectors are used to illustrate the speed and direction that an object is traveling. </a:t>
            </a:r>
          </a:p>
          <a:p>
            <a:pPr marL="0" marR="0" lvl="0" indent="0" algn="l" rtl="0">
              <a:lnSpc>
                <a:spcPct val="95000"/>
              </a:lnSpc>
              <a:spcBef>
                <a:spcPts val="0"/>
              </a:spcBef>
              <a:spcAft>
                <a:spcPts val="0"/>
              </a:spcAft>
              <a:buClr>
                <a:srgbClr val="000000"/>
              </a:buClr>
              <a:buSzPct val="95238"/>
              <a:buFont typeface="Arial"/>
              <a:buChar char="•"/>
            </a:pPr>
            <a:r>
              <a:rPr lang="en-US" sz="2800" b="0" i="0" u="none" strike="noStrike" cap="none" baseline="0">
                <a:solidFill>
                  <a:srgbClr val="000000"/>
                </a:solidFill>
                <a:latin typeface="Arial"/>
                <a:ea typeface="Arial"/>
                <a:cs typeface="Arial"/>
                <a:sym typeface="Arial"/>
              </a:rPr>
              <a:t>The direction and magnitude of the measurement are indicated by the direction that the arrow is drawn and its size. </a:t>
            </a:r>
          </a:p>
          <a:p>
            <a:endParaRPr lang="en-US" sz="2800" b="0" i="0" u="none" strike="noStrike" cap="none" baseline="0">
              <a:solidFill>
                <a:srgbClr val="000000"/>
              </a:solidFill>
              <a:latin typeface="Arial"/>
              <a:ea typeface="Arial"/>
              <a:cs typeface="Arial"/>
              <a:sym typeface="Arial"/>
            </a:endParaRPr>
          </a:p>
          <a:p>
            <a:endParaRPr lang="en-US" sz="2800" b="0" i="0" u="none" strike="noStrike" cap="none" baseline="0">
              <a:solidFill>
                <a:srgbClr val="000000"/>
              </a:solidFill>
              <a:latin typeface="Arial"/>
              <a:ea typeface="Arial"/>
              <a:cs typeface="Arial"/>
              <a:sym typeface="Arial"/>
            </a:endParaRPr>
          </a:p>
        </p:txBody>
      </p:sp>
      <p:pic>
        <p:nvPicPr>
          <p:cNvPr id="303" name="Shape 303"/>
          <p:cNvPicPr preferRelativeResize="0"/>
          <p:nvPr/>
        </p:nvPicPr>
        <p:blipFill>
          <a:blip r:embed="rId4"/>
          <a:stretch>
            <a:fillRect/>
          </a:stretch>
        </p:blipFill>
        <p:spPr>
          <a:xfrm>
            <a:off x="4013200" y="1676400"/>
            <a:ext cx="2286000" cy="1714500"/>
          </a:xfrm>
          <a:prstGeom prst="rect">
            <a:avLst/>
          </a:prstGeom>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07"/>
        <p:cNvGrpSpPr/>
        <p:nvPr/>
      </p:nvGrpSpPr>
      <p:grpSpPr>
        <a:xfrm>
          <a:off x="0" y="0"/>
          <a:ext cx="0" cy="0"/>
          <a:chOff x="0" y="0"/>
          <a:chExt cx="0" cy="0"/>
        </a:xfrm>
      </p:grpSpPr>
      <p:sp>
        <p:nvSpPr>
          <p:cNvPr id="308" name="Shape 308"/>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a:solidFill>
                  <a:srgbClr val="000000"/>
                </a:solidFill>
                <a:latin typeface="Arial"/>
                <a:ea typeface="Arial"/>
                <a:cs typeface="Arial"/>
                <a:sym typeface="Arial"/>
              </a:rPr>
              <a:t>Velocity and vectors</a:t>
            </a:r>
          </a:p>
        </p:txBody>
      </p:sp>
      <p:pic>
        <p:nvPicPr>
          <p:cNvPr id="309" name="Shape 309"/>
          <p:cNvPicPr preferRelativeResize="0"/>
          <p:nvPr/>
        </p:nvPicPr>
        <p:blipFill>
          <a:blip r:embed="rId3"/>
          <a:stretch>
            <a:fillRect/>
          </a:stretch>
        </p:blipFill>
        <p:spPr>
          <a:xfrm>
            <a:off x="2108200" y="1981200"/>
            <a:ext cx="6307136" cy="4764086"/>
          </a:xfrm>
          <a:prstGeom prst="rect">
            <a:avLst/>
          </a:prstGeom>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13"/>
        <p:cNvGrpSpPr/>
        <p:nvPr/>
      </p:nvGrpSpPr>
      <p:grpSpPr>
        <a:xfrm>
          <a:off x="0" y="0"/>
          <a:ext cx="0" cy="0"/>
          <a:chOff x="0" y="0"/>
          <a:chExt cx="0" cy="0"/>
        </a:xfrm>
      </p:grpSpPr>
      <p:sp>
        <p:nvSpPr>
          <p:cNvPr id="314" name="Shape 314"/>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Graphing Velocity</a:t>
            </a:r>
          </a:p>
        </p:txBody>
      </p:sp>
      <p:sp>
        <p:nvSpPr>
          <p:cNvPr id="315" name="Shape 315"/>
          <p:cNvSpPr/>
          <p:nvPr/>
        </p:nvSpPr>
        <p:spPr>
          <a:xfrm>
            <a:off x="508000" y="1752600"/>
            <a:ext cx="8204200" cy="4524374"/>
          </a:xfrm>
          <a:prstGeom prst="rect">
            <a:avLst/>
          </a:prstGeom>
          <a:noFill/>
          <a:ln>
            <a:noFill/>
          </a:ln>
        </p:spPr>
        <p:txBody>
          <a:bodyPr lIns="91425" tIns="45700" rIns="91425" bIns="45700" anchor="t" anchorCtr="0">
            <a:noAutofit/>
          </a:bodyPr>
          <a:lstStyle/>
          <a:p>
            <a:pPr marL="0" marR="0" lvl="0" indent="0" algn="l" rtl="0">
              <a:buNone/>
            </a:pPr>
            <a:r>
              <a:rPr lang="en-US" sz="1800" b="0" i="0" u="none" strike="noStrike" cap="none" baseline="0">
                <a:solidFill>
                  <a:schemeClr val="dk1"/>
                </a:solidFill>
                <a:latin typeface="Arial"/>
                <a:ea typeface="Arial"/>
                <a:cs typeface="Arial"/>
                <a:sym typeface="Arial"/>
              </a:rPr>
              <a:t>This graph shows an initial increasing velocity with time. What is the slope when velocity is constant? What happens to the slope when velocity is decreasing?</a:t>
            </a:r>
          </a:p>
          <a:p>
            <a:pPr marL="0" marR="0" lvl="0" indent="0" algn="l" rtl="0">
              <a:buNone/>
            </a:pPr>
            <a:r>
              <a:rPr lang="en-US" sz="1800" b="0" i="0" u="none" strike="noStrike" cap="none" baseline="0">
                <a:solidFill>
                  <a:schemeClr val="dk1"/>
                </a:solidFill>
                <a:latin typeface="Arial"/>
                <a:ea typeface="Arial"/>
                <a:cs typeface="Arial"/>
                <a:sym typeface="Arial"/>
              </a:rPr>
              <a:t>The slope of the graph is equal to acceleration where: </a:t>
            </a:r>
          </a:p>
          <a:p>
            <a:endParaRPr lang="en-US" sz="1800" b="0" i="0" u="none" strike="noStrike" cap="none" baseline="0">
              <a:solidFill>
                <a:schemeClr val="dk1"/>
              </a:solidFill>
              <a:latin typeface="Arial"/>
              <a:ea typeface="Arial"/>
              <a:cs typeface="Arial"/>
              <a:sym typeface="Arial"/>
            </a:endParaRPr>
          </a:p>
          <a:p>
            <a:pPr marL="0" marR="0" lvl="0" indent="0" algn="l" rtl="0">
              <a:buNone/>
            </a:pPr>
            <a:r>
              <a:rPr lang="en-US" sz="1800" b="0" i="0" u="none" strike="noStrike" cap="none" baseline="0">
                <a:solidFill>
                  <a:schemeClr val="dk1"/>
                </a:solidFill>
                <a:latin typeface="Arial"/>
                <a:ea typeface="Arial"/>
                <a:cs typeface="Arial"/>
                <a:sym typeface="Arial"/>
              </a:rPr>
              <a:t>a = </a:t>
            </a:r>
            <a:r>
              <a:rPr lang="en-US" sz="1800" b="0" i="0" u="sng" strike="noStrike" cap="none" baseline="0">
                <a:solidFill>
                  <a:schemeClr val="dk1"/>
                </a:solidFill>
                <a:latin typeface="Arial"/>
                <a:ea typeface="Arial"/>
                <a:cs typeface="Arial"/>
                <a:sym typeface="Arial"/>
              </a:rPr>
              <a:t>Final velocity – initial velocity </a:t>
            </a:r>
            <a:r>
              <a:rPr lang="en-US" sz="1800" b="0" i="0" u="none" strike="noStrike" cap="none" baseline="0">
                <a:solidFill>
                  <a:schemeClr val="dk1"/>
                </a:solidFill>
                <a:latin typeface="Arial"/>
                <a:ea typeface="Arial"/>
                <a:cs typeface="Arial"/>
                <a:sym typeface="Arial"/>
              </a:rPr>
              <a:t>          </a:t>
            </a:r>
            <a:br>
              <a:rPr lang="en-US" sz="1800" b="0" i="0" u="none" strike="noStrike" cap="none" baseline="0">
                <a:solidFill>
                  <a:schemeClr val="dk1"/>
                </a:solidFill>
                <a:latin typeface="Arial"/>
                <a:ea typeface="Arial"/>
                <a:cs typeface="Arial"/>
                <a:sym typeface="Arial"/>
              </a:rPr>
            </a:br>
            <a:r>
              <a:rPr lang="en-US" sz="1800" b="0" i="0" u="none" strike="noStrike" cap="none" baseline="0">
                <a:solidFill>
                  <a:schemeClr val="dk1"/>
                </a:solidFill>
                <a:latin typeface="Arial"/>
                <a:ea typeface="Arial"/>
                <a:cs typeface="Arial"/>
                <a:sym typeface="Arial"/>
              </a:rPr>
              <a:t>            Final time – initial time</a:t>
            </a:r>
          </a:p>
          <a:p>
            <a:pPr marL="0" marR="0" lvl="0" indent="0" algn="l" rtl="0">
              <a:buNone/>
            </a:pPr>
            <a:r>
              <a:rPr lang="en-US" sz="1800" b="0" i="0" u="none" strike="noStrike" cap="none" baseline="0">
                <a:solidFill>
                  <a:schemeClr val="dk1"/>
                </a:solidFill>
                <a:latin typeface="Arial"/>
                <a:ea typeface="Arial"/>
                <a:cs typeface="Arial"/>
                <a:sym typeface="Arial"/>
              </a:rPr>
              <a:t>   = </a:t>
            </a:r>
            <a:r>
              <a:rPr lang="en-US" sz="1800" b="0" i="0" u="sng" strike="noStrike" cap="none" baseline="0">
                <a:solidFill>
                  <a:schemeClr val="dk1"/>
                </a:solidFill>
                <a:latin typeface="Arial"/>
                <a:ea typeface="Arial"/>
                <a:cs typeface="Arial"/>
                <a:sym typeface="Arial"/>
              </a:rPr>
              <a:t>v</a:t>
            </a:r>
            <a:r>
              <a:rPr lang="en-US" sz="1800" b="0" i="0" u="sng" strike="noStrike" cap="none" baseline="-25000">
                <a:solidFill>
                  <a:schemeClr val="dk1"/>
                </a:solidFill>
                <a:latin typeface="Arial"/>
                <a:ea typeface="Arial"/>
                <a:cs typeface="Arial"/>
                <a:sym typeface="Arial"/>
              </a:rPr>
              <a:t>f</a:t>
            </a:r>
            <a:r>
              <a:rPr lang="en-US" sz="1800" b="0" i="0" u="sng" strike="noStrike" cap="none" baseline="0">
                <a:solidFill>
                  <a:schemeClr val="dk1"/>
                </a:solidFill>
                <a:latin typeface="Arial"/>
                <a:ea typeface="Arial"/>
                <a:cs typeface="Arial"/>
                <a:sym typeface="Arial"/>
              </a:rPr>
              <a:t> - v</a:t>
            </a:r>
            <a:r>
              <a:rPr lang="en-US" sz="1800" b="0" i="0" u="sng" strike="noStrike" cap="none" baseline="-25000">
                <a:solidFill>
                  <a:schemeClr val="dk1"/>
                </a:solidFill>
                <a:latin typeface="Arial"/>
                <a:ea typeface="Arial"/>
                <a:cs typeface="Arial"/>
                <a:sym typeface="Arial"/>
              </a:rPr>
              <a:t>i</a:t>
            </a:r>
            <a:r>
              <a:rPr lang="en-US" sz="1800" b="0" i="0" u="sng" strike="noStrike" cap="none" baseline="0">
                <a:solidFill>
                  <a:schemeClr val="dk1"/>
                </a:solidFill>
                <a:latin typeface="Arial"/>
                <a:ea typeface="Arial"/>
                <a:cs typeface="Arial"/>
                <a:sym typeface="Arial"/>
              </a:rPr>
              <a:t> </a:t>
            </a:r>
            <a:r>
              <a:rPr lang="en-US" sz="1800" b="0" i="0" u="none" strike="noStrike" cap="none" baseline="0">
                <a:solidFill>
                  <a:schemeClr val="dk1"/>
                </a:solidFill>
                <a:latin typeface="Arial"/>
                <a:ea typeface="Arial"/>
                <a:cs typeface="Arial"/>
                <a:sym typeface="Arial"/>
              </a:rPr>
              <a:t>  = slope</a:t>
            </a:r>
            <a:br>
              <a:rPr lang="en-US" sz="1800" b="0" i="0" u="none" strike="noStrike" cap="none" baseline="0">
                <a:solidFill>
                  <a:schemeClr val="dk1"/>
                </a:solidFill>
                <a:latin typeface="Arial"/>
                <a:ea typeface="Arial"/>
                <a:cs typeface="Arial"/>
                <a:sym typeface="Arial"/>
              </a:rPr>
            </a:br>
            <a:r>
              <a:rPr lang="en-US" sz="1800" b="0" i="0" u="none" strike="noStrike" cap="none" baseline="0">
                <a:solidFill>
                  <a:schemeClr val="dk1"/>
                </a:solidFill>
                <a:latin typeface="Arial"/>
                <a:ea typeface="Arial"/>
                <a:cs typeface="Arial"/>
                <a:sym typeface="Arial"/>
              </a:rPr>
              <a:t>       t</a:t>
            </a:r>
            <a:r>
              <a:rPr lang="en-US" sz="1800" b="0" i="0" u="none" strike="noStrike" cap="none" baseline="-25000">
                <a:solidFill>
                  <a:schemeClr val="dk1"/>
                </a:solidFill>
                <a:latin typeface="Arial"/>
                <a:ea typeface="Arial"/>
                <a:cs typeface="Arial"/>
                <a:sym typeface="Arial"/>
              </a:rPr>
              <a:t>f</a:t>
            </a:r>
            <a:r>
              <a:rPr lang="en-US" sz="1800" b="0" i="0" u="none" strike="noStrike" cap="none" baseline="0">
                <a:solidFill>
                  <a:schemeClr val="dk1"/>
                </a:solidFill>
                <a:latin typeface="Arial"/>
                <a:ea typeface="Arial"/>
                <a:cs typeface="Arial"/>
                <a:sym typeface="Arial"/>
              </a:rPr>
              <a:t> – t</a:t>
            </a:r>
            <a:r>
              <a:rPr lang="en-US" sz="1800" b="0" i="0" u="none" strike="noStrike" cap="none" baseline="-25000">
                <a:solidFill>
                  <a:schemeClr val="dk1"/>
                </a:solidFill>
                <a:latin typeface="Arial"/>
                <a:ea typeface="Arial"/>
                <a:cs typeface="Arial"/>
                <a:sym typeface="Arial"/>
              </a:rPr>
              <a:t>i</a:t>
            </a:r>
            <a:r>
              <a:rPr lang="en-US" sz="1800" b="0" i="0" u="none" strike="noStrike" cap="none" baseline="0">
                <a:solidFill>
                  <a:schemeClr val="dk1"/>
                </a:solidFill>
                <a:latin typeface="Arial"/>
                <a:ea typeface="Arial"/>
                <a:cs typeface="Arial"/>
                <a:sym typeface="Arial"/>
              </a:rPr>
              <a:t> </a:t>
            </a:r>
          </a:p>
          <a:p>
            <a:pPr marL="0" marR="0" lvl="0" indent="0" algn="l" rtl="0">
              <a:buNone/>
            </a:pPr>
            <a:r>
              <a:rPr lang="en-US" sz="1800" b="1" i="0" u="none" strike="noStrike" cap="none" baseline="0">
                <a:solidFill>
                  <a:schemeClr val="dk1"/>
                </a:solidFill>
                <a:latin typeface="Arial"/>
                <a:ea typeface="Arial"/>
                <a:cs typeface="Arial"/>
                <a:sym typeface="Arial"/>
              </a:rPr>
              <a:t>acceleration ,  </a:t>
            </a:r>
          </a:p>
          <a:p>
            <a:pPr marL="0" marR="0" lvl="0" indent="0" algn="l" rtl="0">
              <a:buNone/>
            </a:pPr>
            <a:r>
              <a:rPr lang="en-US" sz="1800" b="1" i="0" u="none" strike="noStrike" cap="none" baseline="0">
                <a:solidFill>
                  <a:schemeClr val="dk1"/>
                </a:solidFill>
                <a:latin typeface="Arial"/>
                <a:ea typeface="Arial"/>
                <a:cs typeface="Arial"/>
                <a:sym typeface="Arial"/>
              </a:rPr>
              <a:t>a  =  slope of a velocity-time graph</a:t>
            </a:r>
          </a:p>
          <a:p>
            <a:pPr marL="0" marR="0" lvl="0" indent="0" algn="l" rtl="0">
              <a:buNone/>
            </a:pPr>
            <a:r>
              <a:rPr lang="en-US" sz="1800" b="1" i="0" u="none" strike="noStrike" cap="none" baseline="0">
                <a:solidFill>
                  <a:schemeClr val="dk1"/>
                </a:solidFill>
                <a:latin typeface="Arial"/>
                <a:ea typeface="Arial"/>
                <a:cs typeface="Arial"/>
                <a:sym typeface="Arial"/>
              </a:rPr>
              <a:t>decceleration</a:t>
            </a:r>
            <a:r>
              <a:rPr lang="en-US" sz="1800" b="0" i="0" u="none" strike="noStrike" cap="none" baseline="0">
                <a:solidFill>
                  <a:schemeClr val="dk1"/>
                </a:solidFill>
                <a:latin typeface="Arial"/>
                <a:ea typeface="Arial"/>
                <a:cs typeface="Arial"/>
                <a:sym typeface="Arial"/>
              </a:rPr>
              <a:t> = - a = - slope</a:t>
            </a:r>
          </a:p>
        </p:txBody>
      </p:sp>
      <p:pic>
        <p:nvPicPr>
          <p:cNvPr id="316" name="Shape 316"/>
          <p:cNvPicPr preferRelativeResize="0"/>
          <p:nvPr/>
        </p:nvPicPr>
        <p:blipFill>
          <a:blip r:embed="rId3"/>
          <a:stretch>
            <a:fillRect/>
          </a:stretch>
        </p:blipFill>
        <p:spPr>
          <a:xfrm>
            <a:off x="5689600" y="3962400"/>
            <a:ext cx="4000500" cy="3257550"/>
          </a:xfrm>
          <a:prstGeom prst="rect">
            <a:avLst/>
          </a:prstGeom>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20"/>
        <p:cNvGrpSpPr/>
        <p:nvPr/>
      </p:nvGrpSpPr>
      <p:grpSpPr>
        <a:xfrm>
          <a:off x="0" y="0"/>
          <a:ext cx="0" cy="0"/>
          <a:chOff x="0" y="0"/>
          <a:chExt cx="0" cy="0"/>
        </a:xfrm>
      </p:grpSpPr>
      <p:sp>
        <p:nvSpPr>
          <p:cNvPr id="321" name="Shape 321"/>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Acceleration</a:t>
            </a:r>
          </a:p>
        </p:txBody>
      </p:sp>
      <p:sp>
        <p:nvSpPr>
          <p:cNvPr id="322" name="Shape 322"/>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8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Think about when you have seen a rocket launch into the air. At first is seems to be moving slowly, and then it gains speed.</a:t>
            </a:r>
          </a:p>
          <a:p>
            <a:pPr marL="163512" marR="0" lvl="1" indent="-163512" algn="l" rtl="0">
              <a:lnSpc>
                <a:spcPct val="8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When an object changes motion, it is accelerating.</a:t>
            </a:r>
          </a:p>
          <a:p>
            <a:pPr marL="163512" marR="0" lvl="1" indent="-163512" algn="l" rtl="0">
              <a:lnSpc>
                <a:spcPct val="85000"/>
              </a:lnSpc>
              <a:spcBef>
                <a:spcPts val="0"/>
              </a:spcBef>
              <a:spcAft>
                <a:spcPts val="0"/>
              </a:spcAft>
              <a:buClr>
                <a:srgbClr val="000000"/>
              </a:buClr>
              <a:buSzPct val="99537"/>
              <a:buFont typeface="Arial"/>
              <a:buChar char="•"/>
            </a:pPr>
            <a:r>
              <a:rPr lang="en-US" sz="3600" b="0" i="0" u="none" strike="noStrike" cap="none" baseline="0" dirty="0">
                <a:solidFill>
                  <a:srgbClr val="000000"/>
                </a:solidFill>
                <a:latin typeface="Arial"/>
                <a:ea typeface="Arial"/>
                <a:cs typeface="Arial"/>
                <a:sym typeface="Arial"/>
              </a:rPr>
              <a:t>Acceleration = </a:t>
            </a:r>
            <a:r>
              <a:rPr lang="en-US" sz="4000" b="0" i="0" u="none" strike="noStrike" cap="none" baseline="0" dirty="0" err="1">
                <a:solidFill>
                  <a:srgbClr val="000000"/>
                </a:solidFill>
                <a:latin typeface="Arial"/>
                <a:ea typeface="Arial"/>
                <a:cs typeface="Arial"/>
                <a:sym typeface="Arial"/>
              </a:rPr>
              <a:t>v</a:t>
            </a:r>
            <a:r>
              <a:rPr lang="en-US" sz="4000" b="0" i="0" u="none" strike="noStrike" cap="none" baseline="-25000" dirty="0" err="1">
                <a:solidFill>
                  <a:srgbClr val="000000"/>
                </a:solidFill>
                <a:latin typeface="Arial"/>
                <a:ea typeface="Arial"/>
                <a:cs typeface="Arial"/>
                <a:sym typeface="Arial"/>
              </a:rPr>
              <a:t>f</a:t>
            </a:r>
            <a:r>
              <a:rPr lang="en-US" sz="4000" b="0" i="0" u="none" strike="noStrike" cap="none" baseline="0" dirty="0">
                <a:solidFill>
                  <a:srgbClr val="000000"/>
                </a:solidFill>
                <a:latin typeface="Arial"/>
                <a:ea typeface="Arial"/>
                <a:cs typeface="Arial"/>
                <a:sym typeface="Arial"/>
              </a:rPr>
              <a:t> – v</a:t>
            </a:r>
            <a:r>
              <a:rPr lang="en-US" sz="4000" b="0" i="0" u="none" strike="noStrike" cap="none" baseline="-25000" dirty="0">
                <a:solidFill>
                  <a:srgbClr val="000000"/>
                </a:solidFill>
                <a:latin typeface="Arial"/>
                <a:ea typeface="Arial"/>
                <a:cs typeface="Arial"/>
                <a:sym typeface="Arial"/>
              </a:rPr>
              <a:t>i =</a:t>
            </a:r>
            <a:r>
              <a:rPr lang="en-US" sz="4000" b="0" i="0" u="none" strike="noStrike" cap="none" baseline="0" dirty="0">
                <a:solidFill>
                  <a:srgbClr val="000000"/>
                </a:solidFill>
                <a:latin typeface="Arial"/>
                <a:ea typeface="Arial"/>
                <a:cs typeface="Arial"/>
                <a:sym typeface="Arial"/>
              </a:rPr>
              <a:t> m/s/s = m/s</a:t>
            </a:r>
            <a:r>
              <a:rPr lang="en-US" sz="4000" b="0" i="0" u="none" strike="noStrike" cap="none" baseline="30000" dirty="0">
                <a:solidFill>
                  <a:srgbClr val="000000"/>
                </a:solidFill>
                <a:latin typeface="Arial"/>
                <a:ea typeface="Arial"/>
                <a:cs typeface="Arial"/>
                <a:sym typeface="Arial"/>
              </a:rPr>
              <a:t>2</a:t>
            </a:r>
          </a:p>
          <a:p>
            <a:pPr marL="0" marR="0" lvl="1" indent="0" algn="l" rtl="0">
              <a:lnSpc>
                <a:spcPct val="85000"/>
              </a:lnSpc>
              <a:spcBef>
                <a:spcPts val="0"/>
              </a:spcBef>
              <a:spcAft>
                <a:spcPts val="0"/>
              </a:spcAft>
              <a:buClr>
                <a:srgbClr val="000000"/>
              </a:buClr>
              <a:buSzPct val="94907"/>
            </a:pPr>
            <a:r>
              <a:rPr lang="en-US" sz="3600" b="0" i="0" u="none" strike="noStrike" cap="none" baseline="0" dirty="0">
                <a:solidFill>
                  <a:srgbClr val="000000"/>
                </a:solidFill>
                <a:latin typeface="Arial"/>
                <a:ea typeface="Arial"/>
                <a:cs typeface="Arial"/>
                <a:sym typeface="Arial"/>
              </a:rPr>
              <a:t>				</a:t>
            </a:r>
          </a:p>
          <a:p>
            <a:pPr marL="0" marR="0" lvl="1" indent="0" algn="l" rtl="0">
              <a:lnSpc>
                <a:spcPct val="85000"/>
              </a:lnSpc>
              <a:spcBef>
                <a:spcPts val="0"/>
              </a:spcBef>
              <a:spcAft>
                <a:spcPts val="0"/>
              </a:spcAft>
              <a:buClr>
                <a:srgbClr val="000000"/>
              </a:buClr>
              <a:buSzPct val="106481"/>
            </a:pPr>
            <a:r>
              <a:rPr lang="en-US" sz="3600" b="0" i="0" u="none" strike="noStrike" cap="none" baseline="0" dirty="0">
                <a:solidFill>
                  <a:srgbClr val="000000"/>
                </a:solidFill>
                <a:latin typeface="Arial"/>
                <a:ea typeface="Arial"/>
                <a:cs typeface="Arial"/>
                <a:sym typeface="Arial"/>
              </a:rPr>
              <a:t>				</a:t>
            </a:r>
            <a:r>
              <a:rPr lang="en-US" sz="4000" b="0" i="0" u="none" strike="noStrike" cap="none" baseline="0" dirty="0">
                <a:solidFill>
                  <a:srgbClr val="000000"/>
                </a:solidFill>
                <a:latin typeface="Arial"/>
                <a:ea typeface="Arial"/>
                <a:cs typeface="Arial"/>
                <a:sym typeface="Arial"/>
              </a:rPr>
              <a:t>time   </a:t>
            </a:r>
          </a:p>
        </p:txBody>
      </p:sp>
      <p:pic>
        <p:nvPicPr>
          <p:cNvPr id="323" name="Shape 323"/>
          <p:cNvPicPr preferRelativeResize="0"/>
          <p:nvPr/>
        </p:nvPicPr>
        <p:blipFill>
          <a:blip r:embed="rId3"/>
          <a:stretch>
            <a:fillRect/>
          </a:stretch>
        </p:blipFill>
        <p:spPr>
          <a:xfrm>
            <a:off x="4394200" y="5867400"/>
            <a:ext cx="1016000" cy="76200"/>
          </a:xfrm>
          <a:prstGeom prst="rect">
            <a:avLst/>
          </a:prstGeom>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27"/>
        <p:cNvGrpSpPr/>
        <p:nvPr/>
      </p:nvGrpSpPr>
      <p:grpSpPr>
        <a:xfrm>
          <a:off x="0" y="0"/>
          <a:ext cx="0" cy="0"/>
          <a:chOff x="0" y="0"/>
          <a:chExt cx="0" cy="0"/>
        </a:xfrm>
      </p:grpSpPr>
      <p:sp>
        <p:nvSpPr>
          <p:cNvPr id="328" name="Shape 328"/>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Calculating Acceleration</a:t>
            </a:r>
          </a:p>
        </p:txBody>
      </p:sp>
      <p:sp>
        <p:nvSpPr>
          <p:cNvPr id="329" name="Shape 329"/>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chemeClr val="accent2"/>
              </a:buClr>
              <a:buSzPct val="89285"/>
              <a:buFont typeface="Arial"/>
              <a:buChar char="•"/>
            </a:pPr>
            <a:r>
              <a:rPr lang="en-US" sz="2800" b="0" i="0" u="none" strike="noStrike" cap="none" baseline="0" dirty="0">
                <a:solidFill>
                  <a:srgbClr val="000000"/>
                </a:solidFill>
                <a:latin typeface="Arial"/>
                <a:ea typeface="Arial"/>
                <a:cs typeface="Arial"/>
                <a:sym typeface="Arial"/>
              </a:rPr>
              <a:t>As a roller coaster cart starts down a slope, its speed is 4 m/s. But 3 seconds later, its speed is 22 m/s. What is the average acceleration of the cart?</a:t>
            </a:r>
          </a:p>
          <a:p>
            <a:pPr marL="163512" marR="0" lvl="1" indent="-163512" algn="l" rtl="0">
              <a:lnSpc>
                <a:spcPct val="95000"/>
              </a:lnSpc>
              <a:spcBef>
                <a:spcPts val="0"/>
              </a:spcBef>
              <a:spcAft>
                <a:spcPts val="0"/>
              </a:spcAft>
              <a:buClr>
                <a:schemeClr val="accent2"/>
              </a:buClr>
              <a:buSzPct val="89285"/>
              <a:buFont typeface="Arial"/>
              <a:buChar char="•"/>
            </a:pPr>
            <a:r>
              <a:rPr lang="en-US" sz="2800" b="0" i="0" u="none" strike="noStrike" cap="none" baseline="0" dirty="0">
                <a:solidFill>
                  <a:srgbClr val="000000"/>
                </a:solidFill>
                <a:latin typeface="Arial"/>
                <a:ea typeface="Arial"/>
                <a:cs typeface="Arial"/>
                <a:sym typeface="Arial"/>
              </a:rPr>
              <a:t>Initial speed = v</a:t>
            </a:r>
            <a:r>
              <a:rPr lang="en-US" sz="2800" b="0" i="0" u="none" strike="noStrike" cap="none" baseline="-25000" dirty="0">
                <a:solidFill>
                  <a:srgbClr val="000000"/>
                </a:solidFill>
                <a:latin typeface="Arial"/>
                <a:ea typeface="Arial"/>
                <a:cs typeface="Arial"/>
                <a:sym typeface="Arial"/>
              </a:rPr>
              <a:t>i</a:t>
            </a:r>
            <a:r>
              <a:rPr lang="en-US" sz="2800" b="0" i="0" u="none" strike="noStrike" cap="none" baseline="0" dirty="0">
                <a:solidFill>
                  <a:srgbClr val="000000"/>
                </a:solidFill>
                <a:latin typeface="Arial"/>
                <a:ea typeface="Arial"/>
                <a:cs typeface="Arial"/>
                <a:sym typeface="Arial"/>
              </a:rPr>
              <a:t> = 4 m/s </a:t>
            </a:r>
            <a:endParaRPr lang="en-US" sz="2800" b="0" i="0" u="none" strike="noStrike" cap="none" baseline="0" dirty="0" smtClean="0">
              <a:solidFill>
                <a:srgbClr val="000000"/>
              </a:solidFill>
              <a:latin typeface="Arial"/>
              <a:ea typeface="Arial"/>
              <a:cs typeface="Arial"/>
              <a:sym typeface="Arial"/>
            </a:endParaRPr>
          </a:p>
          <a:p>
            <a:pPr marL="163512" marR="0" lvl="1" indent="-163512" algn="l" rtl="0">
              <a:lnSpc>
                <a:spcPct val="95000"/>
              </a:lnSpc>
              <a:spcBef>
                <a:spcPts val="0"/>
              </a:spcBef>
              <a:spcAft>
                <a:spcPts val="0"/>
              </a:spcAft>
              <a:buClr>
                <a:schemeClr val="accent2"/>
              </a:buClr>
              <a:buSzPct val="89285"/>
              <a:buFont typeface="Arial"/>
              <a:buChar char="•"/>
            </a:pPr>
            <a:r>
              <a:rPr lang="en-US" sz="2800" b="0" i="0" u="none" strike="noStrike" cap="none" baseline="0" dirty="0">
                <a:solidFill>
                  <a:srgbClr val="000000"/>
                </a:solidFill>
                <a:latin typeface="Arial"/>
                <a:ea typeface="Arial"/>
                <a:cs typeface="Arial"/>
                <a:sym typeface="Arial"/>
              </a:rPr>
              <a:t>Final speed = </a:t>
            </a:r>
            <a:r>
              <a:rPr lang="en-US" sz="2800" b="0" i="0" u="none" strike="noStrike" cap="none" baseline="0" dirty="0" err="1">
                <a:solidFill>
                  <a:srgbClr val="000000"/>
                </a:solidFill>
                <a:latin typeface="Arial"/>
                <a:ea typeface="Arial"/>
                <a:cs typeface="Arial"/>
                <a:sym typeface="Arial"/>
              </a:rPr>
              <a:t>v</a:t>
            </a:r>
            <a:r>
              <a:rPr lang="en-US" sz="2800" b="0" i="0" u="none" strike="noStrike" cap="none" baseline="-25000" dirty="0" err="1">
                <a:solidFill>
                  <a:srgbClr val="000000"/>
                </a:solidFill>
                <a:latin typeface="Arial"/>
                <a:ea typeface="Arial"/>
                <a:cs typeface="Arial"/>
                <a:sym typeface="Arial"/>
              </a:rPr>
              <a:t>f</a:t>
            </a:r>
            <a:r>
              <a:rPr lang="en-US" sz="2800" b="0" i="0" u="none" strike="noStrike" cap="none" baseline="0" dirty="0">
                <a:solidFill>
                  <a:srgbClr val="000000"/>
                </a:solidFill>
                <a:latin typeface="Arial"/>
                <a:ea typeface="Arial"/>
                <a:cs typeface="Arial"/>
                <a:sym typeface="Arial"/>
              </a:rPr>
              <a:t> = 22 m/s</a:t>
            </a:r>
          </a:p>
          <a:p>
            <a:pPr marL="163512" marR="0" lvl="1" indent="-163512" algn="l" rtl="0">
              <a:lnSpc>
                <a:spcPct val="95000"/>
              </a:lnSpc>
              <a:spcBef>
                <a:spcPts val="0"/>
              </a:spcBef>
              <a:spcAft>
                <a:spcPts val="0"/>
              </a:spcAft>
              <a:buClr>
                <a:schemeClr val="accent2"/>
              </a:buClr>
              <a:buSzPct val="89285"/>
              <a:buFont typeface="Arial"/>
              <a:buChar char="•"/>
            </a:pPr>
            <a:r>
              <a:rPr lang="en-US" sz="2800" b="0" i="0" u="none" strike="noStrike" cap="none" baseline="0" dirty="0">
                <a:solidFill>
                  <a:srgbClr val="000000"/>
                </a:solidFill>
                <a:latin typeface="Arial"/>
                <a:ea typeface="Arial"/>
                <a:cs typeface="Arial"/>
                <a:sym typeface="Arial"/>
              </a:rPr>
              <a:t>Time = 3 seconds</a:t>
            </a:r>
          </a:p>
          <a:p>
            <a:pPr marL="0" marR="0" lvl="1" indent="0" algn="l" rtl="0">
              <a:lnSpc>
                <a:spcPct val="95000"/>
              </a:lnSpc>
              <a:spcBef>
                <a:spcPts val="0"/>
              </a:spcBef>
              <a:spcAft>
                <a:spcPts val="0"/>
              </a:spcAft>
              <a:buClr>
                <a:schemeClr val="accent2"/>
              </a:buClr>
              <a:buSzPct val="89285"/>
            </a:pPr>
            <a:r>
              <a:rPr lang="en-US" sz="2800" b="0" i="0" u="none" strike="noStrike" cap="none" baseline="0" dirty="0">
                <a:solidFill>
                  <a:srgbClr val="000000"/>
                </a:solidFill>
                <a:latin typeface="Arial"/>
                <a:ea typeface="Arial"/>
                <a:cs typeface="Arial"/>
                <a:sym typeface="Arial"/>
              </a:rPr>
              <a:t>1.) Divide change in velocity by time.</a:t>
            </a:r>
          </a:p>
          <a:p>
            <a:pPr marL="0" marR="0" lvl="1" indent="0" algn="l" rtl="0">
              <a:lnSpc>
                <a:spcPct val="95000"/>
              </a:lnSpc>
              <a:spcBef>
                <a:spcPts val="0"/>
              </a:spcBef>
              <a:spcAft>
                <a:spcPts val="0"/>
              </a:spcAft>
              <a:buClr>
                <a:schemeClr val="accent2"/>
              </a:buClr>
              <a:buSzPct val="89285"/>
            </a:pPr>
            <a:r>
              <a:rPr lang="en-US" sz="2800" b="0" i="0" u="none" strike="noStrike" cap="none" baseline="0" dirty="0">
                <a:solidFill>
                  <a:srgbClr val="000000"/>
                </a:solidFill>
                <a:latin typeface="Arial"/>
                <a:ea typeface="Arial"/>
                <a:cs typeface="Arial"/>
                <a:sym typeface="Arial"/>
              </a:rPr>
              <a:t>		 </a:t>
            </a:r>
            <a:r>
              <a:rPr lang="en-US" sz="2800" b="0" i="0" u="sng" strike="noStrike" cap="none" baseline="0" dirty="0" err="1">
                <a:solidFill>
                  <a:srgbClr val="000000"/>
                </a:solidFill>
                <a:latin typeface="Arial"/>
                <a:ea typeface="Arial"/>
                <a:cs typeface="Arial"/>
                <a:sym typeface="Arial"/>
              </a:rPr>
              <a:t>v</a:t>
            </a:r>
            <a:r>
              <a:rPr lang="en-US" sz="2800" b="0" i="0" u="sng" strike="noStrike" cap="none" baseline="-25000" dirty="0" err="1">
                <a:solidFill>
                  <a:srgbClr val="000000"/>
                </a:solidFill>
                <a:latin typeface="Arial"/>
                <a:ea typeface="Arial"/>
                <a:cs typeface="Arial"/>
                <a:sym typeface="Arial"/>
              </a:rPr>
              <a:t>f</a:t>
            </a:r>
            <a:r>
              <a:rPr lang="en-US" sz="2800" b="0" i="0" u="sng" strike="noStrike" cap="none" baseline="0" dirty="0">
                <a:solidFill>
                  <a:srgbClr val="000000"/>
                </a:solidFill>
                <a:latin typeface="Arial"/>
                <a:ea typeface="Arial"/>
                <a:cs typeface="Arial"/>
                <a:sym typeface="Arial"/>
              </a:rPr>
              <a:t> - v</a:t>
            </a:r>
            <a:r>
              <a:rPr lang="en-US" sz="2800" b="0" i="0" u="sng" strike="noStrike" cap="none" baseline="-25000" dirty="0">
                <a:solidFill>
                  <a:srgbClr val="000000"/>
                </a:solidFill>
                <a:latin typeface="Arial"/>
                <a:ea typeface="Arial"/>
                <a:cs typeface="Arial"/>
                <a:sym typeface="Arial"/>
              </a:rPr>
              <a:t>i</a:t>
            </a:r>
            <a:r>
              <a:rPr lang="en-US" sz="2800" b="0" i="0" u="sng" strike="noStrike" cap="none" baseline="0" dirty="0">
                <a:solidFill>
                  <a:srgbClr val="000000"/>
                </a:solidFill>
                <a:latin typeface="Arial"/>
                <a:ea typeface="Arial"/>
                <a:cs typeface="Arial"/>
                <a:sym typeface="Arial"/>
              </a:rPr>
              <a:t> </a:t>
            </a:r>
            <a:r>
              <a:rPr lang="en-US" sz="2800" b="0" i="0" u="none" strike="noStrike" cap="none" baseline="0" dirty="0">
                <a:solidFill>
                  <a:srgbClr val="000000"/>
                </a:solidFill>
                <a:latin typeface="Arial"/>
                <a:ea typeface="Arial"/>
                <a:cs typeface="Arial"/>
                <a:sym typeface="Arial"/>
              </a:rPr>
              <a:t>= </a:t>
            </a:r>
            <a:r>
              <a:rPr lang="en-US" sz="2800" b="0" i="0" u="sng" strike="noStrike" cap="none" baseline="0" dirty="0">
                <a:solidFill>
                  <a:srgbClr val="000000"/>
                </a:solidFill>
                <a:latin typeface="Arial"/>
                <a:ea typeface="Arial"/>
                <a:cs typeface="Arial"/>
                <a:sym typeface="Arial"/>
              </a:rPr>
              <a:t>22 m/s – 4 m/s </a:t>
            </a:r>
            <a:r>
              <a:rPr lang="en-US" sz="2800" b="0" i="0" u="none" strike="noStrike" cap="none" baseline="0" dirty="0">
                <a:solidFill>
                  <a:srgbClr val="000000"/>
                </a:solidFill>
                <a:latin typeface="Arial"/>
                <a:ea typeface="Arial"/>
                <a:cs typeface="Arial"/>
                <a:sym typeface="Arial"/>
              </a:rPr>
              <a:t>= 6 m/s</a:t>
            </a:r>
            <a:r>
              <a:rPr lang="en-US" sz="2800" b="0" i="0" u="none" strike="noStrike" cap="none" baseline="30000" dirty="0">
                <a:solidFill>
                  <a:srgbClr val="000000"/>
                </a:solidFill>
                <a:latin typeface="Arial"/>
                <a:ea typeface="Arial"/>
                <a:cs typeface="Arial"/>
                <a:sym typeface="Arial"/>
              </a:rPr>
              <a:t>2</a:t>
            </a:r>
          </a:p>
          <a:p>
            <a:pPr marL="0" marR="0" lvl="1" indent="0" algn="l" rtl="0">
              <a:lnSpc>
                <a:spcPct val="95000"/>
              </a:lnSpc>
              <a:spcBef>
                <a:spcPts val="0"/>
              </a:spcBef>
              <a:spcAft>
                <a:spcPts val="0"/>
              </a:spcAft>
              <a:buClr>
                <a:schemeClr val="accent2"/>
              </a:buClr>
              <a:buSzPct val="89583"/>
            </a:pPr>
            <a:r>
              <a:rPr lang="en-US" sz="4000" dirty="0">
                <a:solidFill>
                  <a:srgbClr val="000000"/>
                </a:solidFill>
              </a:rPr>
              <a:t> </a:t>
            </a:r>
            <a:r>
              <a:rPr lang="en-US" sz="4000" dirty="0" smtClean="0">
                <a:solidFill>
                  <a:srgbClr val="000000"/>
                </a:solidFill>
              </a:rPr>
              <a:t>        </a:t>
            </a:r>
            <a:r>
              <a:rPr lang="en-US" sz="4000" b="0" i="0" u="none" strike="noStrike" cap="none" baseline="0" dirty="0" smtClean="0">
                <a:solidFill>
                  <a:srgbClr val="000000"/>
                </a:solidFill>
                <a:latin typeface="Arial"/>
                <a:ea typeface="Arial"/>
                <a:cs typeface="Arial"/>
                <a:sym typeface="Arial"/>
              </a:rPr>
              <a:t>      </a:t>
            </a:r>
            <a:r>
              <a:rPr lang="en-US" sz="2800" b="0" i="0" u="none" strike="noStrike" cap="none" baseline="0" dirty="0">
                <a:solidFill>
                  <a:srgbClr val="000000"/>
                </a:solidFill>
                <a:latin typeface="Arial"/>
                <a:ea typeface="Arial"/>
                <a:cs typeface="Arial"/>
                <a:sym typeface="Arial"/>
              </a:rPr>
              <a:t>time          3 sec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33"/>
        <p:cNvGrpSpPr/>
        <p:nvPr/>
      </p:nvGrpSpPr>
      <p:grpSpPr>
        <a:xfrm>
          <a:off x="0" y="0"/>
          <a:ext cx="0" cy="0"/>
          <a:chOff x="0" y="0"/>
          <a:chExt cx="0" cy="0"/>
        </a:xfrm>
      </p:grpSpPr>
      <p:sp>
        <p:nvSpPr>
          <p:cNvPr id="334" name="Shape 334"/>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Acceleration</a:t>
            </a:r>
          </a:p>
        </p:txBody>
      </p:sp>
      <p:sp>
        <p:nvSpPr>
          <p:cNvPr id="335" name="Shape 335"/>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85000"/>
              </a:lnSpc>
              <a:spcBef>
                <a:spcPts val="0"/>
              </a:spcBef>
              <a:spcAft>
                <a:spcPts val="0"/>
              </a:spcAft>
              <a:buClr>
                <a:srgbClr val="000000"/>
              </a:buClr>
              <a:buSzPct val="88709"/>
              <a:buFont typeface="Arial"/>
              <a:buChar char="•"/>
            </a:pPr>
            <a:r>
              <a:rPr lang="en-US" sz="3100" b="0" i="0" u="none" strike="noStrike" cap="none" baseline="0" dirty="0">
                <a:solidFill>
                  <a:srgbClr val="000000"/>
                </a:solidFill>
                <a:latin typeface="Arial"/>
                <a:ea typeface="Arial"/>
                <a:cs typeface="Arial"/>
                <a:sym typeface="Arial"/>
              </a:rPr>
              <a:t>Acceleration occurs when an object speeds up, slows down, or changes direction.</a:t>
            </a:r>
          </a:p>
          <a:p>
            <a:pPr marL="163512" marR="0" lvl="1" indent="-163512" algn="l" rtl="0">
              <a:lnSpc>
                <a:spcPct val="85000"/>
              </a:lnSpc>
              <a:spcBef>
                <a:spcPts val="0"/>
              </a:spcBef>
              <a:spcAft>
                <a:spcPts val="0"/>
              </a:spcAft>
              <a:buClr>
                <a:srgbClr val="000000"/>
              </a:buClr>
              <a:buSzPct val="88709"/>
              <a:buFont typeface="Arial"/>
              <a:buChar char="•"/>
            </a:pPr>
            <a:r>
              <a:rPr lang="en-US" sz="3100" b="0" i="0" u="none" strike="noStrike" cap="none" baseline="0" dirty="0">
                <a:solidFill>
                  <a:srgbClr val="000000"/>
                </a:solidFill>
                <a:latin typeface="Arial"/>
                <a:ea typeface="Arial"/>
                <a:cs typeface="Arial"/>
                <a:sym typeface="Arial"/>
              </a:rPr>
              <a:t>When the speed of an object is changing (either slowing down or speeding up) acceleration will occur. We often think of acceleration as just a speed thing, but it is not! </a:t>
            </a:r>
          </a:p>
          <a:p>
            <a:pPr marL="163512" marR="0" lvl="1" indent="-163512" algn="l" rtl="0">
              <a:lnSpc>
                <a:spcPct val="85000"/>
              </a:lnSpc>
              <a:spcBef>
                <a:spcPts val="0"/>
              </a:spcBef>
              <a:spcAft>
                <a:spcPts val="0"/>
              </a:spcAft>
              <a:buClr>
                <a:srgbClr val="000000"/>
              </a:buClr>
              <a:buSzPct val="88709"/>
              <a:buFont typeface="Arial"/>
              <a:buChar char="•"/>
            </a:pPr>
            <a:r>
              <a:rPr lang="en-US" sz="3100" b="0" i="0" u="none" strike="noStrike" cap="none" baseline="0" dirty="0">
                <a:solidFill>
                  <a:srgbClr val="000000"/>
                </a:solidFill>
                <a:latin typeface="Arial"/>
                <a:ea typeface="Arial"/>
                <a:cs typeface="Arial"/>
                <a:sym typeface="Arial"/>
              </a:rPr>
              <a:t>When an object’s speed slows down (deceleration) the acceleration is actually occurring in the opposite direction of the motion.</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39"/>
        <p:cNvGrpSpPr/>
        <p:nvPr/>
      </p:nvGrpSpPr>
      <p:grpSpPr>
        <a:xfrm>
          <a:off x="0" y="0"/>
          <a:ext cx="0" cy="0"/>
          <a:chOff x="0" y="0"/>
          <a:chExt cx="0" cy="0"/>
        </a:xfrm>
      </p:grpSpPr>
      <p:sp>
        <p:nvSpPr>
          <p:cNvPr id="340" name="Shape 340"/>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Acceleration</a:t>
            </a:r>
          </a:p>
        </p:txBody>
      </p:sp>
      <p:pic>
        <p:nvPicPr>
          <p:cNvPr id="341" name="Shape 341"/>
          <p:cNvPicPr preferRelativeResize="0"/>
          <p:nvPr/>
        </p:nvPicPr>
        <p:blipFill>
          <a:blip r:embed="rId3"/>
          <a:stretch>
            <a:fillRect/>
          </a:stretch>
        </p:blipFill>
        <p:spPr>
          <a:xfrm>
            <a:off x="1955800" y="1752600"/>
            <a:ext cx="6096000" cy="4572000"/>
          </a:xfrm>
          <a:prstGeom prst="rect">
            <a:avLst/>
          </a:prstGeom>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45"/>
        <p:cNvGrpSpPr/>
        <p:nvPr/>
      </p:nvGrpSpPr>
      <p:grpSpPr>
        <a:xfrm>
          <a:off x="0" y="0"/>
          <a:ext cx="0" cy="0"/>
          <a:chOff x="0" y="0"/>
          <a:chExt cx="0" cy="0"/>
        </a:xfrm>
      </p:grpSpPr>
      <p:sp>
        <p:nvSpPr>
          <p:cNvPr id="346" name="Shape 346"/>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Acceleration</a:t>
            </a:r>
          </a:p>
        </p:txBody>
      </p:sp>
      <p:sp>
        <p:nvSpPr>
          <p:cNvPr id="347" name="Shape 347"/>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90909"/>
              <a:buFont typeface="Arial"/>
              <a:buChar char="•"/>
            </a:pPr>
            <a:r>
              <a:rPr lang="en-US" sz="3300" b="0" i="0" u="none" strike="noStrike" cap="none" baseline="0" dirty="0">
                <a:solidFill>
                  <a:srgbClr val="000000"/>
                </a:solidFill>
                <a:latin typeface="Arial"/>
                <a:ea typeface="Arial"/>
                <a:cs typeface="Arial"/>
                <a:sym typeface="Arial"/>
              </a:rPr>
              <a:t>Acceleration does not always have to occur in a straight line; it can change direction.</a:t>
            </a:r>
          </a:p>
          <a:p>
            <a:pPr marL="163512" marR="0" lvl="1" indent="-163512" algn="l" rtl="0">
              <a:lnSpc>
                <a:spcPct val="95000"/>
              </a:lnSpc>
              <a:spcBef>
                <a:spcPts val="0"/>
              </a:spcBef>
              <a:spcAft>
                <a:spcPts val="0"/>
              </a:spcAft>
              <a:buClr>
                <a:srgbClr val="000000"/>
              </a:buClr>
              <a:buSzPct val="90909"/>
              <a:buFont typeface="Arial"/>
              <a:buChar char="•"/>
            </a:pPr>
            <a:r>
              <a:rPr lang="en-US" sz="3300" b="0" i="0" u="none" strike="noStrike" cap="none" baseline="0" dirty="0">
                <a:solidFill>
                  <a:srgbClr val="000000"/>
                </a:solidFill>
                <a:latin typeface="Arial"/>
                <a:ea typeface="Arial"/>
                <a:cs typeface="Arial"/>
                <a:sym typeface="Arial"/>
              </a:rPr>
              <a:t>When you ride a bike and want to turn, you lean to one side and turn the handlebars. Because the direction the bike’s motion has changed, the bike has accelerated. The acceleration occurs in the same direction that the bike turned.</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1016000" y="568325"/>
            <a:ext cx="8635999" cy="1016000"/>
          </a:xfrm>
          <a:prstGeom prst="rect">
            <a:avLst/>
          </a:prstGeom>
          <a:noFill/>
          <a:ln>
            <a:noFill/>
          </a:ln>
        </p:spPr>
        <p:txBody>
          <a:bodyPr lIns="91425" tIns="45700" rIns="91425" bIns="45700" anchor="t" anchorCtr="0">
            <a:noAutofit/>
          </a:bodyPr>
          <a:lstStyle/>
          <a:p>
            <a:pPr marL="0" marR="0" lvl="0" indent="0" algn="l" rtl="0">
              <a:lnSpc>
                <a:spcPct val="95000"/>
              </a:lnSpc>
              <a:spcBef>
                <a:spcPts val="0"/>
              </a:spcBef>
              <a:spcAft>
                <a:spcPts val="0"/>
              </a:spcAft>
              <a:buNone/>
            </a:pPr>
            <a:r>
              <a:rPr lang="en-US" sz="4000" b="0" i="0" u="none" strike="noStrike" cap="none" baseline="0" dirty="0">
                <a:solidFill>
                  <a:srgbClr val="000000"/>
                </a:solidFill>
                <a:latin typeface="Arial"/>
                <a:ea typeface="Arial"/>
                <a:cs typeface="Arial"/>
                <a:sym typeface="Arial"/>
              </a:rPr>
              <a:t>Calculating</a:t>
            </a:r>
            <a:r>
              <a:rPr lang="en-US" sz="4900" b="0" i="0" u="none" strike="noStrike" cap="none" baseline="0" dirty="0">
                <a:solidFill>
                  <a:srgbClr val="000000"/>
                </a:solidFill>
                <a:latin typeface="Arial"/>
                <a:ea typeface="Arial"/>
                <a:cs typeface="Arial"/>
                <a:sym typeface="Arial"/>
              </a:rPr>
              <a:t> </a:t>
            </a:r>
            <a:r>
              <a:rPr lang="en-US" sz="3600" b="0" i="0" u="none" strike="noStrike" cap="none" baseline="0" dirty="0" smtClean="0">
                <a:solidFill>
                  <a:srgbClr val="0000FF"/>
                </a:solidFill>
                <a:latin typeface="Arial"/>
                <a:ea typeface="Arial"/>
                <a:cs typeface="Arial"/>
                <a:sym typeface="Arial"/>
              </a:rPr>
              <a:t>Acceleration </a:t>
            </a:r>
            <a:r>
              <a:rPr lang="en-US" sz="3600" b="0" i="0" u="none" strike="noStrike" cap="none" baseline="0" dirty="0" smtClean="0">
                <a:solidFill>
                  <a:schemeClr val="tx1"/>
                </a:solidFill>
                <a:latin typeface="Arial"/>
                <a:ea typeface="Arial"/>
                <a:cs typeface="Arial"/>
                <a:sym typeface="Arial"/>
              </a:rPr>
              <a:t>/</a:t>
            </a:r>
            <a:r>
              <a:rPr lang="en-US" sz="3600" b="0" i="0" u="none" strike="noStrike" cap="none" baseline="0" dirty="0" smtClean="0">
                <a:solidFill>
                  <a:srgbClr val="006600"/>
                </a:solidFill>
                <a:latin typeface="Arial"/>
                <a:ea typeface="Arial"/>
                <a:cs typeface="Arial"/>
                <a:sym typeface="Arial"/>
              </a:rPr>
              <a:t>speeding up</a:t>
            </a:r>
            <a:endParaRPr lang="en-US" sz="3600" b="0" i="0" u="none" strike="noStrike" cap="none" baseline="0" dirty="0">
              <a:solidFill>
                <a:srgbClr val="006600"/>
              </a:solidFill>
              <a:latin typeface="Arial"/>
              <a:ea typeface="Arial"/>
              <a:cs typeface="Arial"/>
              <a:sym typeface="Arial"/>
            </a:endParaRPr>
          </a:p>
        </p:txBody>
      </p:sp>
      <p:sp>
        <p:nvSpPr>
          <p:cNvPr id="353" name="Shape 353"/>
          <p:cNvSpPr>
            <a:spLocks noGrp="1"/>
          </p:cNvSpPr>
          <p:nvPr>
            <p:ph idx="1"/>
          </p:nvPr>
        </p:nvSpPr>
        <p:spPr>
          <a:xfrm>
            <a:off x="1041400" y="2286000"/>
            <a:ext cx="8635999" cy="5080000"/>
          </a:xfrm>
          <a:prstGeom prst="rect">
            <a:avLst/>
          </a:prstGeom>
          <a:noFill/>
          <a:ln>
            <a:noFill/>
          </a:ln>
        </p:spPr>
        <p:txBody>
          <a:bodyPr lIns="91425" tIns="45700" rIns="91425" bIns="45700" anchor="t" anchorCtr="0">
            <a:noAutofit/>
          </a:bodyPr>
          <a:lstStyle/>
          <a:p>
            <a:pPr marL="479425" marR="0" lvl="1" indent="-479425" algn="l" rtl="0">
              <a:lnSpc>
                <a:spcPct val="95000"/>
              </a:lnSpc>
              <a:spcBef>
                <a:spcPts val="0"/>
              </a:spcBef>
              <a:buNone/>
            </a:pPr>
            <a:r>
              <a:rPr lang="en-US" sz="3100" b="0" i="0" u="none" strike="noStrike" cap="none" baseline="0">
                <a:solidFill>
                  <a:srgbClr val="000000"/>
                </a:solidFill>
                <a:latin typeface="Arial"/>
                <a:ea typeface="Arial"/>
                <a:cs typeface="Arial"/>
                <a:sym typeface="Arial"/>
              </a:rPr>
              <a:t>If an object is moving in a straight line:</a:t>
            </a:r>
          </a:p>
          <a:p>
            <a:pPr marL="0" marR="0" lvl="0" indent="0" algn="l" rtl="0">
              <a:lnSpc>
                <a:spcPct val="95000"/>
              </a:lnSpc>
              <a:spcBef>
                <a:spcPts val="0"/>
              </a:spcBef>
              <a:buNone/>
            </a:pPr>
            <a:r>
              <a:rPr lang="en-US" sz="3100" b="0" i="0" u="none" strike="noStrike" cap="none" baseline="0">
                <a:solidFill>
                  <a:srgbClr val="000000"/>
                </a:solidFill>
                <a:latin typeface="Arial"/>
                <a:ea typeface="Arial"/>
                <a:cs typeface="Arial"/>
                <a:sym typeface="Arial"/>
              </a:rPr>
              <a:t>	Acceleration =</a:t>
            </a:r>
            <a:r>
              <a:rPr lang="en-US" sz="3300" b="0" i="0" u="none" strike="noStrike" cap="none" baseline="0">
                <a:solidFill>
                  <a:schemeClr val="dk1"/>
                </a:solidFill>
                <a:latin typeface="Arial"/>
                <a:ea typeface="Arial"/>
                <a:cs typeface="Arial"/>
                <a:sym typeface="Arial"/>
              </a:rPr>
              <a:t>	</a:t>
            </a:r>
            <a:r>
              <a:rPr lang="en-US" sz="2800" b="0" i="0" u="sng" strike="noStrike" cap="none" baseline="0">
                <a:solidFill>
                  <a:srgbClr val="000000"/>
                </a:solidFill>
                <a:latin typeface="Arial"/>
                <a:ea typeface="Arial"/>
                <a:cs typeface="Arial"/>
                <a:sym typeface="Arial"/>
              </a:rPr>
              <a:t>Final speed – initial speed</a:t>
            </a:r>
          </a:p>
          <a:p>
            <a:pPr marL="0" marR="0" lvl="0" indent="0" algn="l" rtl="0">
              <a:lnSpc>
                <a:spcPct val="95000"/>
              </a:lnSpc>
              <a:spcBef>
                <a:spcPts val="0"/>
              </a:spcBef>
              <a:buNone/>
            </a:pPr>
            <a:r>
              <a:rPr lang="en-US" sz="2200" b="0" i="0" u="none" strike="noStrike" cap="none" baseline="0">
                <a:solidFill>
                  <a:srgbClr val="000000"/>
                </a:solidFill>
                <a:latin typeface="Arial"/>
                <a:ea typeface="Arial"/>
                <a:cs typeface="Arial"/>
                <a:sym typeface="Arial"/>
              </a:rPr>
              <a:t>					   </a:t>
            </a:r>
            <a:r>
              <a:rPr lang="en-US" sz="2800" b="0" i="0" u="none" strike="noStrike" cap="none" baseline="0">
                <a:solidFill>
                  <a:srgbClr val="000000"/>
                </a:solidFill>
                <a:latin typeface="Arial"/>
                <a:ea typeface="Arial"/>
                <a:cs typeface="Arial"/>
                <a:sym typeface="Arial"/>
              </a:rPr>
              <a:t>Final time – Initial time</a:t>
            </a:r>
          </a:p>
        </p:txBody>
      </p:sp>
      <p:sp>
        <p:nvSpPr>
          <p:cNvPr id="354" name="Shape 354"/>
          <p:cNvSpPr/>
          <p:nvPr/>
        </p:nvSpPr>
        <p:spPr>
          <a:xfrm>
            <a:off x="1346200" y="4038600"/>
            <a:ext cx="7391399" cy="2719386"/>
          </a:xfrm>
          <a:prstGeom prst="rect">
            <a:avLst/>
          </a:prstGeom>
          <a:noFill/>
          <a:ln>
            <a:noFill/>
          </a:ln>
        </p:spPr>
        <p:txBody>
          <a:bodyPr lIns="91425" tIns="45700" rIns="91425" bIns="45700" anchor="t" anchorCtr="0">
            <a:noAutofit/>
          </a:bodyPr>
          <a:lstStyle/>
          <a:p>
            <a:pPr marL="114300" marR="0" lvl="1" indent="-114300" algn="l" rtl="0">
              <a:lnSpc>
                <a:spcPct val="95000"/>
              </a:lnSpc>
              <a:buNone/>
            </a:pPr>
            <a:r>
              <a:rPr lang="en-US" sz="3100" b="0" i="0" u="none" strike="noStrike" cap="none" baseline="0">
                <a:solidFill>
                  <a:srgbClr val="000000"/>
                </a:solidFill>
                <a:latin typeface="Arial"/>
                <a:ea typeface="Arial"/>
                <a:cs typeface="Arial"/>
                <a:sym typeface="Arial"/>
              </a:rPr>
              <a:t>Example: Calculate the acceleration of a bus whose speed changes from 6 m/s to 12 m/s over a period of 3s.</a:t>
            </a:r>
          </a:p>
          <a:p>
            <a:pPr marL="0" marR="0" lvl="0" indent="0" algn="ctr" rtl="0">
              <a:lnSpc>
                <a:spcPct val="95000"/>
              </a:lnSpc>
              <a:buNone/>
            </a:pPr>
            <a:r>
              <a:rPr lang="en-US" sz="3100" b="0" i="0" u="sng" strike="noStrike" cap="none" baseline="0">
                <a:solidFill>
                  <a:srgbClr val="000000"/>
                </a:solidFill>
                <a:latin typeface="Arial"/>
                <a:ea typeface="Arial"/>
                <a:cs typeface="Arial"/>
                <a:sym typeface="Arial"/>
              </a:rPr>
              <a:t>12 m/s – 6 m/s </a:t>
            </a:r>
          </a:p>
          <a:p>
            <a:pPr marL="0" marR="0" lvl="0" indent="0" algn="ctr" rtl="0">
              <a:lnSpc>
                <a:spcPct val="95000"/>
              </a:lnSpc>
              <a:buNone/>
            </a:pPr>
            <a:r>
              <a:rPr lang="en-US" sz="3100" b="0" i="0" u="none" strike="noStrike" cap="none" baseline="0">
                <a:solidFill>
                  <a:srgbClr val="000000"/>
                </a:solidFill>
                <a:latin typeface="Arial"/>
                <a:ea typeface="Arial"/>
                <a:cs typeface="Arial"/>
                <a:sym typeface="Arial"/>
              </a:rPr>
              <a:t>3 s </a:t>
            </a:r>
          </a:p>
          <a:p>
            <a:pPr marL="0" marR="0" lvl="0" indent="0" algn="ctr" rtl="0">
              <a:lnSpc>
                <a:spcPct val="95000"/>
              </a:lnSpc>
              <a:buNone/>
            </a:pPr>
            <a:r>
              <a:rPr lang="en-US" sz="3100" b="1" i="0" u="none" strike="noStrike" cap="none" baseline="0">
                <a:solidFill>
                  <a:srgbClr val="000000"/>
                </a:solidFill>
                <a:latin typeface="Arial"/>
                <a:ea typeface="Arial"/>
                <a:cs typeface="Arial"/>
                <a:sym typeface="Arial"/>
              </a:rPr>
              <a:t>= 2 m/s²</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1"/>
        <p:cNvGrpSpPr/>
        <p:nvPr/>
      </p:nvGrpSpPr>
      <p:grpSpPr>
        <a:xfrm>
          <a:off x="0" y="0"/>
          <a:ext cx="0" cy="0"/>
          <a:chOff x="0" y="0"/>
          <a:chExt cx="0" cy="0"/>
        </a:xfrm>
      </p:grpSpPr>
      <p:sp>
        <p:nvSpPr>
          <p:cNvPr id="212" name="Shape 212"/>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Motion</a:t>
            </a:r>
          </a:p>
        </p:txBody>
      </p:sp>
      <p:sp>
        <p:nvSpPr>
          <p:cNvPr id="213" name="Shape 213"/>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All matter in the universe is constantly in motion.</a:t>
            </a: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When an object is in motion it is changing position.</a:t>
            </a: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Examples: Earth spins on its axis (1600 km/</a:t>
            </a:r>
            <a:r>
              <a:rPr lang="en-US" sz="3600" b="0" i="0" u="none" strike="noStrike" cap="none" baseline="0" dirty="0" err="1">
                <a:solidFill>
                  <a:srgbClr val="000000"/>
                </a:solidFill>
                <a:latin typeface="Arial"/>
                <a:ea typeface="Arial"/>
                <a:cs typeface="Arial"/>
                <a:sym typeface="Arial"/>
              </a:rPr>
              <a:t>hr</a:t>
            </a:r>
            <a:r>
              <a:rPr lang="en-US" sz="3600" b="0" i="0" u="none" strike="noStrike" cap="none" baseline="0" dirty="0">
                <a:solidFill>
                  <a:srgbClr val="000000"/>
                </a:solidFill>
                <a:latin typeface="Arial"/>
                <a:ea typeface="Arial"/>
                <a:cs typeface="Arial"/>
                <a:sym typeface="Arial"/>
              </a:rPr>
              <a:t>), Earth revolves around the Sun (107,000 km/</a:t>
            </a:r>
            <a:r>
              <a:rPr lang="en-US" sz="3600" b="0" i="0" u="none" strike="noStrike" cap="none" baseline="0" dirty="0" err="1">
                <a:solidFill>
                  <a:srgbClr val="000000"/>
                </a:solidFill>
                <a:latin typeface="Arial"/>
                <a:ea typeface="Arial"/>
                <a:cs typeface="Arial"/>
                <a:sym typeface="Arial"/>
              </a:rPr>
              <a:t>hr</a:t>
            </a:r>
            <a:r>
              <a:rPr lang="en-US" sz="3600" b="0" i="0" u="none" strike="noStrike" cap="none" baseline="0" dirty="0">
                <a:solidFill>
                  <a:srgbClr val="000000"/>
                </a:solidFill>
                <a:latin typeface="Arial"/>
                <a:ea typeface="Arial"/>
                <a:cs typeface="Arial"/>
                <a:sym typeface="Arial"/>
              </a:rPr>
              <a:t>), electrons orbit around the nucleus of an atom</a:t>
            </a:r>
          </a:p>
        </p:txBody>
      </p:sp>
      <p:pic>
        <p:nvPicPr>
          <p:cNvPr id="214" name="Shape 214"/>
          <p:cNvPicPr preferRelativeResize="0"/>
          <p:nvPr/>
        </p:nvPicPr>
        <p:blipFill>
          <a:blip r:embed="rId3"/>
          <a:stretch>
            <a:fillRect/>
          </a:stretch>
        </p:blipFill>
        <p:spPr>
          <a:xfrm>
            <a:off x="8051800" y="457200"/>
            <a:ext cx="1571625" cy="1057274"/>
          </a:xfrm>
          <a:prstGeom prst="rect">
            <a:avLst/>
          </a:prstGeom>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58"/>
        <p:cNvGrpSpPr/>
        <p:nvPr/>
      </p:nvGrpSpPr>
      <p:grpSpPr>
        <a:xfrm>
          <a:off x="0" y="0"/>
          <a:ext cx="0" cy="0"/>
          <a:chOff x="0" y="0"/>
          <a:chExt cx="0" cy="0"/>
        </a:xfrm>
      </p:grpSpPr>
      <p:sp>
        <p:nvSpPr>
          <p:cNvPr id="359" name="Shape 359"/>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b="1" i="0" u="none" strike="noStrike" cap="small" baseline="0" dirty="0">
                <a:solidFill>
                  <a:srgbClr val="000000"/>
                </a:solidFill>
                <a:latin typeface="Arial"/>
                <a:ea typeface="Arial"/>
                <a:cs typeface="Arial"/>
                <a:sym typeface="Arial"/>
              </a:rPr>
              <a:t>Calculating</a:t>
            </a:r>
            <a:r>
              <a:rPr lang="en-US" sz="4900" b="1" i="0" u="none" strike="noStrike" cap="small" baseline="0" dirty="0">
                <a:solidFill>
                  <a:srgbClr val="000000"/>
                </a:solidFill>
                <a:latin typeface="Arial"/>
                <a:ea typeface="Arial"/>
                <a:cs typeface="Arial"/>
                <a:sym typeface="Arial"/>
              </a:rPr>
              <a:t> </a:t>
            </a:r>
            <a:r>
              <a:rPr lang="en-US" sz="3200" b="1" i="0" u="none" strike="noStrike" cap="small" baseline="0" dirty="0" smtClean="0">
                <a:solidFill>
                  <a:srgbClr val="0000FF"/>
                </a:solidFill>
                <a:sym typeface="Arial"/>
              </a:rPr>
              <a:t>Negative Acceleration</a:t>
            </a:r>
            <a:r>
              <a:rPr lang="en-US" sz="3200" b="1" i="0" u="none" strike="noStrike" cap="small" baseline="0" dirty="0" smtClean="0">
                <a:solidFill>
                  <a:srgbClr val="000000"/>
                </a:solidFill>
                <a:sym typeface="Arial"/>
              </a:rPr>
              <a:t>/</a:t>
            </a:r>
            <a:br>
              <a:rPr lang="en-US" sz="3200" b="1" i="0" u="none" strike="noStrike" cap="small" baseline="0" dirty="0" smtClean="0">
                <a:solidFill>
                  <a:srgbClr val="000000"/>
                </a:solidFill>
                <a:sym typeface="Arial"/>
              </a:rPr>
            </a:br>
            <a:r>
              <a:rPr lang="en-US" sz="3200" b="1" i="0" u="none" strike="noStrike" cap="small" baseline="0" dirty="0" smtClean="0">
                <a:solidFill>
                  <a:srgbClr val="006600"/>
                </a:solidFill>
                <a:sym typeface="Arial"/>
              </a:rPr>
              <a:t>Deceleration</a:t>
            </a:r>
            <a:r>
              <a:rPr lang="en-US" sz="3200" dirty="0" smtClean="0">
                <a:solidFill>
                  <a:srgbClr val="000000"/>
                </a:solidFill>
              </a:rPr>
              <a:t>/</a:t>
            </a:r>
            <a:r>
              <a:rPr lang="en-US" sz="3200" b="1" i="0" u="none" strike="noStrike" cap="small" baseline="0" dirty="0" smtClean="0">
                <a:solidFill>
                  <a:srgbClr val="FF6600"/>
                </a:solidFill>
                <a:sym typeface="Arial"/>
              </a:rPr>
              <a:t>slowing down</a:t>
            </a:r>
            <a:endParaRPr lang="en-US" sz="3200" b="1" i="0" u="none" strike="noStrike" cap="small" baseline="0" dirty="0">
              <a:solidFill>
                <a:srgbClr val="FF6600"/>
              </a:solidFill>
              <a:sym typeface="Arial"/>
            </a:endParaRPr>
          </a:p>
        </p:txBody>
      </p:sp>
      <p:sp>
        <p:nvSpPr>
          <p:cNvPr id="360" name="Shape 360"/>
          <p:cNvSpPr txBox="1">
            <a:spLocks noGrp="1"/>
          </p:cNvSpPr>
          <p:nvPr>
            <p:ph type="subTitle" idx="1"/>
          </p:nvPr>
        </p:nvSpPr>
        <p:spPr>
          <a:xfrm>
            <a:off x="812800" y="1905000"/>
            <a:ext cx="4578349" cy="3844925"/>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88709"/>
              <a:buFont typeface="Arial"/>
              <a:buChar char="•"/>
            </a:pPr>
            <a:r>
              <a:rPr lang="en-US" sz="3100" b="0" i="0" u="none" strike="noStrike" cap="none" baseline="0" dirty="0">
                <a:solidFill>
                  <a:srgbClr val="000000"/>
                </a:solidFill>
                <a:latin typeface="Arial"/>
                <a:ea typeface="Arial"/>
                <a:cs typeface="Arial"/>
                <a:sym typeface="Arial"/>
              </a:rPr>
              <a:t>Remember acceleration also occurs when you slow down. When you calculate this it will come out to be negative!</a:t>
            </a:r>
          </a:p>
        </p:txBody>
      </p:sp>
      <p:sp>
        <p:nvSpPr>
          <p:cNvPr id="361" name="Shape 361"/>
          <p:cNvSpPr/>
          <p:nvPr/>
        </p:nvSpPr>
        <p:spPr>
          <a:xfrm>
            <a:off x="5537200" y="2971800"/>
            <a:ext cx="4144962" cy="2514600"/>
          </a:xfrm>
          <a:prstGeom prst="rect">
            <a:avLst/>
          </a:prstGeom>
          <a:noFill/>
          <a:ln>
            <a:noFill/>
          </a:ln>
        </p:spPr>
        <p:txBody>
          <a:bodyPr lIns="91425" tIns="45700" rIns="91425" bIns="45700" anchor="t" anchorCtr="0">
            <a:noAutofit/>
          </a:bodyPr>
          <a:lstStyle/>
          <a:p>
            <a:pPr marL="114300" marR="0" lvl="1" indent="-114300" algn="l" rtl="0">
              <a:lnSpc>
                <a:spcPct val="95000"/>
              </a:lnSpc>
              <a:buClr>
                <a:srgbClr val="000000"/>
              </a:buClr>
              <a:buSzPct val="99462"/>
              <a:buFont typeface="Arial"/>
              <a:buChar char="•"/>
            </a:pPr>
            <a:r>
              <a:rPr lang="en-US" sz="3100" b="0" i="0" u="none" strike="noStrike" cap="none" baseline="0" dirty="0">
                <a:solidFill>
                  <a:srgbClr val="000000"/>
                </a:solidFill>
                <a:latin typeface="Arial"/>
                <a:ea typeface="Arial"/>
                <a:cs typeface="Arial"/>
                <a:sym typeface="Arial"/>
              </a:rPr>
              <a:t>Example: A bike slows down from a speed of 4 m/s to 2 m/s in 5 s. </a:t>
            </a:r>
          </a:p>
          <a:p>
            <a:pPr marL="0" marR="0" lvl="0" indent="0" algn="ctr" rtl="0">
              <a:lnSpc>
                <a:spcPct val="95000"/>
              </a:lnSpc>
              <a:buNone/>
            </a:pPr>
            <a:r>
              <a:rPr lang="en-US" sz="3100" b="0" i="0" u="sng" strike="noStrike" cap="none" baseline="0" dirty="0">
                <a:solidFill>
                  <a:srgbClr val="000000"/>
                </a:solidFill>
                <a:latin typeface="Arial"/>
                <a:ea typeface="Arial"/>
                <a:cs typeface="Arial"/>
                <a:sym typeface="Arial"/>
              </a:rPr>
              <a:t>2 m/s – 4 m/s</a:t>
            </a:r>
          </a:p>
          <a:p>
            <a:pPr marL="0" marR="0" lvl="0" indent="0" algn="ctr" rtl="0">
              <a:lnSpc>
                <a:spcPct val="95000"/>
              </a:lnSpc>
              <a:buNone/>
            </a:pPr>
            <a:r>
              <a:rPr lang="en-US" sz="3100" b="0" i="0" u="none" strike="noStrike" cap="none" baseline="0" dirty="0">
                <a:solidFill>
                  <a:srgbClr val="000000"/>
                </a:solidFill>
                <a:latin typeface="Arial"/>
                <a:ea typeface="Arial"/>
                <a:cs typeface="Arial"/>
                <a:sym typeface="Arial"/>
              </a:rPr>
              <a:t>5s</a:t>
            </a:r>
          </a:p>
          <a:p>
            <a:endParaRPr lang="en-US" sz="3100" b="0" i="0" u="none" strike="noStrike" cap="none" baseline="0" dirty="0">
              <a:solidFill>
                <a:srgbClr val="000000"/>
              </a:solidFill>
              <a:latin typeface="Arial"/>
              <a:ea typeface="Arial"/>
              <a:cs typeface="Arial"/>
              <a:sym typeface="Arial"/>
            </a:endParaRPr>
          </a:p>
          <a:p>
            <a:pPr marL="0" marR="0" lvl="0" indent="0" algn="l" rtl="0">
              <a:lnSpc>
                <a:spcPct val="95000"/>
              </a:lnSpc>
              <a:buNone/>
            </a:pPr>
            <a:r>
              <a:rPr lang="en-US" sz="3100" b="0" i="0" u="none" strike="noStrike" cap="none" baseline="0" dirty="0">
                <a:solidFill>
                  <a:srgbClr val="000000"/>
                </a:solidFill>
                <a:latin typeface="Arial"/>
                <a:ea typeface="Arial"/>
                <a:cs typeface="Arial"/>
                <a:sym typeface="Arial"/>
              </a:rPr>
              <a:t>	= -0.4 m/s²</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8"/>
        <p:cNvGrpSpPr/>
        <p:nvPr/>
      </p:nvGrpSpPr>
      <p:grpSpPr>
        <a:xfrm>
          <a:off x="0" y="0"/>
          <a:ext cx="0" cy="0"/>
          <a:chOff x="0" y="0"/>
          <a:chExt cx="0" cy="0"/>
        </a:xfrm>
      </p:grpSpPr>
      <p:sp>
        <p:nvSpPr>
          <p:cNvPr id="219" name="Shape 219"/>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Motion</a:t>
            </a:r>
          </a:p>
        </p:txBody>
      </p:sp>
      <p:sp>
        <p:nvSpPr>
          <p:cNvPr id="220" name="Shape 220"/>
          <p:cNvSpPr txBox="1">
            <a:spLocks noGrp="1"/>
          </p:cNvSpPr>
          <p:nvPr>
            <p:ph type="subTitle" idx="1"/>
          </p:nvPr>
        </p:nvSpPr>
        <p:spPr>
          <a:xfrm>
            <a:off x="806450" y="2251075"/>
            <a:ext cx="4144962"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88709"/>
              <a:buFont typeface="Arial"/>
              <a:buChar char="•"/>
            </a:pPr>
            <a:r>
              <a:rPr lang="en-US" sz="3100" b="0" i="0" u="none" strike="noStrike" cap="none" baseline="0">
                <a:solidFill>
                  <a:srgbClr val="000000"/>
                </a:solidFill>
                <a:latin typeface="Arial"/>
                <a:ea typeface="Arial"/>
                <a:cs typeface="Arial"/>
                <a:sym typeface="Arial"/>
              </a:rPr>
              <a:t>Motion occurs when something moves in relation to a reference point</a:t>
            </a:r>
          </a:p>
        </p:txBody>
      </p:sp>
      <p:sp>
        <p:nvSpPr>
          <p:cNvPr id="221" name="Shape 221"/>
          <p:cNvSpPr/>
          <p:nvPr/>
        </p:nvSpPr>
        <p:spPr>
          <a:xfrm>
            <a:off x="5613400" y="2743200"/>
            <a:ext cx="4144962" cy="1358899"/>
          </a:xfrm>
          <a:prstGeom prst="rect">
            <a:avLst/>
          </a:prstGeom>
          <a:noFill/>
          <a:ln>
            <a:noFill/>
          </a:ln>
        </p:spPr>
        <p:txBody>
          <a:bodyPr lIns="91425" tIns="45700" rIns="91425" bIns="45700" anchor="t" anchorCtr="0">
            <a:noAutofit/>
          </a:bodyPr>
          <a:lstStyle/>
          <a:p>
            <a:pPr marL="114300" marR="0" lvl="1" indent="-114300" algn="l" rtl="0">
              <a:lnSpc>
                <a:spcPct val="95000"/>
              </a:lnSpc>
              <a:buClr>
                <a:srgbClr val="000000"/>
              </a:buClr>
              <a:buSzPct val="99462"/>
              <a:buFont typeface="Arial"/>
              <a:buChar char="•"/>
            </a:pPr>
            <a:r>
              <a:rPr lang="en-US" sz="3100" b="0" i="0" u="none" strike="noStrike" cap="none" baseline="0">
                <a:solidFill>
                  <a:srgbClr val="000000"/>
                </a:solidFill>
                <a:latin typeface="Arial"/>
                <a:ea typeface="Arial"/>
                <a:cs typeface="Arial"/>
                <a:sym typeface="Arial"/>
              </a:rPr>
              <a:t>How can you tell if the runner has moved? </a:t>
            </a:r>
          </a:p>
        </p:txBody>
      </p:sp>
      <p:pic>
        <p:nvPicPr>
          <p:cNvPr id="222" name="Shape 222"/>
          <p:cNvPicPr preferRelativeResize="0"/>
          <p:nvPr/>
        </p:nvPicPr>
        <p:blipFill>
          <a:blip r:embed="rId3"/>
          <a:stretch>
            <a:fillRect/>
          </a:stretch>
        </p:blipFill>
        <p:spPr>
          <a:xfrm>
            <a:off x="5461000" y="4343400"/>
            <a:ext cx="4392611" cy="2925762"/>
          </a:xfrm>
          <a:prstGeom prst="rect">
            <a:avLst/>
          </a:prstGeom>
        </p:spPr>
      </p:pic>
      <p:pic>
        <p:nvPicPr>
          <p:cNvPr id="223" name="Shape 223"/>
          <p:cNvPicPr preferRelativeResize="0"/>
          <p:nvPr/>
        </p:nvPicPr>
        <p:blipFill>
          <a:blip r:embed="rId4"/>
          <a:stretch>
            <a:fillRect/>
          </a:stretch>
        </p:blipFill>
        <p:spPr>
          <a:xfrm>
            <a:off x="736600" y="1752600"/>
            <a:ext cx="4286250" cy="3143250"/>
          </a:xfrm>
          <a:prstGeom prst="rect">
            <a:avLst/>
          </a:prstGeom>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00"/>
        <p:cNvGrpSpPr/>
        <p:nvPr/>
      </p:nvGrpSpPr>
      <p:grpSpPr>
        <a:xfrm>
          <a:off x="0" y="0"/>
          <a:ext cx="0" cy="0"/>
          <a:chOff x="0" y="0"/>
          <a:chExt cx="0" cy="0"/>
        </a:xfrm>
      </p:grpSpPr>
      <p:pic>
        <p:nvPicPr>
          <p:cNvPr id="201" name="Shape 201"/>
          <p:cNvPicPr preferRelativeResize="0"/>
          <p:nvPr/>
        </p:nvPicPr>
        <p:blipFill>
          <a:blip r:embed="rId3"/>
          <a:stretch>
            <a:fillRect/>
          </a:stretch>
        </p:blipFill>
        <p:spPr>
          <a:xfrm>
            <a:off x="2413000" y="1066800"/>
            <a:ext cx="5048250" cy="5715000"/>
          </a:xfrm>
          <a:prstGeom prst="rect">
            <a:avLst/>
          </a:prstGeom>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a:solidFill>
                  <a:srgbClr val="000000"/>
                </a:solidFill>
                <a:latin typeface="Arial"/>
                <a:ea typeface="Arial"/>
                <a:cs typeface="Arial"/>
                <a:sym typeface="Arial"/>
              </a:rPr>
              <a:t>Use the force…</a:t>
            </a:r>
          </a:p>
        </p:txBody>
      </p:sp>
      <p:sp>
        <p:nvSpPr>
          <p:cNvPr id="183" name="Shape 183"/>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a:solidFill>
                  <a:srgbClr val="000000"/>
                </a:solidFill>
                <a:latin typeface="Arial"/>
                <a:ea typeface="Arial"/>
                <a:cs typeface="Arial"/>
                <a:sym typeface="Arial"/>
              </a:rPr>
              <a:t>A force is a push or pull</a:t>
            </a: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a:solidFill>
                  <a:srgbClr val="000000"/>
                </a:solidFill>
                <a:latin typeface="Arial"/>
                <a:ea typeface="Arial"/>
                <a:cs typeface="Arial"/>
                <a:sym typeface="Arial"/>
              </a:rPr>
              <a:t>Examples: opening a door, closing a locker, tackling a football player </a:t>
            </a: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a:solidFill>
                  <a:srgbClr val="000000"/>
                </a:solidFill>
                <a:latin typeface="Arial"/>
                <a:ea typeface="Arial"/>
                <a:cs typeface="Arial"/>
                <a:sym typeface="Arial"/>
              </a:rPr>
              <a:t>Most objects have more than one force acting on them. Consider a snowboarder…</a:t>
            </a:r>
          </a:p>
          <a:p>
            <a:pPr marL="163512" marR="0" lvl="1" indent="-163512" algn="l" rtl="0">
              <a:lnSpc>
                <a:spcPct val="95000"/>
              </a:lnSpc>
              <a:spcBef>
                <a:spcPts val="0"/>
              </a:spcBef>
              <a:spcAft>
                <a:spcPts val="0"/>
              </a:spcAft>
              <a:buClr>
                <a:srgbClr val="000000"/>
              </a:buClr>
              <a:buSzPct val="25000"/>
              <a:buFont typeface="Arial"/>
              <a:buNone/>
            </a:pPr>
            <a:r>
              <a:rPr lang="en-US" sz="1300" b="0" i="0" u="none" strike="noStrike" cap="none" baseline="0">
                <a:solidFill>
                  <a:srgbClr val="000000"/>
                </a:solidFill>
                <a:latin typeface="Arial"/>
                <a:ea typeface="Arial"/>
                <a:cs typeface="Arial"/>
                <a:sym typeface="Arial"/>
              </a:rPr>
              <a:t>Lester Holt.  "The Science of Snowboarding." © NBC Universal, Inc. 12/08/2009.  Accessed Mon Jan 17 2011 from </a:t>
            </a:r>
            <a:r>
              <a:rPr lang="en-US" sz="1300" b="0" i="0" u="sng" strike="noStrike" cap="none" baseline="0">
                <a:solidFill>
                  <a:schemeClr val="hlink"/>
                </a:solidFill>
                <a:latin typeface="Arial"/>
                <a:ea typeface="Arial"/>
                <a:cs typeface="Arial"/>
                <a:sym typeface="Arial"/>
                <a:hlinkClick r:id="rId3"/>
              </a:rPr>
              <a:t>NBC Learn</a:t>
            </a:r>
          </a:p>
        </p:txBody>
      </p:sp>
      <p:pic>
        <p:nvPicPr>
          <p:cNvPr id="184" name="Shape 184"/>
          <p:cNvPicPr preferRelativeResize="0"/>
          <p:nvPr/>
        </p:nvPicPr>
        <p:blipFill>
          <a:blip r:embed="rId4"/>
          <a:stretch>
            <a:fillRect/>
          </a:stretch>
        </p:blipFill>
        <p:spPr>
          <a:xfrm>
            <a:off x="6604000" y="381000"/>
            <a:ext cx="2971799" cy="3103562"/>
          </a:xfrm>
          <a:prstGeom prst="rect">
            <a:avLst/>
          </a:prstGeom>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88"/>
        <p:cNvGrpSpPr/>
        <p:nvPr/>
      </p:nvGrpSpPr>
      <p:grpSpPr>
        <a:xfrm>
          <a:off x="0" y="0"/>
          <a:ext cx="0" cy="0"/>
          <a:chOff x="0" y="0"/>
          <a:chExt cx="0" cy="0"/>
        </a:xfrm>
      </p:grpSpPr>
      <p:sp>
        <p:nvSpPr>
          <p:cNvPr id="189" name="Shape 189"/>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a:solidFill>
                  <a:srgbClr val="000000"/>
                </a:solidFill>
                <a:latin typeface="Arial"/>
                <a:ea typeface="Arial"/>
                <a:cs typeface="Arial"/>
                <a:sym typeface="Arial"/>
              </a:rPr>
              <a:t>Balanced and Unbalanced Forces</a:t>
            </a:r>
          </a:p>
        </p:txBody>
      </p:sp>
      <p:sp>
        <p:nvSpPr>
          <p:cNvPr id="190" name="Shape 190"/>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a:solidFill>
                  <a:srgbClr val="000000"/>
                </a:solidFill>
                <a:latin typeface="Arial"/>
                <a:ea typeface="Arial"/>
                <a:cs typeface="Arial"/>
                <a:sym typeface="Arial"/>
              </a:rPr>
              <a:t>Forces are balanced if the effects on an object cancel each other and they do not cause a change in motion. The net force is zero.</a:t>
            </a:r>
          </a:p>
          <a:p>
            <a:endParaRPr lang="en-US" sz="3600" b="0" i="0" u="none" strike="noStrike" cap="none" baseline="0">
              <a:solidFill>
                <a:srgbClr val="000000"/>
              </a:solidFill>
              <a:latin typeface="Arial"/>
              <a:ea typeface="Arial"/>
              <a:cs typeface="Arial"/>
              <a:sym typeface="Arial"/>
            </a:endParaRP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a:solidFill>
                  <a:srgbClr val="000000"/>
                </a:solidFill>
                <a:latin typeface="Arial"/>
                <a:ea typeface="Arial"/>
                <a:cs typeface="Arial"/>
                <a:sym typeface="Arial"/>
              </a:rPr>
              <a:t>Unbalanced forces cause an object’s motion to change. The net force is greater than zero.</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94"/>
        <p:cNvGrpSpPr/>
        <p:nvPr/>
      </p:nvGrpSpPr>
      <p:grpSpPr>
        <a:xfrm>
          <a:off x="0" y="0"/>
          <a:ext cx="0" cy="0"/>
          <a:chOff x="0" y="0"/>
          <a:chExt cx="0" cy="0"/>
        </a:xfrm>
      </p:grpSpPr>
      <p:pic>
        <p:nvPicPr>
          <p:cNvPr id="195" name="Shape 195"/>
          <p:cNvPicPr preferRelativeResize="0"/>
          <p:nvPr/>
        </p:nvPicPr>
        <p:blipFill>
          <a:blip r:embed="rId3"/>
          <a:stretch>
            <a:fillRect/>
          </a:stretch>
        </p:blipFill>
        <p:spPr>
          <a:xfrm>
            <a:off x="660400" y="457200"/>
            <a:ext cx="5486400" cy="4114800"/>
          </a:xfrm>
          <a:prstGeom prst="rect">
            <a:avLst/>
          </a:prstGeom>
        </p:spPr>
      </p:pic>
      <p:pic>
        <p:nvPicPr>
          <p:cNvPr id="196" name="Shape 196"/>
          <p:cNvPicPr preferRelativeResize="0"/>
          <p:nvPr/>
        </p:nvPicPr>
        <p:blipFill>
          <a:blip r:embed="rId4"/>
          <a:stretch>
            <a:fillRect/>
          </a:stretch>
        </p:blipFill>
        <p:spPr>
          <a:xfrm>
            <a:off x="5156200" y="3810000"/>
            <a:ext cx="4762500" cy="3571875"/>
          </a:xfrm>
          <a:prstGeom prst="rect">
            <a:avLst/>
          </a:prstGeom>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27"/>
        <p:cNvGrpSpPr/>
        <p:nvPr/>
      </p:nvGrpSpPr>
      <p:grpSpPr>
        <a:xfrm>
          <a:off x="0" y="0"/>
          <a:ext cx="0" cy="0"/>
          <a:chOff x="0" y="0"/>
          <a:chExt cx="0" cy="0"/>
        </a:xfrm>
      </p:grpSpPr>
      <p:sp>
        <p:nvSpPr>
          <p:cNvPr id="228" name="Shape 228"/>
          <p:cNvSpPr txBox="1">
            <a:spLocks noGrp="1"/>
          </p:cNvSpPr>
          <p:nvPr>
            <p:ph type="ctrTitle"/>
          </p:nvPr>
        </p:nvSpPr>
        <p:spPr>
          <a:xfrm>
            <a:off x="806450" y="727075"/>
            <a:ext cx="8547100" cy="1169987"/>
          </a:xfrm>
          <a:prstGeom prst="rect">
            <a:avLst/>
          </a:prstGeom>
          <a:noFill/>
          <a:ln>
            <a:noFill/>
          </a:ln>
        </p:spPr>
        <p:txBody>
          <a:bodyPr lIns="0" tIns="0" rIns="0" bIns="0" anchor="t" anchorCtr="0">
            <a:noAutofit/>
          </a:bodyPr>
          <a:lstStyle/>
          <a:p>
            <a:pPr marL="0" marR="10160" lvl="0" indent="0" algn="l" rtl="0">
              <a:lnSpc>
                <a:spcPct val="95000"/>
              </a:lnSpc>
              <a:spcBef>
                <a:spcPts val="0"/>
              </a:spcBef>
              <a:spcAft>
                <a:spcPts val="0"/>
              </a:spcAft>
              <a:buClr>
                <a:srgbClr val="4B5D87"/>
              </a:buClr>
              <a:buSzPct val="25000"/>
              <a:buFont typeface="Arial"/>
              <a:buNone/>
            </a:pPr>
            <a:r>
              <a:rPr lang="en-US" sz="4900" b="1" i="0" u="none" strike="noStrike" cap="small" baseline="0" dirty="0">
                <a:solidFill>
                  <a:srgbClr val="0000FF"/>
                </a:solidFill>
                <a:effectLst>
                  <a:outerShdw blurRad="38100" dist="38100" dir="2700000" algn="tl">
                    <a:srgbClr val="000000">
                      <a:alpha val="43137"/>
                    </a:srgbClr>
                  </a:outerShdw>
                </a:effectLst>
                <a:latin typeface="Arial"/>
                <a:ea typeface="Arial"/>
                <a:cs typeface="Arial"/>
                <a:sym typeface="Arial"/>
              </a:rPr>
              <a:t>Speed</a:t>
            </a:r>
          </a:p>
        </p:txBody>
      </p:sp>
      <p:sp>
        <p:nvSpPr>
          <p:cNvPr id="229" name="Shape 229"/>
          <p:cNvSpPr txBox="1">
            <a:spLocks noGrp="1"/>
          </p:cNvSpPr>
          <p:nvPr>
            <p:ph type="subTitle" idx="1"/>
          </p:nvPr>
        </p:nvSpPr>
        <p:spPr>
          <a:xfrm>
            <a:off x="806450" y="2251075"/>
            <a:ext cx="8547100" cy="4471987"/>
          </a:xfrm>
          <a:prstGeom prst="rect">
            <a:avLst/>
          </a:prstGeom>
          <a:noFill/>
          <a:ln>
            <a:noFill/>
          </a:ln>
        </p:spPr>
        <p:txBody>
          <a:bodyPr lIns="91425" tIns="45700" rIns="91425" bIns="45700" anchor="b" anchorCtr="0">
            <a:noAutofit/>
          </a:bodyPr>
          <a:lstStyle/>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A measurement of distance can tell you how far an object has moved. </a:t>
            </a:r>
          </a:p>
          <a:p>
            <a:pPr marL="163512" marR="0" lvl="1" indent="-163512" algn="l" rtl="0">
              <a:lnSpc>
                <a:spcPct val="95000"/>
              </a:lnSpc>
              <a:spcBef>
                <a:spcPts val="0"/>
              </a:spcBef>
              <a:spcAft>
                <a:spcPts val="0"/>
              </a:spcAft>
              <a:buClr>
                <a:srgbClr val="000000"/>
              </a:buClr>
              <a:buSzPct val="90277"/>
              <a:buFont typeface="Arial"/>
              <a:buChar char="•"/>
            </a:pPr>
            <a:r>
              <a:rPr lang="en-US" sz="3600" b="0" i="0" u="none" strike="noStrike" cap="none" baseline="0" dirty="0">
                <a:solidFill>
                  <a:srgbClr val="000000"/>
                </a:solidFill>
                <a:latin typeface="Arial"/>
                <a:ea typeface="Arial"/>
                <a:cs typeface="Arial"/>
                <a:sym typeface="Arial"/>
              </a:rPr>
              <a:t>You can compare the distance an object has moved to the time it took to move that object. This comparison is used to calculate speed.</a:t>
            </a:r>
          </a:p>
          <a:p>
            <a:endParaRPr lang="en-US" sz="3600" b="0" i="0" u="none" strike="noStrike" cap="none" baseline="0" dirty="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1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2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3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4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5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Theme">
  <a:themeElements>
    <a:clrScheme name="6_Metro 1">
      <a:dk1>
        <a:srgbClr val="000000"/>
      </a:dk1>
      <a:lt1>
        <a:srgbClr val="FFFFFF"/>
      </a:lt1>
      <a:dk2>
        <a:srgbClr val="5A6378"/>
      </a:dk2>
      <a:lt2>
        <a:srgbClr val="D4D4D6"/>
      </a:lt2>
      <a:accent1>
        <a:srgbClr val="F0AD00"/>
      </a:accent1>
      <a:accent2>
        <a:srgbClr val="60B5CC"/>
      </a:accent2>
      <a:accent3>
        <a:srgbClr val="FFFFFF"/>
      </a:accent3>
      <a:accent4>
        <a:srgbClr val="F0AD00"/>
      </a:accent4>
      <a:accent5>
        <a:srgbClr val="60B5CC"/>
      </a:accent5>
      <a:accent6>
        <a:srgbClr val="FFFFFF"/>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1112</Words>
  <Application>Microsoft Office PowerPoint</Application>
  <PresentationFormat>Custom</PresentationFormat>
  <Paragraphs>150</Paragraphs>
  <Slides>30</Slides>
  <Notes>30</Notes>
  <HiddenSlides>0</HiddenSlides>
  <MMClips>0</MMClips>
  <ScaleCrop>false</ScaleCrop>
  <HeadingPairs>
    <vt:vector size="4" baseType="variant">
      <vt:variant>
        <vt:lpstr>Theme</vt:lpstr>
      </vt:variant>
      <vt:variant>
        <vt:i4>7</vt:i4>
      </vt:variant>
      <vt:variant>
        <vt:lpstr>Slide Titles</vt:lpstr>
      </vt:variant>
      <vt:variant>
        <vt:i4>30</vt:i4>
      </vt:variant>
    </vt:vector>
  </HeadingPairs>
  <TitlesOfParts>
    <vt:vector size="37" baseType="lpstr">
      <vt:lpstr>Custom Theme</vt:lpstr>
      <vt:lpstr>Custom Theme</vt:lpstr>
      <vt:lpstr>Custom Theme</vt:lpstr>
      <vt:lpstr>Custom Theme</vt:lpstr>
      <vt:lpstr>Custom Theme</vt:lpstr>
      <vt:lpstr>Custom Theme</vt:lpstr>
      <vt:lpstr>Custom Theme</vt:lpstr>
      <vt:lpstr>Motion, Force, and Speed!</vt:lpstr>
      <vt:lpstr>Motion</vt:lpstr>
      <vt:lpstr>Motion</vt:lpstr>
      <vt:lpstr>Motion</vt:lpstr>
      <vt:lpstr>PowerPoint Presentation</vt:lpstr>
      <vt:lpstr>Use the force…</vt:lpstr>
      <vt:lpstr>Balanced and Unbalanced Forces</vt:lpstr>
      <vt:lpstr>PowerPoint Presentation</vt:lpstr>
      <vt:lpstr>Speed</vt:lpstr>
      <vt:lpstr>To Calculate Speed</vt:lpstr>
      <vt:lpstr>Calculate Speed</vt:lpstr>
      <vt:lpstr>Calculate Speed</vt:lpstr>
      <vt:lpstr>Calculate Speed</vt:lpstr>
      <vt:lpstr>Average Speed</vt:lpstr>
      <vt:lpstr>Instantaneous Speed</vt:lpstr>
      <vt:lpstr>Distance vs. time graph</vt:lpstr>
      <vt:lpstr>Distance vs. time graph</vt:lpstr>
      <vt:lpstr>PowerPoint Presentation</vt:lpstr>
      <vt:lpstr>Velocity</vt:lpstr>
      <vt:lpstr>Speed, Velocity, and FOOTBALL!</vt:lpstr>
      <vt:lpstr>Velocity and vectors</vt:lpstr>
      <vt:lpstr>Velocity and vectors</vt:lpstr>
      <vt:lpstr>Graphing Velocity</vt:lpstr>
      <vt:lpstr>Acceleration</vt:lpstr>
      <vt:lpstr>Calculating Acceleration</vt:lpstr>
      <vt:lpstr>Acceleration</vt:lpstr>
      <vt:lpstr>Acceleration</vt:lpstr>
      <vt:lpstr>Acceleration</vt:lpstr>
      <vt:lpstr>Calculating Acceleration /speeding up</vt:lpstr>
      <vt:lpstr>Calculating Negative Acceleration/ Deceleration/slowing 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Force, and Speed!</dc:title>
  <dc:creator>Dave Edinger</dc:creator>
  <cp:lastModifiedBy>Dave Edinger</cp:lastModifiedBy>
  <cp:revision>4</cp:revision>
  <dcterms:modified xsi:type="dcterms:W3CDTF">2015-01-23T18:20:37Z</dcterms:modified>
</cp:coreProperties>
</file>