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91" d="100"/>
          <a:sy n="91" d="100"/>
        </p:scale>
        <p:origin x="-1214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F3DF-A795-474B-B814-BBF7CDD5E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997B-6843-48A1-9069-32AA9D0A4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7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F6E6-626E-43DA-A9FC-2D3F0BE0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6344-783C-49E5-918F-8E890B51D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5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1BBA-1D68-43BE-ABE0-225F5A891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3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70B7-D7C8-47C6-86A0-5362CB8A1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A2EE-0B45-40BE-A3D5-11D68ECC8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1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1286-C74E-424B-9D39-8CB8AA602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B929-2499-4525-B95E-37BA3345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1998-D3B2-4E86-86E7-7C1FFFB08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F20CB-9C38-4D1D-BDCE-F54A060BD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1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4A68B9-D0A3-42FA-A1A9-AAACC021D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eddragonleo.com/wp-content/uploads/2009/12/Rollercoaster_dragon_khan_universal_port_aventura_spain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2Gb4NIv0X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9DNGgPNuFI" TargetMode="External"/><Relationship Id="rId2" Type="http://schemas.openxmlformats.org/officeDocument/2006/relationships/hyperlink" Target="http://www.youtube.com/watch?v=mFNe_pFZrsA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Rollercoaster_dragon_khan_universal_port_aventura_spa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352800" y="0"/>
            <a:ext cx="54102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FFCC00"/>
                </a:solidFill>
              </a:rPr>
              <a:t>Chapter 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FFCC00"/>
                </a:solidFill>
              </a:rPr>
              <a:t>Forces and Motion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286000" y="5546725"/>
            <a:ext cx="480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CC00"/>
                </a:solidFill>
              </a:rPr>
              <a:t>Section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CC00"/>
                </a:solidFill>
              </a:rPr>
              <a:t>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 for 6-3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 eaLnBrk="1" hangingPunct="1"/>
            <a:r>
              <a:rPr lang="en-US" altLang="en-US" smtClean="0"/>
              <a:t>How is the momentum of a moving object calculated? </a:t>
            </a:r>
          </a:p>
          <a:p>
            <a:pPr marL="609600" indent="-609600" eaLnBrk="1" hangingPunct="1"/>
            <a:r>
              <a:rPr lang="en-US" altLang="en-US" smtClean="0"/>
              <a:t>How would you explain the law of conservation of momentum? </a:t>
            </a:r>
          </a:p>
        </p:txBody>
      </p:sp>
      <p:pic>
        <p:nvPicPr>
          <p:cNvPr id="3076" name="Picture 5" descr="momentum cartoons, momentum cartoon, momentum picture, momentum pictures, momentum image, momentum images, momentum illustration, momentum illustration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32200"/>
            <a:ext cx="44196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Momentum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Dependent on the objects mass and velocity</a:t>
            </a:r>
          </a:p>
          <a:p>
            <a:pPr eaLnBrk="1" hangingPunct="1"/>
            <a:r>
              <a:rPr lang="en-US" altLang="en-US" smtClean="0"/>
              <a:t>More momentum = harder to stop or change direction of the object</a:t>
            </a:r>
          </a:p>
          <a:p>
            <a:pPr eaLnBrk="1" hangingPunct="1"/>
            <a:r>
              <a:rPr lang="en-US" altLang="en-US" smtClean="0"/>
              <a:t>Momentum (</a:t>
            </a:r>
            <a:r>
              <a:rPr lang="en-US" altLang="en-US" i="1" smtClean="0"/>
              <a:t>p</a:t>
            </a:r>
            <a:r>
              <a:rPr lang="en-US" altLang="en-US" smtClean="0"/>
              <a:t>) = mass in kilograms times velocity in m/s.</a:t>
            </a:r>
          </a:p>
          <a:p>
            <a:pPr lvl="4" eaLnBrk="1" hangingPunct="1">
              <a:buFontTx/>
              <a:buNone/>
            </a:pPr>
            <a:r>
              <a:rPr lang="en-US" altLang="en-US" sz="3100" i="1" smtClean="0"/>
              <a:t>                p </a:t>
            </a:r>
            <a:r>
              <a:rPr lang="en-US" altLang="en-US" sz="3100" smtClean="0"/>
              <a:t>= </a:t>
            </a:r>
            <a:r>
              <a:rPr lang="en-US" altLang="en-US" sz="3100" i="1" smtClean="0"/>
              <a:t>m</a:t>
            </a:r>
            <a:r>
              <a:rPr lang="en-US" altLang="en-US" sz="3100" smtClean="0"/>
              <a:t> x </a:t>
            </a:r>
            <a:r>
              <a:rPr lang="en-US" altLang="en-US" sz="3100" i="1" smtClean="0"/>
              <a:t>v</a:t>
            </a:r>
            <a:r>
              <a:rPr lang="en-US" altLang="en-US" i="1" smtClean="0"/>
              <a:t> </a:t>
            </a:r>
          </a:p>
          <a:p>
            <a:pPr eaLnBrk="1" hangingPunct="1"/>
            <a:r>
              <a:rPr lang="en-US" altLang="en-US" smtClean="0"/>
              <a:t>Momentum must have a direction, like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Law of </a:t>
            </a:r>
            <a:r>
              <a:rPr lang="en-US" altLang="en-US" sz="4000" smtClean="0">
                <a:hlinkClick r:id="rId2"/>
              </a:rPr>
              <a:t>Conservation of Momentum</a:t>
            </a:r>
            <a:endParaRPr lang="en-US" alt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objects collide, the total amount of momentum stays the same</a:t>
            </a:r>
          </a:p>
          <a:p>
            <a:pPr eaLnBrk="1" hangingPunct="1"/>
            <a:r>
              <a:rPr lang="en-US" altLang="en-US" smtClean="0"/>
              <a:t>Momentum before collision always = momentum after collision</a:t>
            </a:r>
          </a:p>
          <a:p>
            <a:pPr lvl="1" eaLnBrk="1" hangingPunct="1"/>
            <a:r>
              <a:rPr lang="en-US" altLang="en-US" smtClean="0"/>
              <a:t>This is called a transfer of </a:t>
            </a:r>
            <a:r>
              <a:rPr lang="en-US" altLang="en-US" smtClean="0">
                <a:hlinkClick r:id="rId3"/>
              </a:rPr>
              <a:t>momentum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Sometimes it is split between the objects</a:t>
            </a:r>
          </a:p>
          <a:p>
            <a:pPr lvl="1" eaLnBrk="1" hangingPunct="1"/>
            <a:r>
              <a:rPr lang="en-US" altLang="en-US" smtClean="0"/>
              <a:t>Sometimes one object stops and transfers all momentum to the object that was struck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Discussion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 Newton’s third law to explain how a person hammering a nail into a block of wood is demonstrating conservation of momentum.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0.151 kg baseball is pitched with a velocity of 43.1 m/s.  Ignoring air resistance, what is the baseball’s momentum after being pitched?  Show your work.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077200" y="6172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Quiz 6-3: 2 Questions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1. When a train increases its velocity, its momentum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a. decreases.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b. remains unchanged.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c. increases.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d. is transferred to it surroundings.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2. The law of conservation of momentum states that when two objects collide, their combined momentum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a. increases after the collision.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b. remains the same after the collision.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c. decreases after the collision.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d. cannot be determined after the collision.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276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PowerPoint Presentation</vt:lpstr>
      <vt:lpstr>Essential Questions for 6-3</vt:lpstr>
      <vt:lpstr>Momentum</vt:lpstr>
      <vt:lpstr>Law of Conservation of Momentum</vt:lpstr>
      <vt:lpstr>Discussion</vt:lpstr>
      <vt:lpstr>Problem</vt:lpstr>
      <vt:lpstr>Quiz 6-3: 2 Questions</vt:lpstr>
      <vt:lpstr>PowerPoint Presentation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sarah.irwin</dc:creator>
  <cp:lastModifiedBy>David Edinger</cp:lastModifiedBy>
  <cp:revision>16</cp:revision>
  <dcterms:created xsi:type="dcterms:W3CDTF">2010-10-06T22:02:28Z</dcterms:created>
  <dcterms:modified xsi:type="dcterms:W3CDTF">2014-01-19T19:32:13Z</dcterms:modified>
</cp:coreProperties>
</file>