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86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9DE9-8812-4D9D-8462-6B7830589613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A36E-E0F7-4BCA-84E0-2B58674E5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9DE9-8812-4D9D-8462-6B7830589613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A36E-E0F7-4BCA-84E0-2B58674E5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7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9DE9-8812-4D9D-8462-6B7830589613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A36E-E0F7-4BCA-84E0-2B58674E5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8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9DE9-8812-4D9D-8462-6B7830589613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A36E-E0F7-4BCA-84E0-2B58674E5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1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9DE9-8812-4D9D-8462-6B7830589613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A36E-E0F7-4BCA-84E0-2B58674E5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5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9DE9-8812-4D9D-8462-6B7830589613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A36E-E0F7-4BCA-84E0-2B58674E5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9DE9-8812-4D9D-8462-6B7830589613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A36E-E0F7-4BCA-84E0-2B58674E5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9DE9-8812-4D9D-8462-6B7830589613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A36E-E0F7-4BCA-84E0-2B58674E5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2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9DE9-8812-4D9D-8462-6B7830589613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A36E-E0F7-4BCA-84E0-2B58674E5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0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9DE9-8812-4D9D-8462-6B7830589613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A36E-E0F7-4BCA-84E0-2B58674E5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4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9DE9-8812-4D9D-8462-6B7830589613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A36E-E0F7-4BCA-84E0-2B58674E5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2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A9DE9-8812-4D9D-8462-6B7830589613}" type="datetimeFigureOut">
              <a:rPr lang="en-US" smtClean="0"/>
              <a:t>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A36E-E0F7-4BCA-84E0-2B58674E5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de Latin" panose="020A0A07050505020404" pitchFamily="18" charset="0"/>
              </a:rPr>
              <a:t>FORCES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de Latin" panose="020A0A070505050204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Coach Dave Edinger</a:t>
            </a:r>
          </a:p>
          <a:p>
            <a:r>
              <a:rPr lang="en-US" dirty="0" smtClean="0"/>
              <a:t>J. C. Booth Middle School</a:t>
            </a:r>
          </a:p>
          <a:p>
            <a:r>
              <a:rPr lang="en-US" dirty="0" smtClean="0"/>
              <a:t>Physical Science (8A)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01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- </a:t>
            </a:r>
            <a:r>
              <a:rPr lang="en-US" b="1" dirty="0" smtClean="0">
                <a:solidFill>
                  <a:srgbClr val="002060"/>
                </a:solidFill>
              </a:rPr>
              <a:t>a push or a pull </a:t>
            </a:r>
            <a:r>
              <a:rPr lang="en-US" dirty="0" smtClean="0">
                <a:solidFill>
                  <a:srgbClr val="002060"/>
                </a:solidFill>
              </a:rPr>
              <a:t>exerted on an object in order to change the motion of the object;  force has </a:t>
            </a:r>
            <a:r>
              <a:rPr lang="en-US" b="1" i="1" dirty="0" smtClean="0">
                <a:solidFill>
                  <a:srgbClr val="002060"/>
                </a:solidFill>
              </a:rPr>
              <a:t>size</a:t>
            </a:r>
            <a:r>
              <a:rPr lang="en-US" dirty="0" smtClean="0">
                <a:solidFill>
                  <a:srgbClr val="002060"/>
                </a:solidFill>
              </a:rPr>
              <a:t> and </a:t>
            </a:r>
            <a:r>
              <a:rPr lang="en-US" b="1" i="1" dirty="0" smtClean="0">
                <a:solidFill>
                  <a:srgbClr val="002060"/>
                </a:solidFill>
              </a:rPr>
              <a:t>direction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Force can change the acceleration of an object.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2060"/>
                </a:solidFill>
              </a:rPr>
              <a:t>Force is expressed in a unit called </a:t>
            </a:r>
            <a:r>
              <a:rPr lang="en-US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NEWTON (N)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8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610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force </a:t>
            </a:r>
            <a:r>
              <a:rPr lang="en-US" dirty="0" smtClean="0">
                <a:solidFill>
                  <a:srgbClr val="002060"/>
                </a:solidFill>
              </a:rPr>
              <a:t>- the combination of all of the forces acting on an object.</a:t>
            </a:r>
          </a:p>
          <a:p>
            <a:pPr marL="0" indent="0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Same direction </a:t>
            </a:r>
            <a:r>
              <a:rPr lang="en-US" dirty="0" smtClean="0">
                <a:solidFill>
                  <a:srgbClr val="002060"/>
                </a:solidFill>
              </a:rPr>
              <a:t>- forces added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Different direction </a:t>
            </a:r>
            <a:r>
              <a:rPr lang="en-US" dirty="0" smtClean="0">
                <a:solidFill>
                  <a:srgbClr val="002060"/>
                </a:solidFill>
              </a:rPr>
              <a:t>- forces subtracted</a:t>
            </a: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Documents and Settings\schonhoni\Local Settings\Temporary Internet Files\Content.IE5\M71BV532\MP90040492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336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schonhoni\Local Settings\Temporary Internet Files\Content.IE5\E09EKKVX\MP90042215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571" y="4896556"/>
            <a:ext cx="2747169" cy="181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 with net force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boy pulls a wagon with a force of 6N east as another boy pushes it with a force of 4N east.  </a:t>
            </a:r>
          </a:p>
          <a:p>
            <a:pPr marL="0" indent="0" algn="ctr">
              <a:buNone/>
            </a:pPr>
            <a:r>
              <a:rPr lang="en-US" b="1" dirty="0" smtClean="0"/>
              <a:t>What is the net force?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Same direction….so we ADD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6N + 4N = </a:t>
            </a:r>
            <a:r>
              <a:rPr lang="en-US" sz="5400" dirty="0" smtClean="0"/>
              <a:t>10N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7880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 with net force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 game of tug of war is occurring between </a:t>
            </a: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/>
              <a:t>Yuka </a:t>
            </a:r>
            <a:r>
              <a:rPr lang="en-US" dirty="0" smtClean="0"/>
              <a:t>and </a:t>
            </a:r>
            <a:r>
              <a:rPr lang="en-US" dirty="0" smtClean="0"/>
              <a:t>Tan</a:t>
            </a:r>
            <a:r>
              <a:rPr lang="en-US" dirty="0" smtClean="0"/>
              <a:t>.  </a:t>
            </a:r>
            <a:r>
              <a:rPr lang="en-US" dirty="0" smtClean="0"/>
              <a:t>Yuka</a:t>
            </a:r>
            <a:r>
              <a:rPr lang="en-US" dirty="0" smtClean="0"/>
              <a:t> </a:t>
            </a:r>
            <a:r>
              <a:rPr lang="en-US" dirty="0" smtClean="0"/>
              <a:t>is pulling </a:t>
            </a:r>
            <a:r>
              <a:rPr lang="en-US" dirty="0" smtClean="0"/>
              <a:t>with</a:t>
            </a:r>
            <a:r>
              <a:rPr lang="en-US" dirty="0" smtClean="0"/>
              <a:t> </a:t>
            </a:r>
            <a:r>
              <a:rPr lang="en-US" dirty="0" smtClean="0"/>
              <a:t>a force of 10N </a:t>
            </a:r>
            <a:r>
              <a:rPr lang="en-US" dirty="0" smtClean="0"/>
              <a:t>while</a:t>
            </a:r>
            <a:r>
              <a:rPr lang="en-US" dirty="0" smtClean="0"/>
              <a:t> Tan </a:t>
            </a:r>
            <a:r>
              <a:rPr lang="en-US" dirty="0" smtClean="0"/>
              <a:t>is pulling </a:t>
            </a:r>
            <a:r>
              <a:rPr lang="en-US" dirty="0" smtClean="0"/>
              <a:t>opposite </a:t>
            </a:r>
            <a:r>
              <a:rPr lang="en-US" dirty="0" smtClean="0"/>
              <a:t>her</a:t>
            </a:r>
            <a:r>
              <a:rPr lang="en-US" dirty="0" smtClean="0"/>
              <a:t> with </a:t>
            </a:r>
            <a:r>
              <a:rPr lang="en-US" dirty="0" smtClean="0"/>
              <a:t>a force </a:t>
            </a:r>
            <a:r>
              <a:rPr lang="en-US" dirty="0" smtClean="0"/>
              <a:t>of 5N</a:t>
            </a:r>
            <a:r>
              <a:rPr lang="en-US" dirty="0" smtClean="0"/>
              <a:t>.  </a:t>
            </a: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What is the net force?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10N – 5N = </a:t>
            </a:r>
            <a:r>
              <a:rPr lang="en-US" b="1" dirty="0" smtClean="0"/>
              <a:t>5N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8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3E1C"/>
                </a:solidFill>
              </a:rPr>
              <a:t>Balanced</a:t>
            </a:r>
            <a:r>
              <a:rPr lang="en-US" dirty="0" smtClean="0"/>
              <a:t> and unbalanced forces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When all the forces on an object produce a net force of </a:t>
            </a:r>
            <a:r>
              <a:rPr lang="en-US" sz="3600" b="1" dirty="0" smtClean="0"/>
              <a:t>0</a:t>
            </a:r>
            <a:r>
              <a:rPr lang="en-US" b="1" dirty="0" smtClean="0"/>
              <a:t>N</a:t>
            </a:r>
            <a:r>
              <a:rPr lang="en-US" dirty="0" smtClean="0"/>
              <a:t>  </a:t>
            </a:r>
            <a:r>
              <a:rPr lang="en-US" dirty="0" smtClean="0">
                <a:sym typeface="Wingdings" pitchFamily="2" charset="2"/>
              </a:rPr>
              <a:t> the forces are </a:t>
            </a:r>
            <a:r>
              <a:rPr lang="en-US" b="1" i="1" dirty="0" smtClean="0">
                <a:solidFill>
                  <a:srgbClr val="003E1C"/>
                </a:solidFill>
                <a:sym typeface="Wingdings" pitchFamily="2" charset="2"/>
              </a:rPr>
              <a:t>balanced</a:t>
            </a:r>
            <a:r>
              <a:rPr lang="en-US" b="1" i="1" dirty="0" smtClean="0">
                <a:sym typeface="Wingdings" pitchFamily="2" charset="2"/>
              </a:rPr>
              <a:t>.</a:t>
            </a:r>
          </a:p>
          <a:p>
            <a:pPr marL="0" indent="0">
              <a:buNone/>
            </a:pPr>
            <a:endParaRPr lang="en-US" sz="1600" i="1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i="1" dirty="0" smtClean="0">
                <a:sym typeface="Wingdings" pitchFamily="2" charset="2"/>
              </a:rPr>
              <a:t>“</a:t>
            </a:r>
            <a:r>
              <a:rPr lang="en-US" b="1" i="1" dirty="0">
                <a:solidFill>
                  <a:srgbClr val="003E1C"/>
                </a:solidFill>
                <a:sym typeface="Wingdings" pitchFamily="2" charset="2"/>
              </a:rPr>
              <a:t>B</a:t>
            </a:r>
            <a:r>
              <a:rPr lang="en-US" b="1" i="1" dirty="0" smtClean="0">
                <a:solidFill>
                  <a:srgbClr val="003E1C"/>
                </a:solidFill>
                <a:sym typeface="Wingdings" pitchFamily="2" charset="2"/>
              </a:rPr>
              <a:t>alanced forces</a:t>
            </a:r>
            <a:r>
              <a:rPr lang="en-US" i="1" dirty="0" smtClean="0">
                <a:sym typeface="Wingdings" pitchFamily="2" charset="2"/>
              </a:rPr>
              <a:t>” will not cause a change in motion.</a:t>
            </a:r>
            <a:endParaRPr lang="en-US" i="1" dirty="0"/>
          </a:p>
        </p:txBody>
      </p:sp>
      <p:pic>
        <p:nvPicPr>
          <p:cNvPr id="2050" name="Picture 2" descr="C:\Documents and Settings\schonhoni\Local Settings\Temporary Internet Files\Content.IE5\M71BV532\MP90040549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33" y="3732993"/>
            <a:ext cx="4343400" cy="310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9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Balanced and </a:t>
            </a:r>
            <a:r>
              <a:rPr lang="en-US" b="1" dirty="0" smtClean="0">
                <a:solidFill>
                  <a:srgbClr val="003E1C"/>
                </a:solidFill>
              </a:rPr>
              <a:t>unbalanced</a:t>
            </a:r>
            <a:r>
              <a:rPr lang="en-US" dirty="0" smtClean="0"/>
              <a:t> forces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When the net force is </a:t>
            </a:r>
            <a:r>
              <a:rPr lang="en-US" sz="4400" dirty="0" smtClean="0">
                <a:solidFill>
                  <a:srgbClr val="003E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dirty="0" smtClean="0"/>
              <a:t>   </a:t>
            </a:r>
            <a:r>
              <a:rPr lang="en-US" sz="4000" b="1" dirty="0" smtClean="0"/>
              <a:t>0</a:t>
            </a:r>
            <a:r>
              <a:rPr lang="en-US" dirty="0" smtClean="0"/>
              <a:t> N  </a:t>
            </a:r>
            <a:r>
              <a:rPr lang="en-US" dirty="0" smtClean="0">
                <a:sym typeface="Wingdings" pitchFamily="2" charset="2"/>
              </a:rPr>
              <a:t> the forces are </a:t>
            </a:r>
            <a:r>
              <a:rPr lang="en-US" b="1" i="1" dirty="0" smtClean="0">
                <a:solidFill>
                  <a:srgbClr val="003E1C"/>
                </a:solidFill>
                <a:sym typeface="Wingdings" pitchFamily="2" charset="2"/>
              </a:rPr>
              <a:t>UNBALANCED</a:t>
            </a:r>
            <a:r>
              <a:rPr lang="en-US" dirty="0" smtClean="0">
                <a:sym typeface="Wingdings" pitchFamily="2" charset="2"/>
              </a:rPr>
              <a:t>.</a:t>
            </a:r>
          </a:p>
          <a:p>
            <a:pPr marL="0" indent="0">
              <a:buNone/>
            </a:pPr>
            <a:endParaRPr lang="en-US" sz="16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rgbClr val="003E1C"/>
                </a:solidFill>
                <a:sym typeface="Wingdings" pitchFamily="2" charset="2"/>
              </a:rPr>
              <a:t>Unbalanced</a:t>
            </a:r>
            <a:r>
              <a:rPr lang="en-US" i="1" dirty="0" smtClean="0">
                <a:sym typeface="Wingdings" pitchFamily="2" charset="2"/>
              </a:rPr>
              <a:t> forces produce a change in motion.</a:t>
            </a:r>
            <a:endParaRPr lang="en-US" i="1" dirty="0"/>
          </a:p>
        </p:txBody>
      </p:sp>
      <p:pic>
        <p:nvPicPr>
          <p:cNvPr id="3074" name="Picture 2" descr="C:\Documents and Settings\schonhoni\Local Settings\Temporary Internet Files\Content.IE5\UL0TL91G\MP90042216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733800"/>
            <a:ext cx="3013075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15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3E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 TIME!!!</a:t>
            </a:r>
            <a:endParaRPr lang="en-US" b="1" dirty="0">
              <a:solidFill>
                <a:srgbClr val="003E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Divide into small groups of </a:t>
            </a:r>
            <a:r>
              <a:rPr lang="en-US" dirty="0" smtClean="0"/>
              <a:t>2-3 </a:t>
            </a:r>
            <a:r>
              <a:rPr lang="en-US" dirty="0" smtClean="0"/>
              <a:t>students.</a:t>
            </a:r>
          </a:p>
          <a:p>
            <a:r>
              <a:rPr lang="en-US" dirty="0" smtClean="0"/>
              <a:t>Find a clear, flat area in which to work.</a:t>
            </a:r>
          </a:p>
          <a:p>
            <a:r>
              <a:rPr lang="en-US" dirty="0" smtClean="0"/>
              <a:t>Get </a:t>
            </a:r>
            <a:r>
              <a:rPr lang="en-US" dirty="0" smtClean="0"/>
              <a:t>26 </a:t>
            </a:r>
            <a:r>
              <a:rPr lang="en-US" dirty="0" smtClean="0"/>
              <a:t>playing cards from Coach Ed </a:t>
            </a:r>
            <a:r>
              <a:rPr lang="en-US" b="1" i="1" dirty="0" smtClean="0"/>
              <a:t>(do not fold, bend, or mutilate in any way)</a:t>
            </a:r>
            <a:r>
              <a:rPr lang="en-US" i="1" dirty="0" smtClean="0"/>
              <a:t>.</a:t>
            </a:r>
          </a:p>
          <a:p>
            <a:r>
              <a:rPr lang="en-US" i="1" dirty="0" smtClean="0">
                <a:solidFill>
                  <a:srgbClr val="003E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task is to build the tallest tower you can using 26 playing cards and Balanced Forces.</a:t>
            </a:r>
          </a:p>
          <a:p>
            <a:r>
              <a:rPr lang="en-US" i="1" dirty="0" smtClean="0">
                <a:solidFill>
                  <a:srgbClr val="003E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must use all of the cards…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3E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smtClean="0">
                <a:solidFill>
                  <a:srgbClr val="003E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2400" i="1" dirty="0" smtClean="0">
                <a:solidFill>
                  <a:srgbClr val="003E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force!</a:t>
            </a:r>
            <a:endParaRPr lang="en-US" i="1" dirty="0" smtClean="0">
              <a:solidFill>
                <a:srgbClr val="003E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8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de Latin" panose="020A0A07050505020404" pitchFamily="18" charset="0"/>
              </a:rPr>
              <a:t>Use the Force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de Latin" panose="020A0A07050505020404" pitchFamily="18" charset="0"/>
            </a:endParaRPr>
          </a:p>
        </p:txBody>
      </p:sp>
      <p:pic>
        <p:nvPicPr>
          <p:cNvPr id="4" name="The Force  Volkswagen Commercia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371600"/>
            <a:ext cx="7340600" cy="412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7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324</Words>
  <Application>Microsoft Office PowerPoint</Application>
  <PresentationFormat>On-screen Show (4:3)</PresentationFormat>
  <Paragraphs>44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FORCES</vt:lpstr>
      <vt:lpstr>What is a FORCE?</vt:lpstr>
      <vt:lpstr>NET FORCE</vt:lpstr>
      <vt:lpstr>Practice with net force</vt:lpstr>
      <vt:lpstr>Practice with net force</vt:lpstr>
      <vt:lpstr>Balanced and unbalanced forces</vt:lpstr>
      <vt:lpstr>Balanced and unbalanced forces</vt:lpstr>
      <vt:lpstr>CHALLENGE TIME!!!</vt:lpstr>
      <vt:lpstr>Use the Force</vt:lpstr>
    </vt:vector>
  </TitlesOfParts>
  <Company>rrsd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FORCE</dc:title>
  <dc:creator>Nicole Schonhoff</dc:creator>
  <cp:lastModifiedBy>Dave Edinger</cp:lastModifiedBy>
  <cp:revision>21</cp:revision>
  <dcterms:created xsi:type="dcterms:W3CDTF">2011-10-24T13:20:02Z</dcterms:created>
  <dcterms:modified xsi:type="dcterms:W3CDTF">2014-01-21T20:12:28Z</dcterms:modified>
</cp:coreProperties>
</file>