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8" r:id="rId4"/>
    <p:sldId id="261" r:id="rId5"/>
    <p:sldId id="259" r:id="rId6"/>
    <p:sldId id="263" r:id="rId7"/>
    <p:sldId id="260" r:id="rId8"/>
    <p:sldId id="268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05106-53DD-4223-A5FB-2D7E4B73746A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1C4C9-3364-4161-9D64-F8E7F390B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10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1C4C9-3364-4161-9D64-F8E7F390BC8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93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time, have class come up with examples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1C4C9-3364-4161-9D64-F8E7F390BC8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3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4166-2959-456E-965B-96895EC8495A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962B-4798-4DC1-87A9-F0EA5B28E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4166-2959-456E-965B-96895EC8495A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962B-4798-4DC1-87A9-F0EA5B28E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4166-2959-456E-965B-96895EC8495A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962B-4798-4DC1-87A9-F0EA5B28E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4166-2959-456E-965B-96895EC8495A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962B-4798-4DC1-87A9-F0EA5B28E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4166-2959-456E-965B-96895EC8495A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962B-4798-4DC1-87A9-F0EA5B28E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4166-2959-456E-965B-96895EC8495A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962B-4798-4DC1-87A9-F0EA5B28E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4166-2959-456E-965B-96895EC8495A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962B-4798-4DC1-87A9-F0EA5B28E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4166-2959-456E-965B-96895EC8495A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962B-4798-4DC1-87A9-F0EA5B28E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4166-2959-456E-965B-96895EC8495A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962B-4798-4DC1-87A9-F0EA5B28E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4166-2959-456E-965B-96895EC8495A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962B-4798-4DC1-87A9-F0EA5B28EE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4166-2959-456E-965B-96895EC8495A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C962B-4798-4DC1-87A9-F0EA5B28EE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06C962B-4798-4DC1-87A9-F0EA5B28EE4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7DE4166-2959-456E-965B-96895EC8495A}" type="datetimeFigureOut">
              <a:rPr lang="en-US" smtClean="0"/>
              <a:t>3/15/2015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youtube.com/watch?v=024kczW05q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Dyf5Terfv6Y&amp;feature=relate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youtube.com/watch?v=ZUTggZqxjIQ&amp;feature=relate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 and Machines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Types of Machines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14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visual.merriam-webster.com/images/science/physics-mechanics/double-pulley-syst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67" y="533400"/>
            <a:ext cx="8458200" cy="5905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76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Wheel and axle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Wheel and axle- a simple machine consisting of two circular objects of different sizes</a:t>
            </a:r>
          </a:p>
          <a:p>
            <a:pPr lvl="1"/>
            <a:r>
              <a:rPr lang="en-US" dirty="0" smtClean="0"/>
              <a:t>Ex:  doorknobs, wrenches, steering wheels</a:t>
            </a:r>
            <a:endParaRPr lang="en-US" dirty="0"/>
          </a:p>
        </p:txBody>
      </p:sp>
      <p:pic>
        <p:nvPicPr>
          <p:cNvPr id="3074" name="Picture 2" descr="http://home.comcast.net/~krainiouk/school/RubeWebsite/Files/Wheel%20and%20Axl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971800"/>
            <a:ext cx="3581400" cy="368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15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Wheel and axle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Mechanical advantage of a wheel and axle</a:t>
            </a:r>
          </a:p>
          <a:p>
            <a:pPr lvl="1"/>
            <a:r>
              <a:rPr lang="en-US" dirty="0" smtClean="0"/>
              <a:t>Found by dividing the radius of the wheel by the radius of the axle</a:t>
            </a:r>
            <a:endParaRPr lang="en-US" dirty="0"/>
          </a:p>
        </p:txBody>
      </p:sp>
      <p:pic>
        <p:nvPicPr>
          <p:cNvPr id="4098" name="Picture 2" descr="http://www.teachengineering.org/collection/cub_/lessons/cub_images/cub_simp_machines_lesson03_figure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71800"/>
            <a:ext cx="3911327" cy="2736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95800" y="2908888"/>
            <a:ext cx="3124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Example: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Radius of wheel is 15cm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Radius of axle is 3cm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MA= 15cm/3cm = 5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Since it’s greater than one, there is a mechanical advantage to this machine.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59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Inclined Planes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Inclined plane- a simple machine that is a straight, slanted surface such as a ramp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122" name="Picture 2" descr="C:\Documents and Settings\schonhoni\Local Settings\Temporary Internet Files\Content.IE5\XT8LCO5O\MP90040713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90800"/>
            <a:ext cx="53340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25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Inclined planes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Mechanical advantage</a:t>
            </a:r>
          </a:p>
          <a:p>
            <a:endParaRPr lang="en-US" dirty="0"/>
          </a:p>
          <a:p>
            <a:pPr lvl="1"/>
            <a:r>
              <a:rPr lang="en-US" dirty="0" smtClean="0"/>
              <a:t>The mechanical advantage of an inclined plane is the length of the inclined plane divided by the height to which the load is lifted</a:t>
            </a:r>
            <a:endParaRPr lang="en-US" dirty="0"/>
          </a:p>
        </p:txBody>
      </p:sp>
      <p:pic>
        <p:nvPicPr>
          <p:cNvPr id="6148" name="Picture 4" descr="http://www.pearsonsuccessnet.com/ebook/products/0-13-181251-3/sx6087b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00400"/>
            <a:ext cx="4905375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86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Inclined planes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Mechanical advantage example:</a:t>
            </a:r>
          </a:p>
          <a:p>
            <a:endParaRPr lang="en-US" dirty="0"/>
          </a:p>
          <a:p>
            <a:pPr lvl="1"/>
            <a:r>
              <a:rPr lang="en-US" dirty="0" smtClean="0"/>
              <a:t>What is the mechanical advantage?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Length divided by height</a:t>
            </a:r>
          </a:p>
          <a:p>
            <a:pPr lvl="1"/>
            <a:r>
              <a:rPr lang="en-US" dirty="0" smtClean="0"/>
              <a:t>6m / 3m</a:t>
            </a:r>
          </a:p>
          <a:p>
            <a:pPr lvl="1"/>
            <a:r>
              <a:rPr lang="en-US" dirty="0"/>
              <a:t>2</a:t>
            </a:r>
          </a:p>
        </p:txBody>
      </p:sp>
      <p:pic>
        <p:nvPicPr>
          <p:cNvPr id="7170" name="Picture 2" descr="http://www.afctruck.com/images/tru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71800"/>
            <a:ext cx="361950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owchart: Data 5"/>
          <p:cNvSpPr/>
          <p:nvPr/>
        </p:nvSpPr>
        <p:spPr>
          <a:xfrm>
            <a:off x="4038600" y="4455672"/>
            <a:ext cx="2513189" cy="127793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629400" y="4648200"/>
            <a:ext cx="0" cy="1085409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867400" y="4455672"/>
            <a:ext cx="514350" cy="1373407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52709" y="4880765"/>
            <a:ext cx="829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6m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686197" y="5272754"/>
            <a:ext cx="781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</a:t>
            </a:r>
            <a:r>
              <a:rPr lang="en-US" sz="2800" b="1" dirty="0" smtClean="0"/>
              <a:t>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8681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wedge-  a simple machine that is made up of two inclined planes and that moves; often for cutting</a:t>
            </a:r>
          </a:p>
          <a:p>
            <a:pPr lvl="1"/>
            <a:r>
              <a:rPr lang="en-US" dirty="0" smtClean="0"/>
              <a:t>Example:  KNIFE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8194" name="Picture 2" descr="C:\Documents and Settings\schonhoni\Local Settings\Temporary Internet Files\Content.IE5\XT8LCO5O\MP90017560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117850"/>
            <a:ext cx="4411662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42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Mechanical advantage</a:t>
            </a:r>
          </a:p>
          <a:p>
            <a:pPr lvl="1"/>
            <a:r>
              <a:rPr lang="en-US" dirty="0" smtClean="0"/>
              <a:t>The longer and thinner the wedge is, the greater the mechanical advantage</a:t>
            </a:r>
          </a:p>
          <a:p>
            <a:pPr lvl="2"/>
            <a:r>
              <a:rPr lang="en-US" dirty="0" smtClean="0"/>
              <a:t>That’s why sharp knifes work better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Mechanical advantage is length of wedge divided by the thickness</a:t>
            </a:r>
            <a:endParaRPr lang="en-US" dirty="0"/>
          </a:p>
        </p:txBody>
      </p:sp>
      <p:pic>
        <p:nvPicPr>
          <p:cNvPr id="9218" name="Picture 2" descr="http://images.smete.org/Resource_Images/i5/544C1581-D914-4556-9853-FF6F9EF66D49/wedgeLabeled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962399"/>
            <a:ext cx="3429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44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Screw- a simple machine that consists of an inclined plane wrapped around a cylinder</a:t>
            </a:r>
          </a:p>
          <a:p>
            <a:pPr lvl="1"/>
            <a:r>
              <a:rPr lang="en-US" dirty="0" smtClean="0"/>
              <a:t>When a screw is turned, a small force is applied over the long distance along the inclined plane of the screw</a:t>
            </a:r>
            <a:endParaRPr lang="en-US" dirty="0"/>
          </a:p>
        </p:txBody>
      </p:sp>
      <p:pic>
        <p:nvPicPr>
          <p:cNvPr id="10242" name="Picture 2" descr="C:\Documents and Settings\schonhoni\Local Settings\Temporary Internet Files\Content.IE5\M71BV532\MP90038664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477683"/>
            <a:ext cx="36576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Documents and Settings\schonhoni\Local Settings\Temporary Internet Files\Content.IE5\NWH3ZP7L\MP90017797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259667"/>
            <a:ext cx="2438400" cy="333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92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Compound machine- a machine made of more than one simple machines</a:t>
            </a:r>
          </a:p>
          <a:p>
            <a:endParaRPr lang="en-US" dirty="0"/>
          </a:p>
          <a:p>
            <a:r>
              <a:rPr lang="en-US" dirty="0" smtClean="0"/>
              <a:t>Example:  a can opener.</a:t>
            </a:r>
          </a:p>
          <a:p>
            <a:pPr lvl="1"/>
            <a:r>
              <a:rPr lang="en-US" dirty="0" smtClean="0"/>
              <a:t>Second-class lever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when you squeeze the handle</a:t>
            </a:r>
          </a:p>
          <a:p>
            <a:pPr lvl="1"/>
            <a:r>
              <a:rPr lang="en-US" dirty="0" smtClean="0"/>
              <a:t>Wedge </a:t>
            </a:r>
            <a:r>
              <a:rPr lang="en-US" dirty="0" smtClean="0">
                <a:sym typeface="Wingdings" pitchFamily="2" charset="2"/>
              </a:rPr>
              <a:t> blade of the can opener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Wheel and axle  knob you turn to open the can</a:t>
            </a:r>
            <a:endParaRPr lang="en-US" dirty="0"/>
          </a:p>
        </p:txBody>
      </p:sp>
      <p:pic>
        <p:nvPicPr>
          <p:cNvPr id="11266" name="Picture 2" descr="C:\Documents and Settings\schonhoni\Local Settings\Temporary Internet Files\Content.IE5\CW4FVBLU\MP90031430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205111"/>
            <a:ext cx="3028950" cy="242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40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ever used the “claw” of a hammer to remove a nail?</a:t>
            </a:r>
            <a:endParaRPr lang="en-US" dirty="0"/>
          </a:p>
        </p:txBody>
      </p:sp>
      <p:pic>
        <p:nvPicPr>
          <p:cNvPr id="1026" name="Picture 2" descr="http://www.finehomebuilding.com/CMS/uploadedimages/Images/Homebuilding/Departments/021193bs116-01_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057400"/>
            <a:ext cx="28575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038600" y="1981200"/>
            <a:ext cx="838200" cy="1295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5800" y="26289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If so, you were using the hammer as a lever.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3886200"/>
            <a:ext cx="358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 </a:t>
            </a:r>
            <a:r>
              <a:rPr lang="en-US" sz="3200" b="1" u="sng" dirty="0" smtClean="0">
                <a:solidFill>
                  <a:srgbClr val="FF0000"/>
                </a:solidFill>
              </a:rPr>
              <a:t>lever</a:t>
            </a:r>
            <a:r>
              <a:rPr lang="en-US" sz="3200" dirty="0" smtClean="0">
                <a:solidFill>
                  <a:srgbClr val="FF0000"/>
                </a:solidFill>
              </a:rPr>
              <a:t> is a simple machine that has a bar that pivots at a fixed point, called a </a:t>
            </a:r>
            <a:r>
              <a:rPr lang="en-US" sz="3200" b="1" u="sng" dirty="0" smtClean="0">
                <a:solidFill>
                  <a:srgbClr val="FF0000"/>
                </a:solidFill>
              </a:rPr>
              <a:t>fulcrum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521489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There are 3 different classes of levers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88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Levers</a:t>
            </a:r>
          </a:p>
          <a:p>
            <a:r>
              <a:rPr lang="en-US" dirty="0" smtClean="0"/>
              <a:t>Pulleys</a:t>
            </a:r>
          </a:p>
          <a:p>
            <a:r>
              <a:rPr lang="en-US" dirty="0" smtClean="0"/>
              <a:t>Wheel and axle</a:t>
            </a:r>
          </a:p>
          <a:p>
            <a:r>
              <a:rPr lang="en-US" dirty="0" smtClean="0"/>
              <a:t>Inclined planes</a:t>
            </a:r>
          </a:p>
          <a:p>
            <a:r>
              <a:rPr lang="en-US" dirty="0" smtClean="0"/>
              <a:t>Wedges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Compound machines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04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First-class levers</a:t>
            </a:r>
            <a:endParaRPr lang="en-US" dirty="0" smtClean="0"/>
          </a:p>
          <a:p>
            <a:pPr lvl="1"/>
            <a:r>
              <a:rPr lang="en-US" dirty="0" smtClean="0"/>
              <a:t>The fulcrum is between the input force and the load</a:t>
            </a:r>
          </a:p>
          <a:p>
            <a:pPr lvl="1"/>
            <a:r>
              <a:rPr lang="en-US" dirty="0" smtClean="0"/>
              <a:t>They always change the direction of the input force</a:t>
            </a:r>
          </a:p>
          <a:p>
            <a:pPr lvl="1"/>
            <a:r>
              <a:rPr lang="en-US" dirty="0" smtClean="0"/>
              <a:t>Can be used to increase force or to increase distance</a:t>
            </a:r>
          </a:p>
          <a:p>
            <a:pPr lvl="1"/>
            <a:endParaRPr lang="en-US" dirty="0"/>
          </a:p>
        </p:txBody>
      </p:sp>
      <p:pic>
        <p:nvPicPr>
          <p:cNvPr id="2050" name="Picture 2" descr="http://library.thinkquest.org/C004451F/firstclasslever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76600"/>
            <a:ext cx="5178425" cy="328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47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www.mca.k12.nf.ca/sm/lever/firs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6061361" cy="500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4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Second-class levers</a:t>
            </a:r>
            <a:endParaRPr lang="en-US" dirty="0" smtClean="0"/>
          </a:p>
          <a:p>
            <a:pPr lvl="1"/>
            <a:r>
              <a:rPr lang="en-US" dirty="0" smtClean="0"/>
              <a:t>The load is between the fulcrum and the input force</a:t>
            </a:r>
          </a:p>
          <a:p>
            <a:pPr lvl="1"/>
            <a:r>
              <a:rPr lang="en-US" dirty="0" smtClean="0"/>
              <a:t>The output force is greater than the input force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3074" name="Picture 2" descr="http://library.thinkquest.org/C004451F/secondclasslever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95600"/>
            <a:ext cx="5715000" cy="3629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133600" y="2667000"/>
            <a:ext cx="3124200" cy="11430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514600" y="2667000"/>
            <a:ext cx="2819400" cy="12192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24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www.worsleyschool.net/science/files/lever/sec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5943600" cy="4903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54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Third-class levers</a:t>
            </a:r>
            <a:endParaRPr lang="en-US" dirty="0" smtClean="0"/>
          </a:p>
          <a:p>
            <a:pPr lvl="1"/>
            <a:r>
              <a:rPr lang="en-US" dirty="0" smtClean="0"/>
              <a:t>The input force is between the fulcrum and the load</a:t>
            </a:r>
          </a:p>
          <a:p>
            <a:pPr lvl="1"/>
            <a:r>
              <a:rPr lang="en-US" dirty="0" smtClean="0"/>
              <a:t>Do not change the direction of the input force</a:t>
            </a:r>
          </a:p>
          <a:p>
            <a:pPr lvl="1"/>
            <a:r>
              <a:rPr lang="en-US" dirty="0" smtClean="0"/>
              <a:t>Do not increase the input force</a:t>
            </a:r>
          </a:p>
          <a:p>
            <a:pPr lvl="1"/>
            <a:r>
              <a:rPr lang="en-US" dirty="0" smtClean="0"/>
              <a:t>The output force is less than the input force</a:t>
            </a:r>
          </a:p>
          <a:p>
            <a:pPr lvl="1"/>
            <a:endParaRPr lang="en-US" dirty="0"/>
          </a:p>
        </p:txBody>
      </p:sp>
      <p:pic>
        <p:nvPicPr>
          <p:cNvPr id="4098" name="Picture 2" descr="http://www.professorbeaker.com/images/fishro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560368"/>
            <a:ext cx="4752975" cy="328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1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www.worsleyschool.net/science/files/lever/thir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6248400" cy="515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8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Pulley- a simple machine that has a grooved wheel and holds a rope or a cable</a:t>
            </a:r>
          </a:p>
          <a:p>
            <a:pPr lvl="1"/>
            <a:r>
              <a:rPr lang="en-US" dirty="0" smtClean="0"/>
              <a:t>A load is attached to one end of the rope, and an input force is applied to the other end.</a:t>
            </a:r>
            <a:endParaRPr lang="en-US" dirty="0"/>
          </a:p>
        </p:txBody>
      </p:sp>
      <p:pic>
        <p:nvPicPr>
          <p:cNvPr id="2050" name="Picture 2" descr="http://shop.pitsco.com/sharedimages/content/Large/L_Pulley_dia1_fix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730449"/>
            <a:ext cx="3838626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438400" y="5257800"/>
            <a:ext cx="152400" cy="7620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19600" y="5407967"/>
            <a:ext cx="2219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(input force)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6707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89</TotalTime>
  <Words>506</Words>
  <Application>Microsoft Office PowerPoint</Application>
  <PresentationFormat>On-screen Show (4:3)</PresentationFormat>
  <Paragraphs>86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Adjacency</vt:lpstr>
      <vt:lpstr>Work and Machines</vt:lpstr>
      <vt:lpstr>Levers</vt:lpstr>
      <vt:lpstr>Levers</vt:lpstr>
      <vt:lpstr>PowerPoint Presentation</vt:lpstr>
      <vt:lpstr>Levers</vt:lpstr>
      <vt:lpstr>PowerPoint Presentation</vt:lpstr>
      <vt:lpstr>Levers</vt:lpstr>
      <vt:lpstr>PowerPoint Presentation</vt:lpstr>
      <vt:lpstr>Pulleys</vt:lpstr>
      <vt:lpstr>PowerPoint Presentation</vt:lpstr>
      <vt:lpstr>Wheel and axle</vt:lpstr>
      <vt:lpstr>Wheel and axle</vt:lpstr>
      <vt:lpstr>Inclined Planes</vt:lpstr>
      <vt:lpstr>Inclined planes</vt:lpstr>
      <vt:lpstr>Inclined planes</vt:lpstr>
      <vt:lpstr>Wedges</vt:lpstr>
      <vt:lpstr>Wedges</vt:lpstr>
      <vt:lpstr>Screws</vt:lpstr>
      <vt:lpstr>Compound machines</vt:lpstr>
      <vt:lpstr>Examples!</vt:lpstr>
    </vt:vector>
  </TitlesOfParts>
  <Company>rrsd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and Machines</dc:title>
  <dc:creator>Nicole Schonhoff</dc:creator>
  <cp:lastModifiedBy>David Edinger</cp:lastModifiedBy>
  <cp:revision>22</cp:revision>
  <dcterms:created xsi:type="dcterms:W3CDTF">2012-02-16T15:23:57Z</dcterms:created>
  <dcterms:modified xsi:type="dcterms:W3CDTF">2015-03-15T19:45:58Z</dcterms:modified>
</cp:coreProperties>
</file>