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0" r:id="rId6"/>
    <p:sldId id="257" r:id="rId7"/>
    <p:sldId id="261" r:id="rId8"/>
    <p:sldId id="258" r:id="rId9"/>
    <p:sldId id="262" r:id="rId10"/>
    <p:sldId id="259" r:id="rId11"/>
    <p:sldId id="271" r:id="rId12"/>
    <p:sldId id="273" r:id="rId13"/>
    <p:sldId id="272" r:id="rId14"/>
    <p:sldId id="274" r:id="rId15"/>
    <p:sldId id="275" r:id="rId16"/>
    <p:sldId id="270" r:id="rId17"/>
    <p:sldId id="264" r:id="rId18"/>
    <p:sldId id="276" r:id="rId19"/>
    <p:sldId id="277" r:id="rId20"/>
    <p:sldId id="278" r:id="rId21"/>
    <p:sldId id="279" r:id="rId22"/>
    <p:sldId id="280" r:id="rId23"/>
    <p:sldId id="281" r:id="rId24"/>
    <p:sldId id="283" r:id="rId25"/>
    <p:sldId id="282" r:id="rId26"/>
    <p:sldId id="285" r:id="rId27"/>
    <p:sldId id="284" r:id="rId28"/>
    <p:sldId id="286" r:id="rId29"/>
    <p:sldId id="287" r:id="rId30"/>
    <p:sldId id="289" r:id="rId31"/>
    <p:sldId id="288" r:id="rId32"/>
    <p:sldId id="290" r:id="rId33"/>
    <p:sldId id="291" r:id="rId34"/>
    <p:sldId id="292" r:id="rId35"/>
    <p:sldId id="269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3333FF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5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D37D6-4EFA-45B2-AEBC-27B5CAFFFF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55697A-690C-4A3C-BFC2-F45B0A999BB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C6B8A8-82AC-404D-8DED-C78A59AB49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11D459-F3C5-449D-AA8C-535AD2C06A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2CF19FFC-2636-4338-B32D-B7E63C990D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F1549-C4B3-4F46-8A88-8B9082472A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8B4336-F9CE-4AD6-9225-3F32C9098B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E449A1-E68C-4AB3-81D6-A9BFE555D4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18B7E-1813-4F7D-91E3-7D78B320B7A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D33232-C7D0-4468-AB81-8E61D3F7F5F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3EA885-EE90-400C-9A44-AD4DC9F950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868E8C7-AFB9-47AF-B58F-AF7ECE4116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3600"/>
            <a:ext cx="91440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8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What’s the deal with WAVE classification?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0" y="5334000"/>
            <a:ext cx="6096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Coach Dave Edinger</a:t>
            </a:r>
          </a:p>
          <a:p>
            <a:pPr eaLnBrk="1" hangingPunct="1"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Physical Science (8A)</a:t>
            </a:r>
          </a:p>
          <a:p>
            <a:pPr eaLnBrk="1" hangingPunct="1">
              <a:defRPr/>
            </a:pPr>
            <a:r>
              <a:rPr lang="en-US" sz="2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J. C. Booth Middle School</a:t>
            </a:r>
          </a:p>
          <a:p>
            <a:pPr eaLnBrk="1" hangingPunct="1">
              <a:defRPr/>
            </a:pP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What’s the deal with WAVE classification?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9144000" cy="45259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5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water waves</a:t>
            </a:r>
          </a:p>
          <a:p>
            <a:pPr algn="ctr" eaLnBrk="1" hangingPunct="1">
              <a:defRPr/>
            </a:pPr>
            <a:r>
              <a:rPr lang="en-US" sz="5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earthquake/seismic waves</a:t>
            </a:r>
          </a:p>
          <a:p>
            <a:pPr algn="ctr" eaLnBrk="1" hangingPunct="1">
              <a:defRPr/>
            </a:pPr>
            <a:r>
              <a:rPr lang="en-US" sz="5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sound waves</a:t>
            </a:r>
          </a:p>
          <a:p>
            <a:pPr algn="ctr" eaLnBrk="1" hangingPunct="1">
              <a:defRPr/>
            </a:pPr>
            <a:r>
              <a:rPr lang="en-US" sz="5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waves that travel down a rope or spring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5410200"/>
            <a:ext cx="91440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All of these </a:t>
            </a:r>
            <a:r>
              <a:rPr lang="en-US" sz="40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examples</a:t>
            </a: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4000" b="1" u="sng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CANNOT</a:t>
            </a: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move through </a:t>
            </a:r>
            <a:r>
              <a:rPr lang="en-US" sz="40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empty space</a:t>
            </a:r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36220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2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What is</a:t>
            </a:r>
            <a:r>
              <a:rPr lang="en-US" sz="11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 </a:t>
            </a:r>
            <a:r>
              <a:rPr lang="en-US" sz="125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EMPTY SPACE</a:t>
            </a:r>
            <a:r>
              <a:rPr lang="en-US" sz="12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What’s the deal with WAVE classification?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  <a:defRPr/>
            </a:pPr>
            <a:r>
              <a:rPr lang="en-US" sz="6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Empty space</a:t>
            </a: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is space in which </a:t>
            </a:r>
            <a:r>
              <a:rPr lang="en-US" sz="6000" b="1" u="sng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NO MATTER</a:t>
            </a: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is present.  Another name for this is </a:t>
            </a:r>
            <a:r>
              <a:rPr lang="en-US" sz="6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a vacuum</a:t>
            </a: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0" y="6019800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red words</a:t>
            </a:r>
            <a:r>
              <a:rPr lang="en-US" sz="2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= vocabulary, </a:t>
            </a:r>
            <a:r>
              <a:rPr lang="en-US" sz="26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blue words</a:t>
            </a:r>
            <a:r>
              <a:rPr lang="en-US" sz="2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= connect words</a:t>
            </a:r>
            <a:endParaRPr lang="en-US" sz="26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0980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2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What are</a:t>
            </a:r>
            <a:r>
              <a:rPr lang="en-US" sz="11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 </a:t>
            </a:r>
            <a:r>
              <a:rPr lang="en-US" sz="95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electromagnetic </a:t>
            </a:r>
            <a:r>
              <a:rPr lang="en-US" sz="125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WAVES</a:t>
            </a:r>
            <a:r>
              <a:rPr lang="en-US" sz="12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What’s the deal with WAVE classification?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  <a:defRPr/>
            </a:pPr>
            <a:r>
              <a:rPr lang="en-US" sz="6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Electromagnetic waves</a:t>
            </a:r>
            <a:r>
              <a:rPr lang="en-US" sz="60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are </a:t>
            </a:r>
            <a:r>
              <a:rPr lang="en-US" sz="6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waves</a:t>
            </a: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that can travel through </a:t>
            </a:r>
            <a:r>
              <a:rPr lang="en-US" sz="6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matter</a:t>
            </a: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or </a:t>
            </a:r>
            <a:r>
              <a:rPr lang="en-US" sz="6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empty space</a:t>
            </a: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where </a:t>
            </a:r>
            <a:r>
              <a:rPr lang="en-US" sz="6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matter</a:t>
            </a: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is </a:t>
            </a:r>
            <a:r>
              <a:rPr lang="en-US" sz="6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not present</a:t>
            </a: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0" y="6019800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red words</a:t>
            </a:r>
            <a:r>
              <a:rPr lang="en-US" sz="2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= vocabulary, </a:t>
            </a:r>
            <a:r>
              <a:rPr lang="en-US" sz="26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blue words</a:t>
            </a:r>
            <a:r>
              <a:rPr lang="en-US" sz="2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= connect words</a:t>
            </a:r>
            <a:endParaRPr lang="en-US" sz="26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9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What are examples of </a:t>
            </a:r>
            <a:r>
              <a:rPr lang="en-US" sz="9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electromagnetic WAVES</a:t>
            </a:r>
            <a:r>
              <a:rPr lang="en-US" sz="9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What’s the deal with WAVE classification?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defRPr/>
            </a:pPr>
            <a:r>
              <a:rPr lang="en-US" sz="5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radio waves</a:t>
            </a:r>
          </a:p>
          <a:p>
            <a:pPr algn="ctr" eaLnBrk="1" hangingPunct="1">
              <a:defRPr/>
            </a:pPr>
            <a:r>
              <a:rPr lang="en-US" sz="5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microwaves</a:t>
            </a:r>
          </a:p>
          <a:p>
            <a:pPr algn="ctr" eaLnBrk="1" hangingPunct="1">
              <a:defRPr/>
            </a:pPr>
            <a:r>
              <a:rPr lang="en-US" sz="5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infrared waves</a:t>
            </a:r>
          </a:p>
          <a:p>
            <a:pPr algn="ctr" eaLnBrk="1" hangingPunct="1">
              <a:defRPr/>
            </a:pPr>
            <a:r>
              <a:rPr lang="en-US" sz="5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visible light</a:t>
            </a:r>
          </a:p>
          <a:p>
            <a:pPr algn="ctr" eaLnBrk="1" hangingPunct="1">
              <a:defRPr/>
            </a:pPr>
            <a:r>
              <a:rPr lang="en-US" sz="5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ultraviolet rays</a:t>
            </a:r>
          </a:p>
          <a:p>
            <a:pPr algn="ctr" eaLnBrk="1" hangingPunct="1">
              <a:defRPr/>
            </a:pPr>
            <a:r>
              <a:rPr lang="en-US" sz="5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X-rays</a:t>
            </a:r>
          </a:p>
          <a:p>
            <a:pPr algn="ctr" eaLnBrk="1" hangingPunct="1">
              <a:defRPr/>
            </a:pPr>
            <a:endParaRPr lang="en-US" sz="5400" b="1" smtClean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9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Classification of </a:t>
            </a:r>
            <a:r>
              <a:rPr lang="en-US" sz="95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WAVES </a:t>
            </a:r>
            <a:r>
              <a:rPr lang="en-US" sz="9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by </a:t>
            </a:r>
            <a:r>
              <a:rPr lang="en-US" sz="95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HOW</a:t>
            </a:r>
            <a:r>
              <a:rPr lang="en-US" sz="9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 energy moves through them</a:t>
            </a:r>
            <a:r>
              <a:rPr lang="en-US" sz="13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What’s the deal with WAVE classification?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4525963"/>
          </a:xfrm>
        </p:spPr>
        <p:txBody>
          <a:bodyPr>
            <a:normAutofit fontScale="92500"/>
          </a:bodyPr>
          <a:lstStyle/>
          <a:p>
            <a:pPr algn="ctr" eaLnBrk="1" hangingPunct="1">
              <a:buFontTx/>
              <a:buNone/>
              <a:defRPr/>
            </a:pPr>
            <a:r>
              <a:rPr lang="en-US" sz="4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There are two</a:t>
            </a:r>
            <a:r>
              <a:rPr lang="en-US" sz="48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classifications </a:t>
            </a:r>
            <a:r>
              <a:rPr lang="en-US" sz="4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for </a:t>
            </a:r>
            <a:r>
              <a:rPr lang="en-US" sz="48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waves</a:t>
            </a:r>
            <a:r>
              <a:rPr lang="en-US" sz="4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based on how energy </a:t>
            </a:r>
            <a:r>
              <a:rPr lang="en-US" sz="48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moves through </a:t>
            </a:r>
            <a:r>
              <a:rPr lang="en-US" sz="4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them: </a:t>
            </a:r>
          </a:p>
          <a:p>
            <a:pPr algn="ctr" eaLnBrk="1" hangingPunct="1">
              <a:defRPr/>
            </a:pPr>
            <a:r>
              <a:rPr lang="en-US" sz="48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Compressional/Longitudinal Waves</a:t>
            </a:r>
          </a:p>
          <a:p>
            <a:pPr algn="ctr" eaLnBrk="1" hangingPunct="1">
              <a:defRPr/>
            </a:pPr>
            <a:r>
              <a:rPr lang="en-US" sz="48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Transverse Waves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0" y="6019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red words</a:t>
            </a: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= vocabulary, </a:t>
            </a:r>
            <a:r>
              <a:rPr lang="en-US" sz="2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blue words</a:t>
            </a: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= connect words</a:t>
            </a:r>
            <a:endParaRPr lang="en-US" sz="24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6700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9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What are </a:t>
            </a:r>
            <a:r>
              <a:rPr lang="en-US" sz="9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compressional/ longitudinal WAVES</a:t>
            </a:r>
            <a:r>
              <a:rPr lang="en-US" sz="9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098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3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How are </a:t>
            </a:r>
            <a:r>
              <a:rPr lang="en-US" sz="13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WAVES </a:t>
            </a:r>
            <a:r>
              <a:rPr lang="en-US" sz="13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classified?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What’s the deal with WAVE classification?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-381000" y="381000"/>
            <a:ext cx="9525000" cy="4525963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Tx/>
              <a:buNone/>
              <a:defRPr/>
            </a:pPr>
            <a:r>
              <a:rPr lang="en-US" sz="45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Mechanical waves</a:t>
            </a:r>
            <a:r>
              <a:rPr lang="en-US" sz="4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in which the </a:t>
            </a:r>
            <a:r>
              <a:rPr lang="en-US" sz="45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particles</a:t>
            </a:r>
            <a:r>
              <a:rPr lang="en-US" sz="4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of </a:t>
            </a:r>
            <a:r>
              <a:rPr lang="en-US" sz="45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matter</a:t>
            </a:r>
            <a:r>
              <a:rPr lang="en-US" sz="4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in the </a:t>
            </a:r>
            <a:r>
              <a:rPr lang="en-US" sz="45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medium</a:t>
            </a:r>
            <a:r>
              <a:rPr lang="en-US" sz="4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45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vibrate</a:t>
            </a:r>
            <a:r>
              <a:rPr lang="en-US" sz="4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by </a:t>
            </a:r>
            <a:r>
              <a:rPr lang="en-US" sz="45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pushing together</a:t>
            </a:r>
            <a:r>
              <a:rPr lang="en-US" sz="4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and </a:t>
            </a:r>
            <a:r>
              <a:rPr lang="en-US" sz="45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moving apart</a:t>
            </a:r>
            <a:r>
              <a:rPr lang="en-US" sz="4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4500" b="1" i="1" u="sng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parallel</a:t>
            </a:r>
            <a:r>
              <a:rPr lang="en-US" sz="4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to the </a:t>
            </a:r>
            <a:r>
              <a:rPr lang="en-US" sz="45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direction</a:t>
            </a:r>
            <a:r>
              <a:rPr lang="en-US" sz="4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45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in which the wave travels</a:t>
            </a:r>
            <a:r>
              <a:rPr lang="en-US" sz="4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are called </a:t>
            </a:r>
            <a:r>
              <a:rPr lang="en-US" sz="45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compressional/longitudinal waves</a:t>
            </a:r>
            <a:r>
              <a:rPr lang="en-US" sz="4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.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red words</a:t>
            </a: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= vocabulary, </a:t>
            </a:r>
            <a:r>
              <a:rPr lang="en-US" sz="2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blue words</a:t>
            </a: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= connect words</a:t>
            </a:r>
            <a:endParaRPr lang="en-US" sz="24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rarefaction_sp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8610600" cy="459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81000" y="5257800"/>
            <a:ext cx="845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http://www.lcse.umn.edu/specs/labs/glossary_items/rarefaction_spring.html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What’s the deal with WAVE classification?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4525963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  <a:defRPr/>
            </a:pPr>
            <a:r>
              <a:rPr lang="en-US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The place on the </a:t>
            </a:r>
            <a:r>
              <a:rPr lang="en-US" sz="5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wave</a:t>
            </a:r>
            <a:r>
              <a:rPr lang="en-US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that is </a:t>
            </a:r>
            <a:r>
              <a:rPr lang="en-US" sz="5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pushed together</a:t>
            </a:r>
            <a:r>
              <a:rPr lang="en-US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is called the </a:t>
            </a:r>
            <a:r>
              <a:rPr lang="en-US" sz="5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compression </a:t>
            </a:r>
            <a:r>
              <a:rPr lang="en-US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and the place that is </a:t>
            </a:r>
            <a:r>
              <a:rPr lang="en-US" sz="5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moving apart</a:t>
            </a:r>
            <a:r>
              <a:rPr lang="en-US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is the </a:t>
            </a:r>
            <a:r>
              <a:rPr lang="en-US" sz="5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rarefaction</a:t>
            </a:r>
            <a:r>
              <a:rPr lang="en-US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.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0" y="6019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red words</a:t>
            </a: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= vocabulary, </a:t>
            </a:r>
            <a:r>
              <a:rPr lang="en-US" sz="2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blue words</a:t>
            </a: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= connect words</a:t>
            </a:r>
            <a:endParaRPr lang="en-US" sz="24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8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What are examples of </a:t>
            </a:r>
            <a:r>
              <a:rPr lang="en-US" sz="85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compressional/ longitudinal waves</a:t>
            </a:r>
            <a:r>
              <a:rPr lang="en-US" sz="8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What’s the deal with WAVE classification?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45259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49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sound waves</a:t>
            </a:r>
          </a:p>
          <a:p>
            <a:pPr algn="ctr" eaLnBrk="1" hangingPunct="1">
              <a:defRPr/>
            </a:pPr>
            <a:r>
              <a:rPr lang="en-US" sz="49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some waves in a spring</a:t>
            </a:r>
          </a:p>
          <a:p>
            <a:pPr algn="ctr" eaLnBrk="1" hangingPunct="1">
              <a:defRPr/>
            </a:pPr>
            <a:r>
              <a:rPr lang="en-US" sz="49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some seismic waves (earthquake waves-  primary waves, to be exact)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6700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2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What are </a:t>
            </a:r>
            <a:r>
              <a:rPr lang="en-US" sz="125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transverse WAVES</a:t>
            </a:r>
            <a:r>
              <a:rPr lang="en-US" sz="12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What’s the deal with WAVE classification?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4525963"/>
          </a:xfrm>
        </p:spPr>
        <p:txBody>
          <a:bodyPr>
            <a:normAutofit fontScale="92500"/>
          </a:bodyPr>
          <a:lstStyle/>
          <a:p>
            <a:pPr algn="ctr" eaLnBrk="1" hangingPunct="1">
              <a:buFontTx/>
              <a:buNone/>
              <a:defRPr/>
            </a:pPr>
            <a:r>
              <a:rPr lang="en-US" sz="4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Mechanical waves</a:t>
            </a:r>
            <a:r>
              <a:rPr lang="en-US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in which the </a:t>
            </a:r>
            <a:r>
              <a:rPr lang="en-US" sz="4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particles</a:t>
            </a:r>
            <a:r>
              <a:rPr lang="en-US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of </a:t>
            </a:r>
            <a:r>
              <a:rPr lang="en-US" sz="4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matter</a:t>
            </a:r>
            <a:r>
              <a:rPr lang="en-US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in the </a:t>
            </a:r>
            <a:r>
              <a:rPr lang="en-US" sz="4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medium</a:t>
            </a:r>
            <a:r>
              <a:rPr lang="en-US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4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vibrate</a:t>
            </a:r>
            <a:r>
              <a:rPr lang="en-US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by moving </a:t>
            </a:r>
            <a:r>
              <a:rPr lang="en-US" sz="4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back and forth</a:t>
            </a:r>
            <a:r>
              <a:rPr lang="en-US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and </a:t>
            </a:r>
            <a:r>
              <a:rPr lang="en-US" sz="4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perpendicular</a:t>
            </a:r>
            <a:r>
              <a:rPr lang="en-US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(</a:t>
            </a:r>
            <a:r>
              <a:rPr lang="en-US" sz="4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at right angles</a:t>
            </a:r>
            <a:r>
              <a:rPr lang="en-US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) to the </a:t>
            </a:r>
            <a:r>
              <a:rPr lang="en-US" sz="44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direction the wave travels</a:t>
            </a:r>
            <a:r>
              <a:rPr lang="en-US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are called </a:t>
            </a:r>
            <a:r>
              <a:rPr lang="en-US" sz="44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transverse waves</a:t>
            </a:r>
            <a:r>
              <a:rPr lang="en-US" sz="4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.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0" y="6019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red words</a:t>
            </a: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= vocabulary, </a:t>
            </a:r>
            <a:r>
              <a:rPr lang="en-US" sz="2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blue words</a:t>
            </a: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= connect words</a:t>
            </a:r>
            <a:endParaRPr lang="en-US" sz="24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 descr="wave_cr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8305800" cy="565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838200" y="6096000"/>
            <a:ext cx="7620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science.hq.nasa.gov/kids/imagers/ems/waves3.html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What’s the deal with WAVE classification?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4525963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  <a:defRPr/>
            </a:pP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The </a:t>
            </a:r>
            <a:r>
              <a:rPr lang="en-US" sz="6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highest point</a:t>
            </a: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of a </a:t>
            </a:r>
            <a:r>
              <a:rPr lang="en-US" sz="6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transverse wave</a:t>
            </a: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is the </a:t>
            </a:r>
            <a:r>
              <a:rPr lang="en-US" sz="6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crest</a:t>
            </a: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and the </a:t>
            </a:r>
            <a:r>
              <a:rPr lang="en-US" sz="6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lowest point</a:t>
            </a: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is called a </a:t>
            </a:r>
            <a:r>
              <a:rPr lang="en-US" sz="6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trough</a:t>
            </a: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.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0" y="6019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red words</a:t>
            </a: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= vocabulary, </a:t>
            </a:r>
            <a:r>
              <a:rPr lang="en-US" sz="2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blue words</a:t>
            </a: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= connect words</a:t>
            </a:r>
            <a:endParaRPr lang="en-US" sz="24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0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What are examples of </a:t>
            </a:r>
            <a:r>
              <a:rPr lang="en-US" sz="10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transverse waves</a:t>
            </a:r>
            <a:r>
              <a:rPr lang="en-US" sz="10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What’s the deal with WAVE classification?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5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Waves</a:t>
            </a:r>
            <a:r>
              <a:rPr lang="en-US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can be </a:t>
            </a:r>
            <a:r>
              <a:rPr lang="en-US" sz="5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classified</a:t>
            </a:r>
            <a:r>
              <a:rPr lang="en-US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by </a:t>
            </a:r>
            <a:r>
              <a:rPr lang="en-US" sz="5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WHAT</a:t>
            </a:r>
            <a:r>
              <a:rPr lang="en-US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they </a:t>
            </a:r>
            <a:r>
              <a:rPr lang="en-US" sz="5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move</a:t>
            </a:r>
            <a:r>
              <a:rPr lang="en-US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5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through</a:t>
            </a:r>
            <a:r>
              <a:rPr lang="en-US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or by </a:t>
            </a:r>
            <a:r>
              <a:rPr lang="en-US" sz="5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HOW</a:t>
            </a:r>
            <a:r>
              <a:rPr lang="en-US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5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energy</a:t>
            </a:r>
            <a:r>
              <a:rPr lang="en-US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5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moves</a:t>
            </a:r>
            <a:r>
              <a:rPr lang="en-US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5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through</a:t>
            </a:r>
            <a:r>
              <a:rPr lang="en-US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them.</a:t>
            </a:r>
          </a:p>
          <a:p>
            <a:pPr eaLnBrk="1" hangingPunct="1">
              <a:buFontTx/>
              <a:buNone/>
              <a:defRPr/>
            </a:pPr>
            <a:endParaRPr lang="en-US" sz="5400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6019800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red words</a:t>
            </a:r>
            <a:r>
              <a:rPr lang="en-US" sz="2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= vocabulary, </a:t>
            </a:r>
            <a:r>
              <a:rPr lang="en-US" sz="26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blue words</a:t>
            </a:r>
            <a:r>
              <a:rPr lang="en-US" sz="2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= connect words</a:t>
            </a:r>
            <a:endParaRPr lang="en-US" sz="26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What’s the deal with WAVE classification?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4525963"/>
          </a:xfrm>
        </p:spPr>
        <p:txBody>
          <a:bodyPr>
            <a:normAutofit fontScale="92500"/>
          </a:bodyPr>
          <a:lstStyle/>
          <a:p>
            <a:pPr algn="ctr" eaLnBrk="1" hangingPunct="1">
              <a:defRPr/>
            </a:pPr>
            <a:r>
              <a:rPr lang="en-US" sz="45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strings on a musical instrument</a:t>
            </a:r>
          </a:p>
          <a:p>
            <a:pPr algn="ctr" eaLnBrk="1" hangingPunct="1">
              <a:defRPr/>
            </a:pPr>
            <a:r>
              <a:rPr lang="en-US" sz="45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waves on a rope</a:t>
            </a:r>
          </a:p>
          <a:p>
            <a:pPr algn="ctr" eaLnBrk="1" hangingPunct="1">
              <a:defRPr/>
            </a:pPr>
            <a:r>
              <a:rPr lang="en-US" sz="45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some waves in a spring</a:t>
            </a:r>
          </a:p>
          <a:p>
            <a:pPr algn="ctr" eaLnBrk="1" hangingPunct="1">
              <a:defRPr/>
            </a:pPr>
            <a:r>
              <a:rPr lang="en-US" sz="45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some seismic waves (earthquake waves-  secondary waves, to be exact)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What’s the deal with WAVE classification?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4525963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5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Electromagnetic waves</a:t>
            </a:r>
            <a:r>
              <a:rPr lang="en-US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are </a:t>
            </a:r>
            <a:r>
              <a:rPr lang="en-US" sz="5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transverse waves</a:t>
            </a:r>
            <a:r>
              <a:rPr lang="en-US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that can travel without a </a:t>
            </a:r>
            <a:r>
              <a:rPr lang="en-US" sz="5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medium</a:t>
            </a:r>
            <a:r>
              <a:rPr lang="en-US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through </a:t>
            </a:r>
            <a:r>
              <a:rPr lang="en-US" sz="54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empty space</a:t>
            </a:r>
            <a:r>
              <a:rPr lang="en-US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.</a:t>
            </a:r>
          </a:p>
          <a:p>
            <a:pPr eaLnBrk="1" hangingPunct="1">
              <a:buFontTx/>
              <a:buNone/>
              <a:defRPr/>
            </a:pPr>
            <a:endParaRPr lang="en-US" sz="5400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0" y="6019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red words</a:t>
            </a: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= vocabulary, </a:t>
            </a:r>
            <a:r>
              <a:rPr lang="en-US" sz="2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blue words</a:t>
            </a: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= connect words</a:t>
            </a:r>
            <a:endParaRPr lang="en-US" sz="24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Works Cited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Information from the South Carolina State Science Standards for 8</a:t>
            </a:r>
            <a:r>
              <a:rPr lang="en-US" b="1" baseline="3000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th</a:t>
            </a:r>
            <a:r>
              <a:rPr lang="en-US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Grade</a:t>
            </a:r>
          </a:p>
          <a:p>
            <a:pPr eaLnBrk="1" hangingPunct="1">
              <a:defRPr/>
            </a:pPr>
            <a:r>
              <a:rPr lang="en-US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Microsoft Clipart (the background picture) </a:t>
            </a:r>
          </a:p>
          <a:p>
            <a:pPr eaLnBrk="1" hangingPunct="1">
              <a:defRPr/>
            </a:pPr>
            <a:r>
              <a:rPr lang="en-US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http://www.lcse.umn.edu/specs/labs/glossary_items/rarefaction_spring.html</a:t>
            </a:r>
          </a:p>
          <a:p>
            <a:pPr eaLnBrk="1" hangingPunct="1">
              <a:defRPr/>
            </a:pPr>
            <a:r>
              <a:rPr lang="en-US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science.hq.nasa.gov/kids/imagers/ems/waves3.html</a:t>
            </a:r>
            <a:r>
              <a:rPr lang="en-US" smtClean="0">
                <a:latin typeface="Arial Rounded MT Bold" pitchFamily="34" charset="0"/>
              </a:rPr>
              <a:t> </a:t>
            </a:r>
            <a:endParaRPr lang="en-US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endParaRPr lang="en-US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  <a:p>
            <a:pPr eaLnBrk="1" hangingPunct="1">
              <a:defRPr/>
            </a:pPr>
            <a:endParaRPr lang="en-US" b="1" smtClean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99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Classification of </a:t>
            </a:r>
            <a:r>
              <a:rPr lang="en-US" sz="99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WAVES </a:t>
            </a:r>
            <a:r>
              <a:rPr lang="en-US" sz="99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by </a:t>
            </a:r>
            <a:r>
              <a:rPr lang="en-US" sz="99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WHAT</a:t>
            </a:r>
            <a:r>
              <a:rPr lang="en-US" sz="99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 they move through</a:t>
            </a:r>
            <a:r>
              <a:rPr lang="en-US" sz="13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What’s the deal with WAVE classification?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sz="5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There are two</a:t>
            </a:r>
            <a:r>
              <a:rPr lang="en-US" sz="5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classifications </a:t>
            </a:r>
            <a:r>
              <a:rPr lang="en-US" sz="5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for </a:t>
            </a:r>
            <a:r>
              <a:rPr lang="en-US" sz="5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waves</a:t>
            </a:r>
            <a:r>
              <a:rPr lang="en-US" sz="5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based on what they </a:t>
            </a:r>
            <a:r>
              <a:rPr lang="en-US" sz="5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move through</a:t>
            </a:r>
            <a:r>
              <a:rPr lang="en-US" sz="5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: </a:t>
            </a:r>
          </a:p>
          <a:p>
            <a:pPr algn="ctr" eaLnBrk="1" hangingPunct="1">
              <a:defRPr/>
            </a:pPr>
            <a:r>
              <a:rPr lang="en-US" sz="5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Mechanical Waves</a:t>
            </a:r>
          </a:p>
          <a:p>
            <a:pPr algn="ctr" eaLnBrk="1" hangingPunct="1">
              <a:defRPr/>
            </a:pPr>
            <a:r>
              <a:rPr lang="en-US" sz="5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Electromagnetic Waves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6019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red words</a:t>
            </a: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= vocabulary, </a:t>
            </a:r>
            <a:r>
              <a:rPr lang="en-US" sz="24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blue words</a:t>
            </a:r>
            <a:r>
              <a:rPr lang="en-US" sz="2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= connect words</a:t>
            </a:r>
            <a:endParaRPr lang="en-US" sz="24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0980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2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What are </a:t>
            </a:r>
            <a:r>
              <a:rPr lang="en-US" sz="125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mechanical WAVES</a:t>
            </a:r>
            <a:r>
              <a:rPr lang="en-US" sz="125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What’s the deal with WAVE classification?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>
            <a:normAutofit lnSpcReduction="10000"/>
          </a:bodyPr>
          <a:lstStyle/>
          <a:p>
            <a:pPr algn="ctr" eaLnBrk="1" hangingPunct="1">
              <a:buFontTx/>
              <a:buNone/>
              <a:defRPr/>
            </a:pPr>
            <a:r>
              <a:rPr lang="en-US" sz="6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Mechanical waves</a:t>
            </a: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are </a:t>
            </a:r>
            <a:r>
              <a:rPr lang="en-US" sz="6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waves</a:t>
            </a: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that can </a:t>
            </a:r>
            <a:r>
              <a:rPr lang="en-US" sz="6000" b="1" u="sng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ONLY</a:t>
            </a: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move </a:t>
            </a:r>
            <a:r>
              <a:rPr lang="en-US" sz="6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through</a:t>
            </a: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a </a:t>
            </a:r>
            <a:r>
              <a:rPr lang="en-US" sz="6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medium</a:t>
            </a: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(through </a:t>
            </a:r>
            <a:r>
              <a:rPr lang="en-US" sz="6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matter</a:t>
            </a: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).</a:t>
            </a:r>
          </a:p>
          <a:p>
            <a:pPr eaLnBrk="1" hangingPunct="1">
              <a:buFontTx/>
              <a:buNone/>
              <a:defRPr/>
            </a:pPr>
            <a:endParaRPr lang="en-US" sz="6000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6019800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red words</a:t>
            </a:r>
            <a:r>
              <a:rPr lang="en-US" sz="2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= vocabulary, </a:t>
            </a:r>
            <a:r>
              <a:rPr lang="en-US" sz="26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blue words</a:t>
            </a:r>
            <a:r>
              <a:rPr lang="en-US" sz="2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= connect words</a:t>
            </a:r>
            <a:endParaRPr lang="en-US" sz="26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3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What’s the deal with WAVE classification?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990600"/>
            <a:ext cx="9144000" cy="4525963"/>
          </a:xfrm>
        </p:spPr>
        <p:txBody>
          <a:bodyPr>
            <a:normAutofit fontScale="92500"/>
          </a:bodyPr>
          <a:lstStyle/>
          <a:p>
            <a:pPr algn="ctr" eaLnBrk="1" hangingPunct="1">
              <a:buFontTx/>
              <a:buNone/>
              <a:defRPr/>
            </a:pPr>
            <a:r>
              <a:rPr lang="en-US" sz="6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Mechanical waves</a:t>
            </a:r>
            <a:r>
              <a:rPr lang="en-US" sz="6000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</a:t>
            </a:r>
            <a:r>
              <a:rPr lang="en-US" sz="6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require</a:t>
            </a: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the </a:t>
            </a:r>
            <a:r>
              <a:rPr lang="en-US" sz="6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particles</a:t>
            </a: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of the </a:t>
            </a:r>
            <a:r>
              <a:rPr lang="en-US" sz="6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medium</a:t>
            </a: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to </a:t>
            </a:r>
            <a:r>
              <a:rPr lang="en-US" sz="6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vibrate</a:t>
            </a: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in order for </a:t>
            </a:r>
            <a:r>
              <a:rPr lang="en-US" sz="6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energy</a:t>
            </a: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to be </a:t>
            </a:r>
            <a:r>
              <a:rPr lang="en-US" sz="6000" b="1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transferred</a:t>
            </a:r>
            <a:r>
              <a:rPr lang="en-US" sz="6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0" y="6019800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600" b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red words</a:t>
            </a:r>
            <a:r>
              <a:rPr lang="en-US" sz="2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= vocabulary, </a:t>
            </a:r>
            <a:r>
              <a:rPr lang="en-US" sz="26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blue words</a:t>
            </a:r>
            <a:r>
              <a:rPr lang="en-US" sz="2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oper Black" pitchFamily="18" charset="0"/>
              </a:rPr>
              <a:t>= connect words</a:t>
            </a:r>
            <a:endParaRPr lang="en-US" sz="2600" b="1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3200"/>
            <a:ext cx="9144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0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What are examples </a:t>
            </a:r>
            <a:r>
              <a:rPr lang="en-US" sz="100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mechanical WAVES</a:t>
            </a:r>
            <a:r>
              <a:rPr lang="en-US" sz="10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uhaus 93" pitchFamily="82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78AC39F2BD1B46A982432684CC95BF" ma:contentTypeVersion="0" ma:contentTypeDescription="Create a new document." ma:contentTypeScope="" ma:versionID="db7f25440af2d9a4da64f6c71b2bc7d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5D1D8FF-4183-4834-A694-7BEA8EC854D8}">
  <ds:schemaRefs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EF66164-5F6A-469C-8107-4BB475EF3C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11AF10-64DF-4181-94C6-99B48FEC6F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152</TotalTime>
  <Words>688</Words>
  <Application>Microsoft Office PowerPoint</Application>
  <PresentationFormat>On-screen Show (4:3)</PresentationFormat>
  <Paragraphs>85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Apex</vt:lpstr>
      <vt:lpstr>What’s the deal with WAVE classification?</vt:lpstr>
      <vt:lpstr>How are WAVES classified?</vt:lpstr>
      <vt:lpstr>What’s the deal with WAVE classification?</vt:lpstr>
      <vt:lpstr>Classification of WAVES by WHAT they move through </vt:lpstr>
      <vt:lpstr>What’s the deal with WAVE classification?</vt:lpstr>
      <vt:lpstr>What are mechanical WAVES?</vt:lpstr>
      <vt:lpstr>What’s the deal with WAVE classification?</vt:lpstr>
      <vt:lpstr>What’s the deal with WAVE classification?</vt:lpstr>
      <vt:lpstr>What are examples mechanical WAVES?</vt:lpstr>
      <vt:lpstr>What’s the deal with WAVE classification?</vt:lpstr>
      <vt:lpstr>What is EMPTY SPACE?</vt:lpstr>
      <vt:lpstr>What’s the deal with WAVE classification?</vt:lpstr>
      <vt:lpstr>What are electromagnetic WAVES?</vt:lpstr>
      <vt:lpstr>What’s the deal with WAVE classification?</vt:lpstr>
      <vt:lpstr>What are examples of electromagnetic WAVES?</vt:lpstr>
      <vt:lpstr>What’s the deal with WAVE classification?</vt:lpstr>
      <vt:lpstr>Classification of WAVES by HOW energy moves through them </vt:lpstr>
      <vt:lpstr>What’s the deal with WAVE classification?</vt:lpstr>
      <vt:lpstr>What are compressional/ longitudinal WAVES?</vt:lpstr>
      <vt:lpstr>What’s the deal with WAVE classification?</vt:lpstr>
      <vt:lpstr>PowerPoint Presentation</vt:lpstr>
      <vt:lpstr>What’s the deal with WAVE classification?</vt:lpstr>
      <vt:lpstr>What are examples of compressional/ longitudinal waves?</vt:lpstr>
      <vt:lpstr>What’s the deal with WAVE classification?</vt:lpstr>
      <vt:lpstr>What are transverse WAVES?</vt:lpstr>
      <vt:lpstr>What’s the deal with WAVE classification?</vt:lpstr>
      <vt:lpstr>PowerPoint Presentation</vt:lpstr>
      <vt:lpstr>What’s the deal with WAVE classification?</vt:lpstr>
      <vt:lpstr>What are examples of transverse waves?</vt:lpstr>
      <vt:lpstr>What’s the deal with WAVE classification?</vt:lpstr>
      <vt:lpstr>What’s the deal with WAVE classification?</vt:lpstr>
      <vt:lpstr>Works Cited</vt:lpstr>
    </vt:vector>
  </TitlesOfParts>
  <Company>The School District of Greenville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deal with  WAVES?</dc:title>
  <dc:creator>Greenville Schools</dc:creator>
  <cp:lastModifiedBy>Dave Edinger</cp:lastModifiedBy>
  <cp:revision>20</cp:revision>
  <dcterms:created xsi:type="dcterms:W3CDTF">2008-10-23T20:41:01Z</dcterms:created>
  <dcterms:modified xsi:type="dcterms:W3CDTF">2014-03-12T11:22:05Z</dcterms:modified>
</cp:coreProperties>
</file>