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651"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83"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Narrow" pitchFamily="-111" charset="0"/>
        <a:ea typeface="ＭＳ Ｐゴシック" pitchFamily="1" charset="-128"/>
        <a:cs typeface="+mn-cs"/>
      </a:defRPr>
    </a:lvl1pPr>
    <a:lvl2pPr marL="457200" algn="l" rtl="0" fontAlgn="base">
      <a:spcBef>
        <a:spcPct val="0"/>
      </a:spcBef>
      <a:spcAft>
        <a:spcPct val="0"/>
      </a:spcAft>
      <a:defRPr sz="2400" kern="1200">
        <a:solidFill>
          <a:schemeClr val="tx1"/>
        </a:solidFill>
        <a:latin typeface="Arial Narrow" pitchFamily="-111" charset="0"/>
        <a:ea typeface="ＭＳ Ｐゴシック" pitchFamily="1" charset="-128"/>
        <a:cs typeface="+mn-cs"/>
      </a:defRPr>
    </a:lvl2pPr>
    <a:lvl3pPr marL="914400" algn="l" rtl="0" fontAlgn="base">
      <a:spcBef>
        <a:spcPct val="0"/>
      </a:spcBef>
      <a:spcAft>
        <a:spcPct val="0"/>
      </a:spcAft>
      <a:defRPr sz="2400" kern="1200">
        <a:solidFill>
          <a:schemeClr val="tx1"/>
        </a:solidFill>
        <a:latin typeface="Arial Narrow" pitchFamily="-111" charset="0"/>
        <a:ea typeface="ＭＳ Ｐゴシック" pitchFamily="1" charset="-128"/>
        <a:cs typeface="+mn-cs"/>
      </a:defRPr>
    </a:lvl3pPr>
    <a:lvl4pPr marL="1371600" algn="l" rtl="0" fontAlgn="base">
      <a:spcBef>
        <a:spcPct val="0"/>
      </a:spcBef>
      <a:spcAft>
        <a:spcPct val="0"/>
      </a:spcAft>
      <a:defRPr sz="2400" kern="1200">
        <a:solidFill>
          <a:schemeClr val="tx1"/>
        </a:solidFill>
        <a:latin typeface="Arial Narrow" pitchFamily="-111" charset="0"/>
        <a:ea typeface="ＭＳ Ｐゴシック" pitchFamily="1" charset="-128"/>
        <a:cs typeface="+mn-cs"/>
      </a:defRPr>
    </a:lvl4pPr>
    <a:lvl5pPr marL="1828800" algn="l" rtl="0" fontAlgn="base">
      <a:spcBef>
        <a:spcPct val="0"/>
      </a:spcBef>
      <a:spcAft>
        <a:spcPct val="0"/>
      </a:spcAft>
      <a:defRPr sz="2400" kern="1200">
        <a:solidFill>
          <a:schemeClr val="tx1"/>
        </a:solidFill>
        <a:latin typeface="Arial Narrow" pitchFamily="-111" charset="0"/>
        <a:ea typeface="ＭＳ Ｐゴシック" pitchFamily="1" charset="-128"/>
        <a:cs typeface="+mn-cs"/>
      </a:defRPr>
    </a:lvl5pPr>
    <a:lvl6pPr marL="2286000" algn="l" defTabSz="914400" rtl="0" eaLnBrk="1" latinLnBrk="0" hangingPunct="1">
      <a:defRPr sz="2400" kern="1200">
        <a:solidFill>
          <a:schemeClr val="tx1"/>
        </a:solidFill>
        <a:latin typeface="Arial Narrow" pitchFamily="-111" charset="0"/>
        <a:ea typeface="ＭＳ Ｐゴシック" pitchFamily="1" charset="-128"/>
        <a:cs typeface="+mn-cs"/>
      </a:defRPr>
    </a:lvl6pPr>
    <a:lvl7pPr marL="2743200" algn="l" defTabSz="914400" rtl="0" eaLnBrk="1" latinLnBrk="0" hangingPunct="1">
      <a:defRPr sz="2400" kern="1200">
        <a:solidFill>
          <a:schemeClr val="tx1"/>
        </a:solidFill>
        <a:latin typeface="Arial Narrow" pitchFamily="-111" charset="0"/>
        <a:ea typeface="ＭＳ Ｐゴシック" pitchFamily="1" charset="-128"/>
        <a:cs typeface="+mn-cs"/>
      </a:defRPr>
    </a:lvl7pPr>
    <a:lvl8pPr marL="3200400" algn="l" defTabSz="914400" rtl="0" eaLnBrk="1" latinLnBrk="0" hangingPunct="1">
      <a:defRPr sz="2400" kern="1200">
        <a:solidFill>
          <a:schemeClr val="tx1"/>
        </a:solidFill>
        <a:latin typeface="Arial Narrow" pitchFamily="-111" charset="0"/>
        <a:ea typeface="ＭＳ Ｐゴシック" pitchFamily="1" charset="-128"/>
        <a:cs typeface="+mn-cs"/>
      </a:defRPr>
    </a:lvl8pPr>
    <a:lvl9pPr marL="3657600" algn="l" defTabSz="914400" rtl="0" eaLnBrk="1" latinLnBrk="0" hangingPunct="1">
      <a:defRPr sz="2400" kern="1200">
        <a:solidFill>
          <a:schemeClr val="tx1"/>
        </a:solidFill>
        <a:latin typeface="Arial Narrow" pitchFamily="-111"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5" d="100"/>
          <a:sy n="85" d="100"/>
        </p:scale>
        <p:origin x="-137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US"/>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US"/>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315F9B4B-BCE9-40EC-B2FB-7535D1013D38}" type="slidenum">
              <a:rPr lang="en-US"/>
              <a:pPr>
                <a:defRPr/>
              </a:pPr>
              <a:t>‹#›</a:t>
            </a:fld>
            <a:endParaRPr lang="en-US"/>
          </a:p>
        </p:txBody>
      </p:sp>
    </p:spTree>
    <p:extLst>
      <p:ext uri="{BB962C8B-B14F-4D97-AF65-F5344CB8AC3E}">
        <p14:creationId xmlns:p14="http://schemas.microsoft.com/office/powerpoint/2010/main" val="21315627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111" charset="0"/>
                <a:ea typeface="ＭＳ Ｐゴシック" pitchFamily="1" charset="-128"/>
              </a:defRPr>
            </a:lvl1pPr>
            <a:lvl2pPr marL="742950" indent="-285750" eaLnBrk="0" hangingPunct="0">
              <a:defRPr sz="2400">
                <a:solidFill>
                  <a:schemeClr val="tx1"/>
                </a:solidFill>
                <a:latin typeface="Arial Narrow" pitchFamily="-111" charset="0"/>
                <a:ea typeface="ＭＳ Ｐゴシック" pitchFamily="1" charset="-128"/>
              </a:defRPr>
            </a:lvl2pPr>
            <a:lvl3pPr marL="1143000" indent="-228600" eaLnBrk="0" hangingPunct="0">
              <a:defRPr sz="2400">
                <a:solidFill>
                  <a:schemeClr val="tx1"/>
                </a:solidFill>
                <a:latin typeface="Arial Narrow" pitchFamily="-111" charset="0"/>
                <a:ea typeface="ＭＳ Ｐゴシック" pitchFamily="1" charset="-128"/>
              </a:defRPr>
            </a:lvl3pPr>
            <a:lvl4pPr marL="1600200" indent="-228600" eaLnBrk="0" hangingPunct="0">
              <a:defRPr sz="2400">
                <a:solidFill>
                  <a:schemeClr val="tx1"/>
                </a:solidFill>
                <a:latin typeface="Arial Narrow" pitchFamily="-111" charset="0"/>
                <a:ea typeface="ＭＳ Ｐゴシック" pitchFamily="1" charset="-128"/>
              </a:defRPr>
            </a:lvl4pPr>
            <a:lvl5pPr marL="2057400" indent="-228600" eaLnBrk="0" hangingPunct="0">
              <a:defRPr sz="2400">
                <a:solidFill>
                  <a:schemeClr val="tx1"/>
                </a:solidFill>
                <a:latin typeface="Arial Narrow" pitchFamily="-11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9pPr>
          </a:lstStyle>
          <a:p>
            <a:pPr eaLnBrk="1" hangingPunct="1"/>
            <a:fld id="{AAAB1611-E167-438B-851B-322FA96377F7}" type="slidenum">
              <a:rPr lang="en-US" altLang="en-US" sz="1200"/>
              <a:pPr eaLnBrk="1" hangingPunct="1"/>
              <a:t>5</a:t>
            </a:fld>
            <a:endParaRPr lang="en-US" alt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solidFill>
                  <a:srgbClr val="000000"/>
                </a:solidFill>
                <a:latin typeface="Verdana" pitchFamily="-111" charset="0"/>
                <a:ea typeface="ＭＳ Ｐゴシック" pitchFamily="1" charset="-128"/>
              </a:rPr>
              <a:t>A sloping surface, such as a ramp. An inclined plane can be used to alter the effort and distance involved in doing work, such as lifting loads. The trade-off is that an object must be moved a longer distance than if it was lifted straight up, but less force is needed.</a:t>
            </a:r>
            <a:br>
              <a:rPr lang="en-US" altLang="en-US" smtClean="0">
                <a:solidFill>
                  <a:srgbClr val="000000"/>
                </a:solidFill>
                <a:latin typeface="Verdana" pitchFamily="-111" charset="0"/>
                <a:ea typeface="ＭＳ Ｐゴシック" pitchFamily="1" charset="-128"/>
              </a:rPr>
            </a:br>
            <a:r>
              <a:rPr lang="en-US" altLang="en-US" smtClean="0">
                <a:solidFill>
                  <a:srgbClr val="000000"/>
                </a:solidFill>
                <a:latin typeface="Verdana" pitchFamily="-111" charset="0"/>
                <a:ea typeface="ＭＳ Ｐゴシック" pitchFamily="1" charset="-128"/>
              </a:rPr>
              <a:t>You can use this machine to move an object to a lower or higher place.  Inclined planes make the work of moving things easier.  You would need less energy and force to move objects with an inclined plane. </a:t>
            </a:r>
          </a:p>
          <a:p>
            <a:pPr eaLnBrk="1" hangingPunct="1"/>
            <a:endParaRPr lang="en-US" altLang="en-US" smtClean="0">
              <a:ea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111" charset="0"/>
                <a:ea typeface="ＭＳ Ｐゴシック" pitchFamily="1" charset="-128"/>
              </a:defRPr>
            </a:lvl1pPr>
            <a:lvl2pPr marL="742950" indent="-285750" eaLnBrk="0" hangingPunct="0">
              <a:defRPr sz="2400">
                <a:solidFill>
                  <a:schemeClr val="tx1"/>
                </a:solidFill>
                <a:latin typeface="Arial Narrow" pitchFamily="-111" charset="0"/>
                <a:ea typeface="ＭＳ Ｐゴシック" pitchFamily="1" charset="-128"/>
              </a:defRPr>
            </a:lvl2pPr>
            <a:lvl3pPr marL="1143000" indent="-228600" eaLnBrk="0" hangingPunct="0">
              <a:defRPr sz="2400">
                <a:solidFill>
                  <a:schemeClr val="tx1"/>
                </a:solidFill>
                <a:latin typeface="Arial Narrow" pitchFamily="-111" charset="0"/>
                <a:ea typeface="ＭＳ Ｐゴシック" pitchFamily="1" charset="-128"/>
              </a:defRPr>
            </a:lvl3pPr>
            <a:lvl4pPr marL="1600200" indent="-228600" eaLnBrk="0" hangingPunct="0">
              <a:defRPr sz="2400">
                <a:solidFill>
                  <a:schemeClr val="tx1"/>
                </a:solidFill>
                <a:latin typeface="Arial Narrow" pitchFamily="-111" charset="0"/>
                <a:ea typeface="ＭＳ Ｐゴシック" pitchFamily="1" charset="-128"/>
              </a:defRPr>
            </a:lvl4pPr>
            <a:lvl5pPr marL="2057400" indent="-228600" eaLnBrk="0" hangingPunct="0">
              <a:defRPr sz="2400">
                <a:solidFill>
                  <a:schemeClr val="tx1"/>
                </a:solidFill>
                <a:latin typeface="Arial Narrow" pitchFamily="-11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9pPr>
          </a:lstStyle>
          <a:p>
            <a:pPr eaLnBrk="1" hangingPunct="1"/>
            <a:fld id="{BCD60474-5E46-4B45-AE86-EA93B42B9CFB}" type="slidenum">
              <a:rPr lang="en-US" altLang="en-US" sz="1200"/>
              <a:pPr eaLnBrk="1" hangingPunct="1"/>
              <a:t>20</a:t>
            </a:fld>
            <a:endParaRPr lang="en-US" alt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111" charset="0"/>
                <a:ea typeface="ＭＳ Ｐゴシック" pitchFamily="1" charset="-128"/>
              </a:defRPr>
            </a:lvl1pPr>
            <a:lvl2pPr marL="742950" indent="-285750" eaLnBrk="0" hangingPunct="0">
              <a:defRPr sz="2400">
                <a:solidFill>
                  <a:schemeClr val="tx1"/>
                </a:solidFill>
                <a:latin typeface="Arial Narrow" pitchFamily="-111" charset="0"/>
                <a:ea typeface="ＭＳ Ｐゴシック" pitchFamily="1" charset="-128"/>
              </a:defRPr>
            </a:lvl2pPr>
            <a:lvl3pPr marL="1143000" indent="-228600" eaLnBrk="0" hangingPunct="0">
              <a:defRPr sz="2400">
                <a:solidFill>
                  <a:schemeClr val="tx1"/>
                </a:solidFill>
                <a:latin typeface="Arial Narrow" pitchFamily="-111" charset="0"/>
                <a:ea typeface="ＭＳ Ｐゴシック" pitchFamily="1" charset="-128"/>
              </a:defRPr>
            </a:lvl3pPr>
            <a:lvl4pPr marL="1600200" indent="-228600" eaLnBrk="0" hangingPunct="0">
              <a:defRPr sz="2400">
                <a:solidFill>
                  <a:schemeClr val="tx1"/>
                </a:solidFill>
                <a:latin typeface="Arial Narrow" pitchFamily="-111" charset="0"/>
                <a:ea typeface="ＭＳ Ｐゴシック" pitchFamily="1" charset="-128"/>
              </a:defRPr>
            </a:lvl4pPr>
            <a:lvl5pPr marL="2057400" indent="-228600" eaLnBrk="0" hangingPunct="0">
              <a:defRPr sz="2400">
                <a:solidFill>
                  <a:schemeClr val="tx1"/>
                </a:solidFill>
                <a:latin typeface="Arial Narrow" pitchFamily="-11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9pPr>
          </a:lstStyle>
          <a:p>
            <a:pPr eaLnBrk="1" hangingPunct="1"/>
            <a:fld id="{36C58EC1-0EE2-4EF0-86AB-0E8D4029CC2B}" type="slidenum">
              <a:rPr lang="en-US" altLang="en-US" sz="1200"/>
              <a:pPr eaLnBrk="1" hangingPunct="1"/>
              <a:t>21</a:t>
            </a:fld>
            <a:endParaRPr lang="en-US" alt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1"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111" charset="0"/>
                <a:ea typeface="ＭＳ Ｐゴシック" pitchFamily="1" charset="-128"/>
              </a:defRPr>
            </a:lvl1pPr>
            <a:lvl2pPr marL="742950" indent="-285750" eaLnBrk="0" hangingPunct="0">
              <a:defRPr sz="2400">
                <a:solidFill>
                  <a:schemeClr val="tx1"/>
                </a:solidFill>
                <a:latin typeface="Arial Narrow" pitchFamily="-111" charset="0"/>
                <a:ea typeface="ＭＳ Ｐゴシック" pitchFamily="1" charset="-128"/>
              </a:defRPr>
            </a:lvl2pPr>
            <a:lvl3pPr marL="1143000" indent="-228600" eaLnBrk="0" hangingPunct="0">
              <a:defRPr sz="2400">
                <a:solidFill>
                  <a:schemeClr val="tx1"/>
                </a:solidFill>
                <a:latin typeface="Arial Narrow" pitchFamily="-111" charset="0"/>
                <a:ea typeface="ＭＳ Ｐゴシック" pitchFamily="1" charset="-128"/>
              </a:defRPr>
            </a:lvl3pPr>
            <a:lvl4pPr marL="1600200" indent="-228600" eaLnBrk="0" hangingPunct="0">
              <a:defRPr sz="2400">
                <a:solidFill>
                  <a:schemeClr val="tx1"/>
                </a:solidFill>
                <a:latin typeface="Arial Narrow" pitchFamily="-111" charset="0"/>
                <a:ea typeface="ＭＳ Ｐゴシック" pitchFamily="1" charset="-128"/>
              </a:defRPr>
            </a:lvl4pPr>
            <a:lvl5pPr marL="2057400" indent="-228600" eaLnBrk="0" hangingPunct="0">
              <a:defRPr sz="2400">
                <a:solidFill>
                  <a:schemeClr val="tx1"/>
                </a:solidFill>
                <a:latin typeface="Arial Narrow" pitchFamily="-11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9pPr>
          </a:lstStyle>
          <a:p>
            <a:pPr eaLnBrk="1" hangingPunct="1"/>
            <a:fld id="{E7994501-9ABB-4A48-A2D1-DD9A2C6838E6}" type="slidenum">
              <a:rPr lang="en-US" altLang="en-US" sz="1200"/>
              <a:pPr eaLnBrk="1" hangingPunct="1"/>
              <a:t>22</a:t>
            </a:fld>
            <a:endParaRPr lang="en-US" alt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1"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111" charset="0"/>
                <a:ea typeface="ＭＳ Ｐゴシック" pitchFamily="1" charset="-128"/>
              </a:defRPr>
            </a:lvl1pPr>
            <a:lvl2pPr marL="742950" indent="-285750" eaLnBrk="0" hangingPunct="0">
              <a:defRPr sz="2400">
                <a:solidFill>
                  <a:schemeClr val="tx1"/>
                </a:solidFill>
                <a:latin typeface="Arial Narrow" pitchFamily="-111" charset="0"/>
                <a:ea typeface="ＭＳ Ｐゴシック" pitchFamily="1" charset="-128"/>
              </a:defRPr>
            </a:lvl2pPr>
            <a:lvl3pPr marL="1143000" indent="-228600" eaLnBrk="0" hangingPunct="0">
              <a:defRPr sz="2400">
                <a:solidFill>
                  <a:schemeClr val="tx1"/>
                </a:solidFill>
                <a:latin typeface="Arial Narrow" pitchFamily="-111" charset="0"/>
                <a:ea typeface="ＭＳ Ｐゴシック" pitchFamily="1" charset="-128"/>
              </a:defRPr>
            </a:lvl3pPr>
            <a:lvl4pPr marL="1600200" indent="-228600" eaLnBrk="0" hangingPunct="0">
              <a:defRPr sz="2400">
                <a:solidFill>
                  <a:schemeClr val="tx1"/>
                </a:solidFill>
                <a:latin typeface="Arial Narrow" pitchFamily="-111" charset="0"/>
                <a:ea typeface="ＭＳ Ｐゴシック" pitchFamily="1" charset="-128"/>
              </a:defRPr>
            </a:lvl4pPr>
            <a:lvl5pPr marL="2057400" indent="-228600" eaLnBrk="0" hangingPunct="0">
              <a:defRPr sz="2400">
                <a:solidFill>
                  <a:schemeClr val="tx1"/>
                </a:solidFill>
                <a:latin typeface="Arial Narrow" pitchFamily="-11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9pPr>
          </a:lstStyle>
          <a:p>
            <a:pPr eaLnBrk="1" hangingPunct="1"/>
            <a:fld id="{75804742-65D2-4B56-9264-D6A7BFAA9A67}" type="slidenum">
              <a:rPr lang="en-US" altLang="en-US" sz="1200"/>
              <a:pPr eaLnBrk="1" hangingPunct="1"/>
              <a:t>23</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1"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111" charset="0"/>
                <a:ea typeface="ＭＳ Ｐゴシック" pitchFamily="1" charset="-128"/>
              </a:defRPr>
            </a:lvl1pPr>
            <a:lvl2pPr marL="742950" indent="-285750" eaLnBrk="0" hangingPunct="0">
              <a:defRPr sz="2400">
                <a:solidFill>
                  <a:schemeClr val="tx1"/>
                </a:solidFill>
                <a:latin typeface="Arial Narrow" pitchFamily="-111" charset="0"/>
                <a:ea typeface="ＭＳ Ｐゴシック" pitchFamily="1" charset="-128"/>
              </a:defRPr>
            </a:lvl2pPr>
            <a:lvl3pPr marL="1143000" indent="-228600" eaLnBrk="0" hangingPunct="0">
              <a:defRPr sz="2400">
                <a:solidFill>
                  <a:schemeClr val="tx1"/>
                </a:solidFill>
                <a:latin typeface="Arial Narrow" pitchFamily="-111" charset="0"/>
                <a:ea typeface="ＭＳ Ｐゴシック" pitchFamily="1" charset="-128"/>
              </a:defRPr>
            </a:lvl3pPr>
            <a:lvl4pPr marL="1600200" indent="-228600" eaLnBrk="0" hangingPunct="0">
              <a:defRPr sz="2400">
                <a:solidFill>
                  <a:schemeClr val="tx1"/>
                </a:solidFill>
                <a:latin typeface="Arial Narrow" pitchFamily="-111" charset="0"/>
                <a:ea typeface="ＭＳ Ｐゴシック" pitchFamily="1" charset="-128"/>
              </a:defRPr>
            </a:lvl4pPr>
            <a:lvl5pPr marL="2057400" indent="-228600" eaLnBrk="0" hangingPunct="0">
              <a:defRPr sz="2400">
                <a:solidFill>
                  <a:schemeClr val="tx1"/>
                </a:solidFill>
                <a:latin typeface="Arial Narrow" pitchFamily="-11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9pPr>
          </a:lstStyle>
          <a:p>
            <a:pPr eaLnBrk="1" hangingPunct="1"/>
            <a:fld id="{B75BA09A-27C7-4871-B686-A6039BD975D8}" type="slidenum">
              <a:rPr lang="en-US" altLang="en-US" sz="1200"/>
              <a:pPr eaLnBrk="1" hangingPunct="1"/>
              <a:t>24</a:t>
            </a:fld>
            <a:endParaRPr lang="en-US" alt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1"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111" charset="0"/>
                <a:ea typeface="ＭＳ Ｐゴシック" pitchFamily="1" charset="-128"/>
              </a:defRPr>
            </a:lvl1pPr>
            <a:lvl2pPr marL="742950" indent="-285750" eaLnBrk="0" hangingPunct="0">
              <a:defRPr sz="2400">
                <a:solidFill>
                  <a:schemeClr val="tx1"/>
                </a:solidFill>
                <a:latin typeface="Arial Narrow" pitchFamily="-111" charset="0"/>
                <a:ea typeface="ＭＳ Ｐゴシック" pitchFamily="1" charset="-128"/>
              </a:defRPr>
            </a:lvl2pPr>
            <a:lvl3pPr marL="1143000" indent="-228600" eaLnBrk="0" hangingPunct="0">
              <a:defRPr sz="2400">
                <a:solidFill>
                  <a:schemeClr val="tx1"/>
                </a:solidFill>
                <a:latin typeface="Arial Narrow" pitchFamily="-111" charset="0"/>
                <a:ea typeface="ＭＳ Ｐゴシック" pitchFamily="1" charset="-128"/>
              </a:defRPr>
            </a:lvl3pPr>
            <a:lvl4pPr marL="1600200" indent="-228600" eaLnBrk="0" hangingPunct="0">
              <a:defRPr sz="2400">
                <a:solidFill>
                  <a:schemeClr val="tx1"/>
                </a:solidFill>
                <a:latin typeface="Arial Narrow" pitchFamily="-111" charset="0"/>
                <a:ea typeface="ＭＳ Ｐゴシック" pitchFamily="1" charset="-128"/>
              </a:defRPr>
            </a:lvl4pPr>
            <a:lvl5pPr marL="2057400" indent="-228600" eaLnBrk="0" hangingPunct="0">
              <a:defRPr sz="2400">
                <a:solidFill>
                  <a:schemeClr val="tx1"/>
                </a:solidFill>
                <a:latin typeface="Arial Narrow" pitchFamily="-11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9pPr>
          </a:lstStyle>
          <a:p>
            <a:pPr eaLnBrk="1" hangingPunct="1"/>
            <a:fld id="{30DEB85D-8DDC-4309-9DA6-03EA27EEEFB0}" type="slidenum">
              <a:rPr lang="en-US" altLang="en-US" sz="1200"/>
              <a:pPr eaLnBrk="1" hangingPunct="1"/>
              <a:t>25</a:t>
            </a:fld>
            <a:endParaRPr lang="en-US" alt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111" charset="0"/>
                <a:ea typeface="ＭＳ Ｐゴシック" pitchFamily="1" charset="-128"/>
              </a:defRPr>
            </a:lvl1pPr>
            <a:lvl2pPr marL="742950" indent="-285750" eaLnBrk="0" hangingPunct="0">
              <a:defRPr sz="2400">
                <a:solidFill>
                  <a:schemeClr val="tx1"/>
                </a:solidFill>
                <a:latin typeface="Arial Narrow" pitchFamily="-111" charset="0"/>
                <a:ea typeface="ＭＳ Ｐゴシック" pitchFamily="1" charset="-128"/>
              </a:defRPr>
            </a:lvl2pPr>
            <a:lvl3pPr marL="1143000" indent="-228600" eaLnBrk="0" hangingPunct="0">
              <a:defRPr sz="2400">
                <a:solidFill>
                  <a:schemeClr val="tx1"/>
                </a:solidFill>
                <a:latin typeface="Arial Narrow" pitchFamily="-111" charset="0"/>
                <a:ea typeface="ＭＳ Ｐゴシック" pitchFamily="1" charset="-128"/>
              </a:defRPr>
            </a:lvl3pPr>
            <a:lvl4pPr marL="1600200" indent="-228600" eaLnBrk="0" hangingPunct="0">
              <a:defRPr sz="2400">
                <a:solidFill>
                  <a:schemeClr val="tx1"/>
                </a:solidFill>
                <a:latin typeface="Arial Narrow" pitchFamily="-111" charset="0"/>
                <a:ea typeface="ＭＳ Ｐゴシック" pitchFamily="1" charset="-128"/>
              </a:defRPr>
            </a:lvl4pPr>
            <a:lvl5pPr marL="2057400" indent="-228600" eaLnBrk="0" hangingPunct="0">
              <a:defRPr sz="2400">
                <a:solidFill>
                  <a:schemeClr val="tx1"/>
                </a:solidFill>
                <a:latin typeface="Arial Narrow" pitchFamily="-11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9pPr>
          </a:lstStyle>
          <a:p>
            <a:pPr eaLnBrk="1" hangingPunct="1"/>
            <a:fld id="{0259A2A9-9C1B-4316-B1A0-997A4F9241E9}" type="slidenum">
              <a:rPr lang="en-US" altLang="en-US" sz="1200"/>
              <a:pPr eaLnBrk="1" hangingPunct="1"/>
              <a:t>26</a:t>
            </a:fld>
            <a:endParaRPr lang="en-US" alt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111" charset="0"/>
                <a:ea typeface="ＭＳ Ｐゴシック" pitchFamily="1" charset="-128"/>
              </a:defRPr>
            </a:lvl1pPr>
            <a:lvl2pPr marL="742950" indent="-285750" eaLnBrk="0" hangingPunct="0">
              <a:defRPr sz="2400">
                <a:solidFill>
                  <a:schemeClr val="tx1"/>
                </a:solidFill>
                <a:latin typeface="Arial Narrow" pitchFamily="-111" charset="0"/>
                <a:ea typeface="ＭＳ Ｐゴシック" pitchFamily="1" charset="-128"/>
              </a:defRPr>
            </a:lvl2pPr>
            <a:lvl3pPr marL="1143000" indent="-228600" eaLnBrk="0" hangingPunct="0">
              <a:defRPr sz="2400">
                <a:solidFill>
                  <a:schemeClr val="tx1"/>
                </a:solidFill>
                <a:latin typeface="Arial Narrow" pitchFamily="-111" charset="0"/>
                <a:ea typeface="ＭＳ Ｐゴシック" pitchFamily="1" charset="-128"/>
              </a:defRPr>
            </a:lvl3pPr>
            <a:lvl4pPr marL="1600200" indent="-228600" eaLnBrk="0" hangingPunct="0">
              <a:defRPr sz="2400">
                <a:solidFill>
                  <a:schemeClr val="tx1"/>
                </a:solidFill>
                <a:latin typeface="Arial Narrow" pitchFamily="-111" charset="0"/>
                <a:ea typeface="ＭＳ Ｐゴシック" pitchFamily="1" charset="-128"/>
              </a:defRPr>
            </a:lvl4pPr>
            <a:lvl5pPr marL="2057400" indent="-228600" eaLnBrk="0" hangingPunct="0">
              <a:defRPr sz="2400">
                <a:solidFill>
                  <a:schemeClr val="tx1"/>
                </a:solidFill>
                <a:latin typeface="Arial Narrow" pitchFamily="-11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9pPr>
          </a:lstStyle>
          <a:p>
            <a:pPr eaLnBrk="1" hangingPunct="1"/>
            <a:fld id="{21C4FDC0-B544-4D0F-9F7C-E7D131AA08D4}" type="slidenum">
              <a:rPr lang="en-US" altLang="en-US" sz="1200"/>
              <a:pPr eaLnBrk="1" hangingPunct="1"/>
              <a:t>27</a:t>
            </a:fld>
            <a:endParaRPr lang="en-US" alt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111" charset="0"/>
                <a:ea typeface="ＭＳ Ｐゴシック" pitchFamily="1" charset="-128"/>
              </a:defRPr>
            </a:lvl1pPr>
            <a:lvl2pPr marL="742950" indent="-285750" eaLnBrk="0" hangingPunct="0">
              <a:defRPr sz="2400">
                <a:solidFill>
                  <a:schemeClr val="tx1"/>
                </a:solidFill>
                <a:latin typeface="Arial Narrow" pitchFamily="-111" charset="0"/>
                <a:ea typeface="ＭＳ Ｐゴシック" pitchFamily="1" charset="-128"/>
              </a:defRPr>
            </a:lvl2pPr>
            <a:lvl3pPr marL="1143000" indent="-228600" eaLnBrk="0" hangingPunct="0">
              <a:defRPr sz="2400">
                <a:solidFill>
                  <a:schemeClr val="tx1"/>
                </a:solidFill>
                <a:latin typeface="Arial Narrow" pitchFamily="-111" charset="0"/>
                <a:ea typeface="ＭＳ Ｐゴシック" pitchFamily="1" charset="-128"/>
              </a:defRPr>
            </a:lvl3pPr>
            <a:lvl4pPr marL="1600200" indent="-228600" eaLnBrk="0" hangingPunct="0">
              <a:defRPr sz="2400">
                <a:solidFill>
                  <a:schemeClr val="tx1"/>
                </a:solidFill>
                <a:latin typeface="Arial Narrow" pitchFamily="-111" charset="0"/>
                <a:ea typeface="ＭＳ Ｐゴシック" pitchFamily="1" charset="-128"/>
              </a:defRPr>
            </a:lvl4pPr>
            <a:lvl5pPr marL="2057400" indent="-228600" eaLnBrk="0" hangingPunct="0">
              <a:defRPr sz="2400">
                <a:solidFill>
                  <a:schemeClr val="tx1"/>
                </a:solidFill>
                <a:latin typeface="Arial Narrow" pitchFamily="-11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9pPr>
          </a:lstStyle>
          <a:p>
            <a:pPr eaLnBrk="1" hangingPunct="1"/>
            <a:fld id="{BCD53694-6665-4808-9E14-692814876B22}" type="slidenum">
              <a:rPr lang="en-US" altLang="en-US" sz="1200"/>
              <a:pPr eaLnBrk="1" hangingPunct="1"/>
              <a:t>12</a:t>
            </a:fld>
            <a:endParaRPr lang="en-US" alt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111" charset="0"/>
                <a:ea typeface="ＭＳ Ｐゴシック" pitchFamily="1" charset="-128"/>
              </a:defRPr>
            </a:lvl1pPr>
            <a:lvl2pPr marL="742950" indent="-285750" eaLnBrk="0" hangingPunct="0">
              <a:defRPr sz="2400">
                <a:solidFill>
                  <a:schemeClr val="tx1"/>
                </a:solidFill>
                <a:latin typeface="Arial Narrow" pitchFamily="-111" charset="0"/>
                <a:ea typeface="ＭＳ Ｐゴシック" pitchFamily="1" charset="-128"/>
              </a:defRPr>
            </a:lvl2pPr>
            <a:lvl3pPr marL="1143000" indent="-228600" eaLnBrk="0" hangingPunct="0">
              <a:defRPr sz="2400">
                <a:solidFill>
                  <a:schemeClr val="tx1"/>
                </a:solidFill>
                <a:latin typeface="Arial Narrow" pitchFamily="-111" charset="0"/>
                <a:ea typeface="ＭＳ Ｐゴシック" pitchFamily="1" charset="-128"/>
              </a:defRPr>
            </a:lvl3pPr>
            <a:lvl4pPr marL="1600200" indent="-228600" eaLnBrk="0" hangingPunct="0">
              <a:defRPr sz="2400">
                <a:solidFill>
                  <a:schemeClr val="tx1"/>
                </a:solidFill>
                <a:latin typeface="Arial Narrow" pitchFamily="-111" charset="0"/>
                <a:ea typeface="ＭＳ Ｐゴシック" pitchFamily="1" charset="-128"/>
              </a:defRPr>
            </a:lvl4pPr>
            <a:lvl5pPr marL="2057400" indent="-228600" eaLnBrk="0" hangingPunct="0">
              <a:defRPr sz="2400">
                <a:solidFill>
                  <a:schemeClr val="tx1"/>
                </a:solidFill>
                <a:latin typeface="Arial Narrow" pitchFamily="-11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9pPr>
          </a:lstStyle>
          <a:p>
            <a:pPr eaLnBrk="1" hangingPunct="1"/>
            <a:fld id="{9CF5B53C-F360-465A-8FAB-D15BC3801D9E}" type="slidenum">
              <a:rPr lang="en-US" altLang="en-US" sz="1200"/>
              <a:pPr eaLnBrk="1" hangingPunct="1"/>
              <a:t>13</a:t>
            </a:fld>
            <a:endParaRPr lang="en-US" alt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111" charset="0"/>
                <a:ea typeface="ＭＳ Ｐゴシック" pitchFamily="1" charset="-128"/>
              </a:defRPr>
            </a:lvl1pPr>
            <a:lvl2pPr marL="742950" indent="-285750" eaLnBrk="0" hangingPunct="0">
              <a:defRPr sz="2400">
                <a:solidFill>
                  <a:schemeClr val="tx1"/>
                </a:solidFill>
                <a:latin typeface="Arial Narrow" pitchFamily="-111" charset="0"/>
                <a:ea typeface="ＭＳ Ｐゴシック" pitchFamily="1" charset="-128"/>
              </a:defRPr>
            </a:lvl2pPr>
            <a:lvl3pPr marL="1143000" indent="-228600" eaLnBrk="0" hangingPunct="0">
              <a:defRPr sz="2400">
                <a:solidFill>
                  <a:schemeClr val="tx1"/>
                </a:solidFill>
                <a:latin typeface="Arial Narrow" pitchFamily="-111" charset="0"/>
                <a:ea typeface="ＭＳ Ｐゴシック" pitchFamily="1" charset="-128"/>
              </a:defRPr>
            </a:lvl3pPr>
            <a:lvl4pPr marL="1600200" indent="-228600" eaLnBrk="0" hangingPunct="0">
              <a:defRPr sz="2400">
                <a:solidFill>
                  <a:schemeClr val="tx1"/>
                </a:solidFill>
                <a:latin typeface="Arial Narrow" pitchFamily="-111" charset="0"/>
                <a:ea typeface="ＭＳ Ｐゴシック" pitchFamily="1" charset="-128"/>
              </a:defRPr>
            </a:lvl4pPr>
            <a:lvl5pPr marL="2057400" indent="-228600" eaLnBrk="0" hangingPunct="0">
              <a:defRPr sz="2400">
                <a:solidFill>
                  <a:schemeClr val="tx1"/>
                </a:solidFill>
                <a:latin typeface="Arial Narrow" pitchFamily="-11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9pPr>
          </a:lstStyle>
          <a:p>
            <a:pPr eaLnBrk="1" hangingPunct="1"/>
            <a:fld id="{2D3C8C0D-F715-42DA-A3F0-8AC048274F90}" type="slidenum">
              <a:rPr lang="en-US" altLang="en-US" sz="1200"/>
              <a:pPr eaLnBrk="1" hangingPunct="1"/>
              <a:t>14</a:t>
            </a:fld>
            <a:endParaRPr lang="en-US" alt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111" charset="0"/>
                <a:ea typeface="ＭＳ Ｐゴシック" pitchFamily="1" charset="-128"/>
              </a:defRPr>
            </a:lvl1pPr>
            <a:lvl2pPr marL="742950" indent="-285750" eaLnBrk="0" hangingPunct="0">
              <a:defRPr sz="2400">
                <a:solidFill>
                  <a:schemeClr val="tx1"/>
                </a:solidFill>
                <a:latin typeface="Arial Narrow" pitchFamily="-111" charset="0"/>
                <a:ea typeface="ＭＳ Ｐゴシック" pitchFamily="1" charset="-128"/>
              </a:defRPr>
            </a:lvl2pPr>
            <a:lvl3pPr marL="1143000" indent="-228600" eaLnBrk="0" hangingPunct="0">
              <a:defRPr sz="2400">
                <a:solidFill>
                  <a:schemeClr val="tx1"/>
                </a:solidFill>
                <a:latin typeface="Arial Narrow" pitchFamily="-111" charset="0"/>
                <a:ea typeface="ＭＳ Ｐゴシック" pitchFamily="1" charset="-128"/>
              </a:defRPr>
            </a:lvl3pPr>
            <a:lvl4pPr marL="1600200" indent="-228600" eaLnBrk="0" hangingPunct="0">
              <a:defRPr sz="2400">
                <a:solidFill>
                  <a:schemeClr val="tx1"/>
                </a:solidFill>
                <a:latin typeface="Arial Narrow" pitchFamily="-111" charset="0"/>
                <a:ea typeface="ＭＳ Ｐゴシック" pitchFamily="1" charset="-128"/>
              </a:defRPr>
            </a:lvl4pPr>
            <a:lvl5pPr marL="2057400" indent="-228600" eaLnBrk="0" hangingPunct="0">
              <a:defRPr sz="2400">
                <a:solidFill>
                  <a:schemeClr val="tx1"/>
                </a:solidFill>
                <a:latin typeface="Arial Narrow" pitchFamily="-11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9pPr>
          </a:lstStyle>
          <a:p>
            <a:pPr eaLnBrk="1" hangingPunct="1"/>
            <a:fld id="{E4BA60F1-4DFE-42EC-AA3B-A46515835F8A}" type="slidenum">
              <a:rPr lang="en-US" altLang="en-US" sz="1200"/>
              <a:pPr eaLnBrk="1" hangingPunct="1"/>
              <a:t>15</a:t>
            </a:fld>
            <a:endParaRPr lang="en-US" alt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1"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111" charset="0"/>
                <a:ea typeface="ＭＳ Ｐゴシック" pitchFamily="1" charset="-128"/>
              </a:defRPr>
            </a:lvl1pPr>
            <a:lvl2pPr marL="742950" indent="-285750" eaLnBrk="0" hangingPunct="0">
              <a:defRPr sz="2400">
                <a:solidFill>
                  <a:schemeClr val="tx1"/>
                </a:solidFill>
                <a:latin typeface="Arial Narrow" pitchFamily="-111" charset="0"/>
                <a:ea typeface="ＭＳ Ｐゴシック" pitchFamily="1" charset="-128"/>
              </a:defRPr>
            </a:lvl2pPr>
            <a:lvl3pPr marL="1143000" indent="-228600" eaLnBrk="0" hangingPunct="0">
              <a:defRPr sz="2400">
                <a:solidFill>
                  <a:schemeClr val="tx1"/>
                </a:solidFill>
                <a:latin typeface="Arial Narrow" pitchFamily="-111" charset="0"/>
                <a:ea typeface="ＭＳ Ｐゴシック" pitchFamily="1" charset="-128"/>
              </a:defRPr>
            </a:lvl3pPr>
            <a:lvl4pPr marL="1600200" indent="-228600" eaLnBrk="0" hangingPunct="0">
              <a:defRPr sz="2400">
                <a:solidFill>
                  <a:schemeClr val="tx1"/>
                </a:solidFill>
                <a:latin typeface="Arial Narrow" pitchFamily="-111" charset="0"/>
                <a:ea typeface="ＭＳ Ｐゴシック" pitchFamily="1" charset="-128"/>
              </a:defRPr>
            </a:lvl4pPr>
            <a:lvl5pPr marL="2057400" indent="-228600" eaLnBrk="0" hangingPunct="0">
              <a:defRPr sz="2400">
                <a:solidFill>
                  <a:schemeClr val="tx1"/>
                </a:solidFill>
                <a:latin typeface="Arial Narrow" pitchFamily="-11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9pPr>
          </a:lstStyle>
          <a:p>
            <a:pPr eaLnBrk="1" hangingPunct="1"/>
            <a:fld id="{27B6FB11-A1BE-4B43-ADFE-077D0AAEA363}" type="slidenum">
              <a:rPr lang="en-US" altLang="en-US" sz="1200"/>
              <a:pPr eaLnBrk="1" hangingPunct="1"/>
              <a:t>16</a:t>
            </a:fld>
            <a:endParaRPr lang="en-US" alt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111" charset="0"/>
                <a:ea typeface="ＭＳ Ｐゴシック" pitchFamily="1" charset="-128"/>
              </a:defRPr>
            </a:lvl1pPr>
            <a:lvl2pPr marL="742950" indent="-285750" eaLnBrk="0" hangingPunct="0">
              <a:defRPr sz="2400">
                <a:solidFill>
                  <a:schemeClr val="tx1"/>
                </a:solidFill>
                <a:latin typeface="Arial Narrow" pitchFamily="-111" charset="0"/>
                <a:ea typeface="ＭＳ Ｐゴシック" pitchFamily="1" charset="-128"/>
              </a:defRPr>
            </a:lvl2pPr>
            <a:lvl3pPr marL="1143000" indent="-228600" eaLnBrk="0" hangingPunct="0">
              <a:defRPr sz="2400">
                <a:solidFill>
                  <a:schemeClr val="tx1"/>
                </a:solidFill>
                <a:latin typeface="Arial Narrow" pitchFamily="-111" charset="0"/>
                <a:ea typeface="ＭＳ Ｐゴシック" pitchFamily="1" charset="-128"/>
              </a:defRPr>
            </a:lvl3pPr>
            <a:lvl4pPr marL="1600200" indent="-228600" eaLnBrk="0" hangingPunct="0">
              <a:defRPr sz="2400">
                <a:solidFill>
                  <a:schemeClr val="tx1"/>
                </a:solidFill>
                <a:latin typeface="Arial Narrow" pitchFamily="-111" charset="0"/>
                <a:ea typeface="ＭＳ Ｐゴシック" pitchFamily="1" charset="-128"/>
              </a:defRPr>
            </a:lvl4pPr>
            <a:lvl5pPr marL="2057400" indent="-228600" eaLnBrk="0" hangingPunct="0">
              <a:defRPr sz="2400">
                <a:solidFill>
                  <a:schemeClr val="tx1"/>
                </a:solidFill>
                <a:latin typeface="Arial Narrow" pitchFamily="-11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9pPr>
          </a:lstStyle>
          <a:p>
            <a:pPr eaLnBrk="1" hangingPunct="1"/>
            <a:fld id="{A0B114D9-9088-4BC2-A8E6-7F3AA6B3E7C4}" type="slidenum">
              <a:rPr lang="en-US" altLang="en-US" sz="1200"/>
              <a:pPr eaLnBrk="1" hangingPunct="1"/>
              <a:t>17</a:t>
            </a:fld>
            <a:endParaRPr lang="en-US" alt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1"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111" charset="0"/>
                <a:ea typeface="ＭＳ Ｐゴシック" pitchFamily="1" charset="-128"/>
              </a:defRPr>
            </a:lvl1pPr>
            <a:lvl2pPr marL="742950" indent="-285750" eaLnBrk="0" hangingPunct="0">
              <a:defRPr sz="2400">
                <a:solidFill>
                  <a:schemeClr val="tx1"/>
                </a:solidFill>
                <a:latin typeface="Arial Narrow" pitchFamily="-111" charset="0"/>
                <a:ea typeface="ＭＳ Ｐゴシック" pitchFamily="1" charset="-128"/>
              </a:defRPr>
            </a:lvl2pPr>
            <a:lvl3pPr marL="1143000" indent="-228600" eaLnBrk="0" hangingPunct="0">
              <a:defRPr sz="2400">
                <a:solidFill>
                  <a:schemeClr val="tx1"/>
                </a:solidFill>
                <a:latin typeface="Arial Narrow" pitchFamily="-111" charset="0"/>
                <a:ea typeface="ＭＳ Ｐゴシック" pitchFamily="1" charset="-128"/>
              </a:defRPr>
            </a:lvl3pPr>
            <a:lvl4pPr marL="1600200" indent="-228600" eaLnBrk="0" hangingPunct="0">
              <a:defRPr sz="2400">
                <a:solidFill>
                  <a:schemeClr val="tx1"/>
                </a:solidFill>
                <a:latin typeface="Arial Narrow" pitchFamily="-111" charset="0"/>
                <a:ea typeface="ＭＳ Ｐゴシック" pitchFamily="1" charset="-128"/>
              </a:defRPr>
            </a:lvl4pPr>
            <a:lvl5pPr marL="2057400" indent="-228600" eaLnBrk="0" hangingPunct="0">
              <a:defRPr sz="2400">
                <a:solidFill>
                  <a:schemeClr val="tx1"/>
                </a:solidFill>
                <a:latin typeface="Arial Narrow" pitchFamily="-11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9pPr>
          </a:lstStyle>
          <a:p>
            <a:pPr eaLnBrk="1" hangingPunct="1"/>
            <a:fld id="{30A36348-F7AA-4FEB-A48B-E83C7314FF91}" type="slidenum">
              <a:rPr lang="en-US" altLang="en-US" sz="1200"/>
              <a:pPr eaLnBrk="1" hangingPunct="1"/>
              <a:t>18</a:t>
            </a:fld>
            <a:endParaRPr lang="en-US" alt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1"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itchFamily="-111" charset="0"/>
                <a:ea typeface="ＭＳ Ｐゴシック" pitchFamily="1" charset="-128"/>
              </a:defRPr>
            </a:lvl1pPr>
            <a:lvl2pPr marL="742950" indent="-285750" eaLnBrk="0" hangingPunct="0">
              <a:defRPr sz="2400">
                <a:solidFill>
                  <a:schemeClr val="tx1"/>
                </a:solidFill>
                <a:latin typeface="Arial Narrow" pitchFamily="-111" charset="0"/>
                <a:ea typeface="ＭＳ Ｐゴシック" pitchFamily="1" charset="-128"/>
              </a:defRPr>
            </a:lvl2pPr>
            <a:lvl3pPr marL="1143000" indent="-228600" eaLnBrk="0" hangingPunct="0">
              <a:defRPr sz="2400">
                <a:solidFill>
                  <a:schemeClr val="tx1"/>
                </a:solidFill>
                <a:latin typeface="Arial Narrow" pitchFamily="-111" charset="0"/>
                <a:ea typeface="ＭＳ Ｐゴシック" pitchFamily="1" charset="-128"/>
              </a:defRPr>
            </a:lvl3pPr>
            <a:lvl4pPr marL="1600200" indent="-228600" eaLnBrk="0" hangingPunct="0">
              <a:defRPr sz="2400">
                <a:solidFill>
                  <a:schemeClr val="tx1"/>
                </a:solidFill>
                <a:latin typeface="Arial Narrow" pitchFamily="-111" charset="0"/>
                <a:ea typeface="ＭＳ Ｐゴシック" pitchFamily="1" charset="-128"/>
              </a:defRPr>
            </a:lvl4pPr>
            <a:lvl5pPr marL="2057400" indent="-228600" eaLnBrk="0" hangingPunct="0">
              <a:defRPr sz="2400">
                <a:solidFill>
                  <a:schemeClr val="tx1"/>
                </a:solidFill>
                <a:latin typeface="Arial Narrow" pitchFamily="-11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9pPr>
          </a:lstStyle>
          <a:p>
            <a:pPr eaLnBrk="1" hangingPunct="1"/>
            <a:fld id="{FE259620-A186-4A58-AF43-4E87C4DAD569}" type="slidenum">
              <a:rPr lang="en-US" altLang="en-US" sz="1200"/>
              <a:pPr eaLnBrk="1" hangingPunct="1"/>
              <a:t>19</a:t>
            </a:fld>
            <a:endParaRPr lang="en-US" alt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hidden">
          <a:xfrm>
            <a:off x="-11113" y="1836738"/>
            <a:ext cx="2268538" cy="2709862"/>
          </a:xfrm>
          <a:custGeom>
            <a:avLst/>
            <a:gdLst>
              <a:gd name="T0" fmla="*/ 808 w 1429"/>
              <a:gd name="T1" fmla="*/ 283 h 1707"/>
              <a:gd name="T2" fmla="*/ 673 w 1429"/>
              <a:gd name="T3" fmla="*/ 252 h 1707"/>
              <a:gd name="T4" fmla="*/ 654 w 1429"/>
              <a:gd name="T5" fmla="*/ 0 h 1707"/>
              <a:gd name="T6" fmla="*/ 488 w 1429"/>
              <a:gd name="T7" fmla="*/ 13 h 1707"/>
              <a:gd name="T8" fmla="*/ 476 w 1429"/>
              <a:gd name="T9" fmla="*/ 252 h 1707"/>
              <a:gd name="T10" fmla="*/ 365 w 1429"/>
              <a:gd name="T11" fmla="*/ 290 h 1707"/>
              <a:gd name="T12" fmla="*/ 206 w 1429"/>
              <a:gd name="T13" fmla="*/ 86 h 1707"/>
              <a:gd name="T14" fmla="*/ 95 w 1429"/>
              <a:gd name="T15" fmla="*/ 148 h 1707"/>
              <a:gd name="T16" fmla="*/ 200 w 1429"/>
              <a:gd name="T17" fmla="*/ 376 h 1707"/>
              <a:gd name="T18" fmla="*/ 126 w 1429"/>
              <a:gd name="T19" fmla="*/ 450 h 1707"/>
              <a:gd name="T20" fmla="*/ 0 w 1429"/>
              <a:gd name="T21" fmla="*/ 423 h 1707"/>
              <a:gd name="T22" fmla="*/ 0 w 1429"/>
              <a:gd name="T23" fmla="*/ 1273 h 1707"/>
              <a:gd name="T24" fmla="*/ 101 w 1429"/>
              <a:gd name="T25" fmla="*/ 1226 h 1707"/>
              <a:gd name="T26" fmla="*/ 181 w 1429"/>
              <a:gd name="T27" fmla="*/ 1306 h 1707"/>
              <a:gd name="T28" fmla="*/ 70 w 1429"/>
              <a:gd name="T29" fmla="*/ 1509 h 1707"/>
              <a:gd name="T30" fmla="*/ 175 w 1429"/>
              <a:gd name="T31" fmla="*/ 1596 h 1707"/>
              <a:gd name="T32" fmla="*/ 365 w 1429"/>
              <a:gd name="T33" fmla="*/ 1411 h 1707"/>
              <a:gd name="T34" fmla="*/ 476 w 1429"/>
              <a:gd name="T35" fmla="*/ 1448 h 1707"/>
              <a:gd name="T36" fmla="*/ 501 w 1429"/>
              <a:gd name="T37" fmla="*/ 1700 h 1707"/>
              <a:gd name="T38" fmla="*/ 667 w 1429"/>
              <a:gd name="T39" fmla="*/ 1707 h 1707"/>
              <a:gd name="T40" fmla="*/ 685 w 1429"/>
              <a:gd name="T41" fmla="*/ 1442 h 1707"/>
              <a:gd name="T42" fmla="*/ 826 w 1429"/>
              <a:gd name="T43" fmla="*/ 1405 h 1707"/>
              <a:gd name="T44" fmla="*/ 993 w 1429"/>
              <a:gd name="T45" fmla="*/ 1590 h 1707"/>
              <a:gd name="T46" fmla="*/ 1103 w 1429"/>
              <a:gd name="T47" fmla="*/ 1522 h 1707"/>
              <a:gd name="T48" fmla="*/ 993 w 1429"/>
              <a:gd name="T49" fmla="*/ 1300 h 1707"/>
              <a:gd name="T50" fmla="*/ 1067 w 1429"/>
              <a:gd name="T51" fmla="*/ 1207 h 1707"/>
              <a:gd name="T52" fmla="*/ 1288 w 1429"/>
              <a:gd name="T53" fmla="*/ 1312 h 1707"/>
              <a:gd name="T54" fmla="*/ 1355 w 1429"/>
              <a:gd name="T55" fmla="*/ 1196 h 1707"/>
              <a:gd name="T56" fmla="*/ 1153 w 1429"/>
              <a:gd name="T57" fmla="*/ 1047 h 1707"/>
              <a:gd name="T58" fmla="*/ 1177 w 1429"/>
              <a:gd name="T59" fmla="*/ 918 h 1707"/>
              <a:gd name="T60" fmla="*/ 1429 w 1429"/>
              <a:gd name="T61" fmla="*/ 894 h 1707"/>
              <a:gd name="T62" fmla="*/ 1423 w 1429"/>
              <a:gd name="T63" fmla="*/ 764 h 1707"/>
              <a:gd name="T64" fmla="*/ 1171 w 1429"/>
              <a:gd name="T65" fmla="*/ 727 h 1707"/>
              <a:gd name="T66" fmla="*/ 1146 w 1429"/>
              <a:gd name="T67" fmla="*/ 629 h 1707"/>
              <a:gd name="T68" fmla="*/ 1349 w 1429"/>
              <a:gd name="T69" fmla="*/ 487 h 1707"/>
              <a:gd name="T70" fmla="*/ 1282 w 1429"/>
              <a:gd name="T71" fmla="*/ 370 h 1707"/>
              <a:gd name="T72" fmla="*/ 1054 w 1429"/>
              <a:gd name="T73" fmla="*/ 462 h 1707"/>
              <a:gd name="T74" fmla="*/ 980 w 1429"/>
              <a:gd name="T75" fmla="*/ 388 h 1707"/>
              <a:gd name="T76" fmla="*/ 1097 w 1429"/>
              <a:gd name="T77" fmla="*/ 173 h 1707"/>
              <a:gd name="T78" fmla="*/ 986 w 1429"/>
              <a:gd name="T79" fmla="*/ 105 h 1707"/>
              <a:gd name="T80" fmla="*/ 808 w 1429"/>
              <a:gd name="T81" fmla="*/ 283 h 17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29" h="1707">
                <a:moveTo>
                  <a:pt x="808" y="283"/>
                </a:moveTo>
                <a:lnTo>
                  <a:pt x="673" y="252"/>
                </a:lnTo>
                <a:lnTo>
                  <a:pt x="654" y="0"/>
                </a:lnTo>
                <a:lnTo>
                  <a:pt x="488" y="13"/>
                </a:lnTo>
                <a:lnTo>
                  <a:pt x="476" y="252"/>
                </a:lnTo>
                <a:lnTo>
                  <a:pt x="365" y="290"/>
                </a:lnTo>
                <a:lnTo>
                  <a:pt x="206" y="86"/>
                </a:lnTo>
                <a:lnTo>
                  <a:pt x="95" y="148"/>
                </a:lnTo>
                <a:lnTo>
                  <a:pt x="200" y="376"/>
                </a:lnTo>
                <a:lnTo>
                  <a:pt x="126" y="450"/>
                </a:lnTo>
                <a:lnTo>
                  <a:pt x="0" y="423"/>
                </a:lnTo>
                <a:lnTo>
                  <a:pt x="0" y="1273"/>
                </a:lnTo>
                <a:lnTo>
                  <a:pt x="101" y="1226"/>
                </a:lnTo>
                <a:lnTo>
                  <a:pt x="181" y="1306"/>
                </a:lnTo>
                <a:lnTo>
                  <a:pt x="70" y="1509"/>
                </a:lnTo>
                <a:lnTo>
                  <a:pt x="175" y="1596"/>
                </a:lnTo>
                <a:lnTo>
                  <a:pt x="365" y="1411"/>
                </a:lnTo>
                <a:lnTo>
                  <a:pt x="476" y="1448"/>
                </a:lnTo>
                <a:lnTo>
                  <a:pt x="501" y="1700"/>
                </a:lnTo>
                <a:lnTo>
                  <a:pt x="667" y="1707"/>
                </a:lnTo>
                <a:lnTo>
                  <a:pt x="685" y="1442"/>
                </a:lnTo>
                <a:lnTo>
                  <a:pt x="826" y="1405"/>
                </a:lnTo>
                <a:lnTo>
                  <a:pt x="993" y="1590"/>
                </a:lnTo>
                <a:lnTo>
                  <a:pt x="1103" y="1522"/>
                </a:lnTo>
                <a:lnTo>
                  <a:pt x="993" y="1300"/>
                </a:lnTo>
                <a:lnTo>
                  <a:pt x="1067" y="1207"/>
                </a:lnTo>
                <a:lnTo>
                  <a:pt x="1288" y="1312"/>
                </a:lnTo>
                <a:lnTo>
                  <a:pt x="1355" y="1196"/>
                </a:lnTo>
                <a:lnTo>
                  <a:pt x="1153" y="1047"/>
                </a:lnTo>
                <a:lnTo>
                  <a:pt x="1177" y="918"/>
                </a:lnTo>
                <a:lnTo>
                  <a:pt x="1429" y="894"/>
                </a:lnTo>
                <a:lnTo>
                  <a:pt x="1423" y="764"/>
                </a:lnTo>
                <a:lnTo>
                  <a:pt x="1171" y="727"/>
                </a:lnTo>
                <a:lnTo>
                  <a:pt x="1146" y="629"/>
                </a:lnTo>
                <a:lnTo>
                  <a:pt x="1349" y="487"/>
                </a:lnTo>
                <a:lnTo>
                  <a:pt x="1282" y="370"/>
                </a:lnTo>
                <a:lnTo>
                  <a:pt x="1054" y="462"/>
                </a:lnTo>
                <a:lnTo>
                  <a:pt x="980" y="388"/>
                </a:lnTo>
                <a:lnTo>
                  <a:pt x="1097" y="173"/>
                </a:lnTo>
                <a:lnTo>
                  <a:pt x="986" y="105"/>
                </a:lnTo>
                <a:lnTo>
                  <a:pt x="808" y="283"/>
                </a:lnTo>
                <a:close/>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 name="Freeform 3"/>
          <p:cNvSpPr>
            <a:spLocks/>
          </p:cNvSpPr>
          <p:nvPr/>
        </p:nvSpPr>
        <p:spPr bwMode="hidden">
          <a:xfrm>
            <a:off x="107950" y="15875"/>
            <a:ext cx="838200" cy="787400"/>
          </a:xfrm>
          <a:custGeom>
            <a:avLst/>
            <a:gdLst>
              <a:gd name="T0" fmla="*/ 335 w 528"/>
              <a:gd name="T1" fmla="*/ 56 h 496"/>
              <a:gd name="T2" fmla="*/ 293 w 528"/>
              <a:gd name="T3" fmla="*/ 46 h 496"/>
              <a:gd name="T4" fmla="*/ 288 w 528"/>
              <a:gd name="T5" fmla="*/ 0 h 496"/>
              <a:gd name="T6" fmla="*/ 238 w 528"/>
              <a:gd name="T7" fmla="*/ 0 h 496"/>
              <a:gd name="T8" fmla="*/ 232 w 528"/>
              <a:gd name="T9" fmla="*/ 46 h 496"/>
              <a:gd name="T10" fmla="*/ 198 w 528"/>
              <a:gd name="T11" fmla="*/ 58 h 496"/>
              <a:gd name="T12" fmla="*/ 146 w 528"/>
              <a:gd name="T13" fmla="*/ 0 h 496"/>
              <a:gd name="T14" fmla="*/ 114 w 528"/>
              <a:gd name="T15" fmla="*/ 14 h 496"/>
              <a:gd name="T16" fmla="*/ 147 w 528"/>
              <a:gd name="T17" fmla="*/ 84 h 496"/>
              <a:gd name="T18" fmla="*/ 124 w 528"/>
              <a:gd name="T19" fmla="*/ 107 h 496"/>
              <a:gd name="T20" fmla="*/ 50 w 528"/>
              <a:gd name="T21" fmla="*/ 81 h 496"/>
              <a:gd name="T22" fmla="*/ 32 w 528"/>
              <a:gd name="T23" fmla="*/ 109 h 496"/>
              <a:gd name="T24" fmla="*/ 90 w 528"/>
              <a:gd name="T25" fmla="*/ 159 h 496"/>
              <a:gd name="T26" fmla="*/ 80 w 528"/>
              <a:gd name="T27" fmla="*/ 197 h 496"/>
              <a:gd name="T28" fmla="*/ 2 w 528"/>
              <a:gd name="T29" fmla="*/ 202 h 496"/>
              <a:gd name="T30" fmla="*/ 0 w 528"/>
              <a:gd name="T31" fmla="*/ 244 h 496"/>
              <a:gd name="T32" fmla="*/ 80 w 528"/>
              <a:gd name="T33" fmla="*/ 256 h 496"/>
              <a:gd name="T34" fmla="*/ 88 w 528"/>
              <a:gd name="T35" fmla="*/ 292 h 496"/>
              <a:gd name="T36" fmla="*/ 29 w 528"/>
              <a:gd name="T37" fmla="*/ 345 h 496"/>
              <a:gd name="T38" fmla="*/ 50 w 528"/>
              <a:gd name="T39" fmla="*/ 378 h 496"/>
              <a:gd name="T40" fmla="*/ 116 w 528"/>
              <a:gd name="T41" fmla="*/ 347 h 496"/>
              <a:gd name="T42" fmla="*/ 141 w 528"/>
              <a:gd name="T43" fmla="*/ 372 h 496"/>
              <a:gd name="T44" fmla="*/ 107 w 528"/>
              <a:gd name="T45" fmla="*/ 435 h 496"/>
              <a:gd name="T46" fmla="*/ 139 w 528"/>
              <a:gd name="T47" fmla="*/ 462 h 496"/>
              <a:gd name="T48" fmla="*/ 198 w 528"/>
              <a:gd name="T49" fmla="*/ 404 h 496"/>
              <a:gd name="T50" fmla="*/ 232 w 528"/>
              <a:gd name="T51" fmla="*/ 416 h 496"/>
              <a:gd name="T52" fmla="*/ 240 w 528"/>
              <a:gd name="T53" fmla="*/ 494 h 496"/>
              <a:gd name="T54" fmla="*/ 292 w 528"/>
              <a:gd name="T55" fmla="*/ 496 h 496"/>
              <a:gd name="T56" fmla="*/ 297 w 528"/>
              <a:gd name="T57" fmla="*/ 414 h 496"/>
              <a:gd name="T58" fmla="*/ 341 w 528"/>
              <a:gd name="T59" fmla="*/ 403 h 496"/>
              <a:gd name="T60" fmla="*/ 393 w 528"/>
              <a:gd name="T61" fmla="*/ 460 h 496"/>
              <a:gd name="T62" fmla="*/ 427 w 528"/>
              <a:gd name="T63" fmla="*/ 439 h 496"/>
              <a:gd name="T64" fmla="*/ 393 w 528"/>
              <a:gd name="T65" fmla="*/ 370 h 496"/>
              <a:gd name="T66" fmla="*/ 416 w 528"/>
              <a:gd name="T67" fmla="*/ 341 h 496"/>
              <a:gd name="T68" fmla="*/ 484 w 528"/>
              <a:gd name="T69" fmla="*/ 374 h 496"/>
              <a:gd name="T70" fmla="*/ 505 w 528"/>
              <a:gd name="T71" fmla="*/ 338 h 496"/>
              <a:gd name="T72" fmla="*/ 442 w 528"/>
              <a:gd name="T73" fmla="*/ 292 h 496"/>
              <a:gd name="T74" fmla="*/ 450 w 528"/>
              <a:gd name="T75" fmla="*/ 252 h 496"/>
              <a:gd name="T76" fmla="*/ 528 w 528"/>
              <a:gd name="T77" fmla="*/ 244 h 496"/>
              <a:gd name="T78" fmla="*/ 526 w 528"/>
              <a:gd name="T79" fmla="*/ 204 h 496"/>
              <a:gd name="T80" fmla="*/ 448 w 528"/>
              <a:gd name="T81" fmla="*/ 193 h 496"/>
              <a:gd name="T82" fmla="*/ 440 w 528"/>
              <a:gd name="T83" fmla="*/ 162 h 496"/>
              <a:gd name="T84" fmla="*/ 503 w 528"/>
              <a:gd name="T85" fmla="*/ 119 h 496"/>
              <a:gd name="T86" fmla="*/ 482 w 528"/>
              <a:gd name="T87" fmla="*/ 82 h 496"/>
              <a:gd name="T88" fmla="*/ 412 w 528"/>
              <a:gd name="T89" fmla="*/ 111 h 496"/>
              <a:gd name="T90" fmla="*/ 389 w 528"/>
              <a:gd name="T91" fmla="*/ 88 h 496"/>
              <a:gd name="T92" fmla="*/ 425 w 528"/>
              <a:gd name="T93" fmla="*/ 21 h 496"/>
              <a:gd name="T94" fmla="*/ 391 w 528"/>
              <a:gd name="T95" fmla="*/ 0 h 496"/>
              <a:gd name="T96" fmla="*/ 335 w 528"/>
              <a:gd name="T97" fmla="*/ 56 h 4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28" h="496">
                <a:moveTo>
                  <a:pt x="335" y="56"/>
                </a:moveTo>
                <a:lnTo>
                  <a:pt x="293" y="46"/>
                </a:lnTo>
                <a:lnTo>
                  <a:pt x="288" y="0"/>
                </a:lnTo>
                <a:lnTo>
                  <a:pt x="238" y="0"/>
                </a:lnTo>
                <a:lnTo>
                  <a:pt x="232" y="46"/>
                </a:lnTo>
                <a:lnTo>
                  <a:pt x="198" y="58"/>
                </a:lnTo>
                <a:lnTo>
                  <a:pt x="146" y="0"/>
                </a:lnTo>
                <a:lnTo>
                  <a:pt x="114" y="14"/>
                </a:lnTo>
                <a:lnTo>
                  <a:pt x="147" y="84"/>
                </a:lnTo>
                <a:lnTo>
                  <a:pt x="124" y="107"/>
                </a:lnTo>
                <a:lnTo>
                  <a:pt x="50" y="81"/>
                </a:lnTo>
                <a:lnTo>
                  <a:pt x="32" y="109"/>
                </a:lnTo>
                <a:lnTo>
                  <a:pt x="90" y="159"/>
                </a:lnTo>
                <a:lnTo>
                  <a:pt x="80" y="197"/>
                </a:lnTo>
                <a:lnTo>
                  <a:pt x="2" y="202"/>
                </a:lnTo>
                <a:lnTo>
                  <a:pt x="0" y="244"/>
                </a:lnTo>
                <a:lnTo>
                  <a:pt x="80" y="256"/>
                </a:lnTo>
                <a:lnTo>
                  <a:pt x="88" y="292"/>
                </a:lnTo>
                <a:lnTo>
                  <a:pt x="29" y="345"/>
                </a:lnTo>
                <a:lnTo>
                  <a:pt x="50" y="378"/>
                </a:lnTo>
                <a:lnTo>
                  <a:pt x="116" y="347"/>
                </a:lnTo>
                <a:lnTo>
                  <a:pt x="141" y="372"/>
                </a:lnTo>
                <a:lnTo>
                  <a:pt x="107" y="435"/>
                </a:lnTo>
                <a:lnTo>
                  <a:pt x="139" y="462"/>
                </a:lnTo>
                <a:lnTo>
                  <a:pt x="198" y="404"/>
                </a:lnTo>
                <a:lnTo>
                  <a:pt x="232" y="416"/>
                </a:lnTo>
                <a:lnTo>
                  <a:pt x="240" y="494"/>
                </a:lnTo>
                <a:lnTo>
                  <a:pt x="292" y="496"/>
                </a:lnTo>
                <a:lnTo>
                  <a:pt x="297" y="414"/>
                </a:lnTo>
                <a:lnTo>
                  <a:pt x="341" y="403"/>
                </a:lnTo>
                <a:lnTo>
                  <a:pt x="393" y="460"/>
                </a:lnTo>
                <a:lnTo>
                  <a:pt x="427" y="439"/>
                </a:lnTo>
                <a:lnTo>
                  <a:pt x="393" y="370"/>
                </a:lnTo>
                <a:lnTo>
                  <a:pt x="416" y="341"/>
                </a:lnTo>
                <a:lnTo>
                  <a:pt x="484" y="374"/>
                </a:lnTo>
                <a:lnTo>
                  <a:pt x="505" y="338"/>
                </a:lnTo>
                <a:lnTo>
                  <a:pt x="442" y="292"/>
                </a:lnTo>
                <a:lnTo>
                  <a:pt x="450" y="252"/>
                </a:lnTo>
                <a:lnTo>
                  <a:pt x="528" y="244"/>
                </a:lnTo>
                <a:lnTo>
                  <a:pt x="526" y="204"/>
                </a:lnTo>
                <a:lnTo>
                  <a:pt x="448" y="193"/>
                </a:lnTo>
                <a:lnTo>
                  <a:pt x="440" y="162"/>
                </a:lnTo>
                <a:lnTo>
                  <a:pt x="503" y="119"/>
                </a:lnTo>
                <a:lnTo>
                  <a:pt x="482" y="82"/>
                </a:lnTo>
                <a:lnTo>
                  <a:pt x="412" y="111"/>
                </a:lnTo>
                <a:lnTo>
                  <a:pt x="389" y="88"/>
                </a:lnTo>
                <a:lnTo>
                  <a:pt x="425" y="21"/>
                </a:lnTo>
                <a:lnTo>
                  <a:pt x="391" y="0"/>
                </a:lnTo>
                <a:lnTo>
                  <a:pt x="335" y="56"/>
                </a:lnTo>
                <a:close/>
              </a:path>
            </a:pathLst>
          </a:custGeom>
          <a:gradFill rotWithShape="0">
            <a:gsLst>
              <a:gs pos="0">
                <a:schemeClr val="accent1"/>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 name="Freeform 4"/>
          <p:cNvSpPr>
            <a:spLocks/>
          </p:cNvSpPr>
          <p:nvPr/>
        </p:nvSpPr>
        <p:spPr bwMode="hidden">
          <a:xfrm>
            <a:off x="1192213" y="354013"/>
            <a:ext cx="2266950" cy="2270125"/>
          </a:xfrm>
          <a:custGeom>
            <a:avLst/>
            <a:gdLst>
              <a:gd name="T0" fmla="*/ 1469 w 2312"/>
              <a:gd name="T1" fmla="*/ 384 h 2313"/>
              <a:gd name="T2" fmla="*/ 1285 w 2312"/>
              <a:gd name="T3" fmla="*/ 342 h 2313"/>
              <a:gd name="T4" fmla="*/ 1260 w 2312"/>
              <a:gd name="T5" fmla="*/ 0 h 2313"/>
              <a:gd name="T6" fmla="*/ 1035 w 2312"/>
              <a:gd name="T7" fmla="*/ 17 h 2313"/>
              <a:gd name="T8" fmla="*/ 1018 w 2312"/>
              <a:gd name="T9" fmla="*/ 342 h 2313"/>
              <a:gd name="T10" fmla="*/ 868 w 2312"/>
              <a:gd name="T11" fmla="*/ 393 h 2313"/>
              <a:gd name="T12" fmla="*/ 651 w 2312"/>
              <a:gd name="T13" fmla="*/ 117 h 2313"/>
              <a:gd name="T14" fmla="*/ 501 w 2312"/>
              <a:gd name="T15" fmla="*/ 201 h 2313"/>
              <a:gd name="T16" fmla="*/ 643 w 2312"/>
              <a:gd name="T17" fmla="*/ 509 h 2313"/>
              <a:gd name="T18" fmla="*/ 543 w 2312"/>
              <a:gd name="T19" fmla="*/ 610 h 2313"/>
              <a:gd name="T20" fmla="*/ 217 w 2312"/>
              <a:gd name="T21" fmla="*/ 493 h 2313"/>
              <a:gd name="T22" fmla="*/ 142 w 2312"/>
              <a:gd name="T23" fmla="*/ 618 h 2313"/>
              <a:gd name="T24" fmla="*/ 392 w 2312"/>
              <a:gd name="T25" fmla="*/ 835 h 2313"/>
              <a:gd name="T26" fmla="*/ 351 w 2312"/>
              <a:gd name="T27" fmla="*/ 1002 h 2313"/>
              <a:gd name="T28" fmla="*/ 8 w 2312"/>
              <a:gd name="T29" fmla="*/ 1027 h 2313"/>
              <a:gd name="T30" fmla="*/ 0 w 2312"/>
              <a:gd name="T31" fmla="*/ 1211 h 2313"/>
              <a:gd name="T32" fmla="*/ 351 w 2312"/>
              <a:gd name="T33" fmla="*/ 1261 h 2313"/>
              <a:gd name="T34" fmla="*/ 384 w 2312"/>
              <a:gd name="T35" fmla="*/ 1419 h 2313"/>
              <a:gd name="T36" fmla="*/ 125 w 2312"/>
              <a:gd name="T37" fmla="*/ 1653 h 2313"/>
              <a:gd name="T38" fmla="*/ 217 w 2312"/>
              <a:gd name="T39" fmla="*/ 1795 h 2313"/>
              <a:gd name="T40" fmla="*/ 509 w 2312"/>
              <a:gd name="T41" fmla="*/ 1661 h 2313"/>
              <a:gd name="T42" fmla="*/ 618 w 2312"/>
              <a:gd name="T43" fmla="*/ 1770 h 2313"/>
              <a:gd name="T44" fmla="*/ 467 w 2312"/>
              <a:gd name="T45" fmla="*/ 2045 h 2313"/>
              <a:gd name="T46" fmla="*/ 609 w 2312"/>
              <a:gd name="T47" fmla="*/ 2162 h 2313"/>
              <a:gd name="T48" fmla="*/ 868 w 2312"/>
              <a:gd name="T49" fmla="*/ 1912 h 2313"/>
              <a:gd name="T50" fmla="*/ 1018 w 2312"/>
              <a:gd name="T51" fmla="*/ 1962 h 2313"/>
              <a:gd name="T52" fmla="*/ 1052 w 2312"/>
              <a:gd name="T53" fmla="*/ 2304 h 2313"/>
              <a:gd name="T54" fmla="*/ 1277 w 2312"/>
              <a:gd name="T55" fmla="*/ 2313 h 2313"/>
              <a:gd name="T56" fmla="*/ 1302 w 2312"/>
              <a:gd name="T57" fmla="*/ 1954 h 2313"/>
              <a:gd name="T58" fmla="*/ 1494 w 2312"/>
              <a:gd name="T59" fmla="*/ 1904 h 2313"/>
              <a:gd name="T60" fmla="*/ 1720 w 2312"/>
              <a:gd name="T61" fmla="*/ 2154 h 2313"/>
              <a:gd name="T62" fmla="*/ 1870 w 2312"/>
              <a:gd name="T63" fmla="*/ 2062 h 2313"/>
              <a:gd name="T64" fmla="*/ 1720 w 2312"/>
              <a:gd name="T65" fmla="*/ 1762 h 2313"/>
              <a:gd name="T66" fmla="*/ 1820 w 2312"/>
              <a:gd name="T67" fmla="*/ 1636 h 2313"/>
              <a:gd name="T68" fmla="*/ 2120 w 2312"/>
              <a:gd name="T69" fmla="*/ 1778 h 2313"/>
              <a:gd name="T70" fmla="*/ 2212 w 2312"/>
              <a:gd name="T71" fmla="*/ 1620 h 2313"/>
              <a:gd name="T72" fmla="*/ 1937 w 2312"/>
              <a:gd name="T73" fmla="*/ 1419 h 2313"/>
              <a:gd name="T74" fmla="*/ 1970 w 2312"/>
              <a:gd name="T75" fmla="*/ 1244 h 2313"/>
              <a:gd name="T76" fmla="*/ 2312 w 2312"/>
              <a:gd name="T77" fmla="*/ 1211 h 2313"/>
              <a:gd name="T78" fmla="*/ 2304 w 2312"/>
              <a:gd name="T79" fmla="*/ 1035 h 2313"/>
              <a:gd name="T80" fmla="*/ 1962 w 2312"/>
              <a:gd name="T81" fmla="*/ 985 h 2313"/>
              <a:gd name="T82" fmla="*/ 1928 w 2312"/>
              <a:gd name="T83" fmla="*/ 852 h 2313"/>
              <a:gd name="T84" fmla="*/ 2204 w 2312"/>
              <a:gd name="T85" fmla="*/ 660 h 2313"/>
              <a:gd name="T86" fmla="*/ 2112 w 2312"/>
              <a:gd name="T87" fmla="*/ 501 h 2313"/>
              <a:gd name="T88" fmla="*/ 1803 w 2312"/>
              <a:gd name="T89" fmla="*/ 626 h 2313"/>
              <a:gd name="T90" fmla="*/ 1703 w 2312"/>
              <a:gd name="T91" fmla="*/ 526 h 2313"/>
              <a:gd name="T92" fmla="*/ 1861 w 2312"/>
              <a:gd name="T93" fmla="*/ 234 h 2313"/>
              <a:gd name="T94" fmla="*/ 1711 w 2312"/>
              <a:gd name="T95" fmla="*/ 142 h 2313"/>
              <a:gd name="T96" fmla="*/ 1469 w 2312"/>
              <a:gd name="T97" fmla="*/ 384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 name="Freeform 5"/>
          <p:cNvSpPr>
            <a:spLocks/>
          </p:cNvSpPr>
          <p:nvPr/>
        </p:nvSpPr>
        <p:spPr bwMode="hidden">
          <a:xfrm>
            <a:off x="2532063" y="1270000"/>
            <a:ext cx="3670300" cy="3671888"/>
          </a:xfrm>
          <a:custGeom>
            <a:avLst/>
            <a:gdLst>
              <a:gd name="T0" fmla="*/ 1469 w 2312"/>
              <a:gd name="T1" fmla="*/ 384 h 2313"/>
              <a:gd name="T2" fmla="*/ 1285 w 2312"/>
              <a:gd name="T3" fmla="*/ 342 h 2313"/>
              <a:gd name="T4" fmla="*/ 1260 w 2312"/>
              <a:gd name="T5" fmla="*/ 0 h 2313"/>
              <a:gd name="T6" fmla="*/ 1035 w 2312"/>
              <a:gd name="T7" fmla="*/ 17 h 2313"/>
              <a:gd name="T8" fmla="*/ 1018 w 2312"/>
              <a:gd name="T9" fmla="*/ 342 h 2313"/>
              <a:gd name="T10" fmla="*/ 868 w 2312"/>
              <a:gd name="T11" fmla="*/ 393 h 2313"/>
              <a:gd name="T12" fmla="*/ 651 w 2312"/>
              <a:gd name="T13" fmla="*/ 117 h 2313"/>
              <a:gd name="T14" fmla="*/ 501 w 2312"/>
              <a:gd name="T15" fmla="*/ 201 h 2313"/>
              <a:gd name="T16" fmla="*/ 643 w 2312"/>
              <a:gd name="T17" fmla="*/ 509 h 2313"/>
              <a:gd name="T18" fmla="*/ 543 w 2312"/>
              <a:gd name="T19" fmla="*/ 610 h 2313"/>
              <a:gd name="T20" fmla="*/ 217 w 2312"/>
              <a:gd name="T21" fmla="*/ 493 h 2313"/>
              <a:gd name="T22" fmla="*/ 142 w 2312"/>
              <a:gd name="T23" fmla="*/ 618 h 2313"/>
              <a:gd name="T24" fmla="*/ 392 w 2312"/>
              <a:gd name="T25" fmla="*/ 835 h 2313"/>
              <a:gd name="T26" fmla="*/ 351 w 2312"/>
              <a:gd name="T27" fmla="*/ 1002 h 2313"/>
              <a:gd name="T28" fmla="*/ 8 w 2312"/>
              <a:gd name="T29" fmla="*/ 1027 h 2313"/>
              <a:gd name="T30" fmla="*/ 0 w 2312"/>
              <a:gd name="T31" fmla="*/ 1211 h 2313"/>
              <a:gd name="T32" fmla="*/ 351 w 2312"/>
              <a:gd name="T33" fmla="*/ 1261 h 2313"/>
              <a:gd name="T34" fmla="*/ 384 w 2312"/>
              <a:gd name="T35" fmla="*/ 1419 h 2313"/>
              <a:gd name="T36" fmla="*/ 125 w 2312"/>
              <a:gd name="T37" fmla="*/ 1653 h 2313"/>
              <a:gd name="T38" fmla="*/ 217 w 2312"/>
              <a:gd name="T39" fmla="*/ 1795 h 2313"/>
              <a:gd name="T40" fmla="*/ 509 w 2312"/>
              <a:gd name="T41" fmla="*/ 1661 h 2313"/>
              <a:gd name="T42" fmla="*/ 618 w 2312"/>
              <a:gd name="T43" fmla="*/ 1770 h 2313"/>
              <a:gd name="T44" fmla="*/ 467 w 2312"/>
              <a:gd name="T45" fmla="*/ 2045 h 2313"/>
              <a:gd name="T46" fmla="*/ 609 w 2312"/>
              <a:gd name="T47" fmla="*/ 2162 h 2313"/>
              <a:gd name="T48" fmla="*/ 868 w 2312"/>
              <a:gd name="T49" fmla="*/ 1912 h 2313"/>
              <a:gd name="T50" fmla="*/ 1018 w 2312"/>
              <a:gd name="T51" fmla="*/ 1962 h 2313"/>
              <a:gd name="T52" fmla="*/ 1052 w 2312"/>
              <a:gd name="T53" fmla="*/ 2304 h 2313"/>
              <a:gd name="T54" fmla="*/ 1277 w 2312"/>
              <a:gd name="T55" fmla="*/ 2313 h 2313"/>
              <a:gd name="T56" fmla="*/ 1302 w 2312"/>
              <a:gd name="T57" fmla="*/ 1954 h 2313"/>
              <a:gd name="T58" fmla="*/ 1494 w 2312"/>
              <a:gd name="T59" fmla="*/ 1904 h 2313"/>
              <a:gd name="T60" fmla="*/ 1720 w 2312"/>
              <a:gd name="T61" fmla="*/ 2154 h 2313"/>
              <a:gd name="T62" fmla="*/ 1870 w 2312"/>
              <a:gd name="T63" fmla="*/ 2062 h 2313"/>
              <a:gd name="T64" fmla="*/ 1720 w 2312"/>
              <a:gd name="T65" fmla="*/ 1762 h 2313"/>
              <a:gd name="T66" fmla="*/ 1820 w 2312"/>
              <a:gd name="T67" fmla="*/ 1636 h 2313"/>
              <a:gd name="T68" fmla="*/ 2120 w 2312"/>
              <a:gd name="T69" fmla="*/ 1778 h 2313"/>
              <a:gd name="T70" fmla="*/ 2212 w 2312"/>
              <a:gd name="T71" fmla="*/ 1620 h 2313"/>
              <a:gd name="T72" fmla="*/ 1937 w 2312"/>
              <a:gd name="T73" fmla="*/ 1419 h 2313"/>
              <a:gd name="T74" fmla="*/ 1970 w 2312"/>
              <a:gd name="T75" fmla="*/ 1244 h 2313"/>
              <a:gd name="T76" fmla="*/ 2312 w 2312"/>
              <a:gd name="T77" fmla="*/ 1211 h 2313"/>
              <a:gd name="T78" fmla="*/ 2304 w 2312"/>
              <a:gd name="T79" fmla="*/ 1035 h 2313"/>
              <a:gd name="T80" fmla="*/ 1962 w 2312"/>
              <a:gd name="T81" fmla="*/ 985 h 2313"/>
              <a:gd name="T82" fmla="*/ 1928 w 2312"/>
              <a:gd name="T83" fmla="*/ 852 h 2313"/>
              <a:gd name="T84" fmla="*/ 2204 w 2312"/>
              <a:gd name="T85" fmla="*/ 660 h 2313"/>
              <a:gd name="T86" fmla="*/ 2112 w 2312"/>
              <a:gd name="T87" fmla="*/ 501 h 2313"/>
              <a:gd name="T88" fmla="*/ 1803 w 2312"/>
              <a:gd name="T89" fmla="*/ 626 h 2313"/>
              <a:gd name="T90" fmla="*/ 1703 w 2312"/>
              <a:gd name="T91" fmla="*/ 526 h 2313"/>
              <a:gd name="T92" fmla="*/ 1861 w 2312"/>
              <a:gd name="T93" fmla="*/ 234 h 2313"/>
              <a:gd name="T94" fmla="*/ 1711 w 2312"/>
              <a:gd name="T95" fmla="*/ 142 h 2313"/>
              <a:gd name="T96" fmla="*/ 1469 w 2312"/>
              <a:gd name="T97" fmla="*/ 384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 name="Freeform 6"/>
          <p:cNvSpPr>
            <a:spLocks/>
          </p:cNvSpPr>
          <p:nvPr/>
        </p:nvSpPr>
        <p:spPr bwMode="hidden">
          <a:xfrm>
            <a:off x="3175" y="4797425"/>
            <a:ext cx="3417888" cy="2097088"/>
          </a:xfrm>
          <a:custGeom>
            <a:avLst/>
            <a:gdLst>
              <a:gd name="T0" fmla="*/ 1368 w 2153"/>
              <a:gd name="T1" fmla="*/ 358 h 1321"/>
              <a:gd name="T2" fmla="*/ 1197 w 2153"/>
              <a:gd name="T3" fmla="*/ 318 h 1321"/>
              <a:gd name="T4" fmla="*/ 1173 w 2153"/>
              <a:gd name="T5" fmla="*/ 0 h 1321"/>
              <a:gd name="T6" fmla="*/ 964 w 2153"/>
              <a:gd name="T7" fmla="*/ 16 h 1321"/>
              <a:gd name="T8" fmla="*/ 948 w 2153"/>
              <a:gd name="T9" fmla="*/ 318 h 1321"/>
              <a:gd name="T10" fmla="*/ 808 w 2153"/>
              <a:gd name="T11" fmla="*/ 366 h 1321"/>
              <a:gd name="T12" fmla="*/ 606 w 2153"/>
              <a:gd name="T13" fmla="*/ 109 h 1321"/>
              <a:gd name="T14" fmla="*/ 467 w 2153"/>
              <a:gd name="T15" fmla="*/ 187 h 1321"/>
              <a:gd name="T16" fmla="*/ 599 w 2153"/>
              <a:gd name="T17" fmla="*/ 474 h 1321"/>
              <a:gd name="T18" fmla="*/ 506 w 2153"/>
              <a:gd name="T19" fmla="*/ 568 h 1321"/>
              <a:gd name="T20" fmla="*/ 202 w 2153"/>
              <a:gd name="T21" fmla="*/ 459 h 1321"/>
              <a:gd name="T22" fmla="*/ 132 w 2153"/>
              <a:gd name="T23" fmla="*/ 576 h 1321"/>
              <a:gd name="T24" fmla="*/ 365 w 2153"/>
              <a:gd name="T25" fmla="*/ 778 h 1321"/>
              <a:gd name="T26" fmla="*/ 327 w 2153"/>
              <a:gd name="T27" fmla="*/ 933 h 1321"/>
              <a:gd name="T28" fmla="*/ 7 w 2153"/>
              <a:gd name="T29" fmla="*/ 956 h 1321"/>
              <a:gd name="T30" fmla="*/ 0 w 2153"/>
              <a:gd name="T31" fmla="*/ 1128 h 1321"/>
              <a:gd name="T32" fmla="*/ 327 w 2153"/>
              <a:gd name="T33" fmla="*/ 1174 h 1321"/>
              <a:gd name="T34" fmla="*/ 358 w 2153"/>
              <a:gd name="T35" fmla="*/ 1321 h 1321"/>
              <a:gd name="T36" fmla="*/ 1804 w 2153"/>
              <a:gd name="T37" fmla="*/ 1321 h 1321"/>
              <a:gd name="T38" fmla="*/ 1835 w 2153"/>
              <a:gd name="T39" fmla="*/ 1158 h 1321"/>
              <a:gd name="T40" fmla="*/ 2153 w 2153"/>
              <a:gd name="T41" fmla="*/ 1128 h 1321"/>
              <a:gd name="T42" fmla="*/ 2146 w 2153"/>
              <a:gd name="T43" fmla="*/ 964 h 1321"/>
              <a:gd name="T44" fmla="*/ 1827 w 2153"/>
              <a:gd name="T45" fmla="*/ 917 h 1321"/>
              <a:gd name="T46" fmla="*/ 1795 w 2153"/>
              <a:gd name="T47" fmla="*/ 793 h 1321"/>
              <a:gd name="T48" fmla="*/ 2052 w 2153"/>
              <a:gd name="T49" fmla="*/ 615 h 1321"/>
              <a:gd name="T50" fmla="*/ 1967 w 2153"/>
              <a:gd name="T51" fmla="*/ 467 h 1321"/>
              <a:gd name="T52" fmla="*/ 1679 w 2153"/>
              <a:gd name="T53" fmla="*/ 583 h 1321"/>
              <a:gd name="T54" fmla="*/ 1586 w 2153"/>
              <a:gd name="T55" fmla="*/ 490 h 1321"/>
              <a:gd name="T56" fmla="*/ 1733 w 2153"/>
              <a:gd name="T57" fmla="*/ 218 h 1321"/>
              <a:gd name="T58" fmla="*/ 1593 w 2153"/>
              <a:gd name="T59" fmla="*/ 132 h 1321"/>
              <a:gd name="T60" fmla="*/ 1368 w 2153"/>
              <a:gd name="T61" fmla="*/ 358 h 13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53" h="1321">
                <a:moveTo>
                  <a:pt x="1368" y="358"/>
                </a:moveTo>
                <a:lnTo>
                  <a:pt x="1197" y="318"/>
                </a:lnTo>
                <a:lnTo>
                  <a:pt x="1173" y="0"/>
                </a:lnTo>
                <a:lnTo>
                  <a:pt x="964" y="16"/>
                </a:lnTo>
                <a:lnTo>
                  <a:pt x="948" y="318"/>
                </a:lnTo>
                <a:lnTo>
                  <a:pt x="808" y="366"/>
                </a:lnTo>
                <a:lnTo>
                  <a:pt x="606" y="109"/>
                </a:lnTo>
                <a:lnTo>
                  <a:pt x="467" y="187"/>
                </a:lnTo>
                <a:lnTo>
                  <a:pt x="599" y="474"/>
                </a:lnTo>
                <a:lnTo>
                  <a:pt x="506" y="568"/>
                </a:lnTo>
                <a:lnTo>
                  <a:pt x="202" y="459"/>
                </a:lnTo>
                <a:lnTo>
                  <a:pt x="132" y="576"/>
                </a:lnTo>
                <a:lnTo>
                  <a:pt x="365" y="778"/>
                </a:lnTo>
                <a:lnTo>
                  <a:pt x="327" y="933"/>
                </a:lnTo>
                <a:lnTo>
                  <a:pt x="7" y="956"/>
                </a:lnTo>
                <a:lnTo>
                  <a:pt x="0" y="1128"/>
                </a:lnTo>
                <a:lnTo>
                  <a:pt x="327" y="1174"/>
                </a:lnTo>
                <a:lnTo>
                  <a:pt x="358" y="1321"/>
                </a:lnTo>
                <a:lnTo>
                  <a:pt x="1804" y="1321"/>
                </a:lnTo>
                <a:lnTo>
                  <a:pt x="1835" y="1158"/>
                </a:lnTo>
                <a:lnTo>
                  <a:pt x="2153" y="1128"/>
                </a:lnTo>
                <a:lnTo>
                  <a:pt x="2146" y="964"/>
                </a:lnTo>
                <a:lnTo>
                  <a:pt x="1827" y="917"/>
                </a:lnTo>
                <a:lnTo>
                  <a:pt x="1795" y="793"/>
                </a:lnTo>
                <a:lnTo>
                  <a:pt x="2052" y="615"/>
                </a:lnTo>
                <a:lnTo>
                  <a:pt x="1967" y="467"/>
                </a:lnTo>
                <a:lnTo>
                  <a:pt x="1679" y="583"/>
                </a:lnTo>
                <a:lnTo>
                  <a:pt x="1586" y="490"/>
                </a:lnTo>
                <a:lnTo>
                  <a:pt x="1733" y="218"/>
                </a:lnTo>
                <a:lnTo>
                  <a:pt x="1593" y="132"/>
                </a:lnTo>
                <a:lnTo>
                  <a:pt x="1368" y="358"/>
                </a:lnTo>
                <a:close/>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 name="Freeform 7"/>
          <p:cNvSpPr>
            <a:spLocks/>
          </p:cNvSpPr>
          <p:nvPr/>
        </p:nvSpPr>
        <p:spPr bwMode="hidden">
          <a:xfrm>
            <a:off x="4494213" y="4425950"/>
            <a:ext cx="2263775" cy="2263775"/>
          </a:xfrm>
          <a:custGeom>
            <a:avLst/>
            <a:gdLst>
              <a:gd name="T0" fmla="*/ 1469 w 2312"/>
              <a:gd name="T1" fmla="*/ 384 h 2313"/>
              <a:gd name="T2" fmla="*/ 1285 w 2312"/>
              <a:gd name="T3" fmla="*/ 342 h 2313"/>
              <a:gd name="T4" fmla="*/ 1260 w 2312"/>
              <a:gd name="T5" fmla="*/ 0 h 2313"/>
              <a:gd name="T6" fmla="*/ 1035 w 2312"/>
              <a:gd name="T7" fmla="*/ 17 h 2313"/>
              <a:gd name="T8" fmla="*/ 1018 w 2312"/>
              <a:gd name="T9" fmla="*/ 342 h 2313"/>
              <a:gd name="T10" fmla="*/ 868 w 2312"/>
              <a:gd name="T11" fmla="*/ 393 h 2313"/>
              <a:gd name="T12" fmla="*/ 651 w 2312"/>
              <a:gd name="T13" fmla="*/ 117 h 2313"/>
              <a:gd name="T14" fmla="*/ 501 w 2312"/>
              <a:gd name="T15" fmla="*/ 201 h 2313"/>
              <a:gd name="T16" fmla="*/ 643 w 2312"/>
              <a:gd name="T17" fmla="*/ 509 h 2313"/>
              <a:gd name="T18" fmla="*/ 543 w 2312"/>
              <a:gd name="T19" fmla="*/ 610 h 2313"/>
              <a:gd name="T20" fmla="*/ 217 w 2312"/>
              <a:gd name="T21" fmla="*/ 493 h 2313"/>
              <a:gd name="T22" fmla="*/ 142 w 2312"/>
              <a:gd name="T23" fmla="*/ 618 h 2313"/>
              <a:gd name="T24" fmla="*/ 392 w 2312"/>
              <a:gd name="T25" fmla="*/ 835 h 2313"/>
              <a:gd name="T26" fmla="*/ 351 w 2312"/>
              <a:gd name="T27" fmla="*/ 1002 h 2313"/>
              <a:gd name="T28" fmla="*/ 8 w 2312"/>
              <a:gd name="T29" fmla="*/ 1027 h 2313"/>
              <a:gd name="T30" fmla="*/ 0 w 2312"/>
              <a:gd name="T31" fmla="*/ 1211 h 2313"/>
              <a:gd name="T32" fmla="*/ 351 w 2312"/>
              <a:gd name="T33" fmla="*/ 1261 h 2313"/>
              <a:gd name="T34" fmla="*/ 384 w 2312"/>
              <a:gd name="T35" fmla="*/ 1419 h 2313"/>
              <a:gd name="T36" fmla="*/ 125 w 2312"/>
              <a:gd name="T37" fmla="*/ 1653 h 2313"/>
              <a:gd name="T38" fmla="*/ 217 w 2312"/>
              <a:gd name="T39" fmla="*/ 1795 h 2313"/>
              <a:gd name="T40" fmla="*/ 509 w 2312"/>
              <a:gd name="T41" fmla="*/ 1661 h 2313"/>
              <a:gd name="T42" fmla="*/ 618 w 2312"/>
              <a:gd name="T43" fmla="*/ 1770 h 2313"/>
              <a:gd name="T44" fmla="*/ 467 w 2312"/>
              <a:gd name="T45" fmla="*/ 2045 h 2313"/>
              <a:gd name="T46" fmla="*/ 609 w 2312"/>
              <a:gd name="T47" fmla="*/ 2162 h 2313"/>
              <a:gd name="T48" fmla="*/ 868 w 2312"/>
              <a:gd name="T49" fmla="*/ 1912 h 2313"/>
              <a:gd name="T50" fmla="*/ 1018 w 2312"/>
              <a:gd name="T51" fmla="*/ 1962 h 2313"/>
              <a:gd name="T52" fmla="*/ 1052 w 2312"/>
              <a:gd name="T53" fmla="*/ 2304 h 2313"/>
              <a:gd name="T54" fmla="*/ 1277 w 2312"/>
              <a:gd name="T55" fmla="*/ 2313 h 2313"/>
              <a:gd name="T56" fmla="*/ 1302 w 2312"/>
              <a:gd name="T57" fmla="*/ 1954 h 2313"/>
              <a:gd name="T58" fmla="*/ 1494 w 2312"/>
              <a:gd name="T59" fmla="*/ 1904 h 2313"/>
              <a:gd name="T60" fmla="*/ 1720 w 2312"/>
              <a:gd name="T61" fmla="*/ 2154 h 2313"/>
              <a:gd name="T62" fmla="*/ 1870 w 2312"/>
              <a:gd name="T63" fmla="*/ 2062 h 2313"/>
              <a:gd name="T64" fmla="*/ 1720 w 2312"/>
              <a:gd name="T65" fmla="*/ 1762 h 2313"/>
              <a:gd name="T66" fmla="*/ 1820 w 2312"/>
              <a:gd name="T67" fmla="*/ 1636 h 2313"/>
              <a:gd name="T68" fmla="*/ 2120 w 2312"/>
              <a:gd name="T69" fmla="*/ 1778 h 2313"/>
              <a:gd name="T70" fmla="*/ 2212 w 2312"/>
              <a:gd name="T71" fmla="*/ 1620 h 2313"/>
              <a:gd name="T72" fmla="*/ 1937 w 2312"/>
              <a:gd name="T73" fmla="*/ 1419 h 2313"/>
              <a:gd name="T74" fmla="*/ 1970 w 2312"/>
              <a:gd name="T75" fmla="*/ 1244 h 2313"/>
              <a:gd name="T76" fmla="*/ 2312 w 2312"/>
              <a:gd name="T77" fmla="*/ 1211 h 2313"/>
              <a:gd name="T78" fmla="*/ 2304 w 2312"/>
              <a:gd name="T79" fmla="*/ 1035 h 2313"/>
              <a:gd name="T80" fmla="*/ 1962 w 2312"/>
              <a:gd name="T81" fmla="*/ 985 h 2313"/>
              <a:gd name="T82" fmla="*/ 1928 w 2312"/>
              <a:gd name="T83" fmla="*/ 852 h 2313"/>
              <a:gd name="T84" fmla="*/ 2204 w 2312"/>
              <a:gd name="T85" fmla="*/ 660 h 2313"/>
              <a:gd name="T86" fmla="*/ 2112 w 2312"/>
              <a:gd name="T87" fmla="*/ 501 h 2313"/>
              <a:gd name="T88" fmla="*/ 1803 w 2312"/>
              <a:gd name="T89" fmla="*/ 626 h 2313"/>
              <a:gd name="T90" fmla="*/ 1703 w 2312"/>
              <a:gd name="T91" fmla="*/ 526 h 2313"/>
              <a:gd name="T92" fmla="*/ 1861 w 2312"/>
              <a:gd name="T93" fmla="*/ 234 h 2313"/>
              <a:gd name="T94" fmla="*/ 1711 w 2312"/>
              <a:gd name="T95" fmla="*/ 142 h 2313"/>
              <a:gd name="T96" fmla="*/ 1469 w 2312"/>
              <a:gd name="T97" fmla="*/ 384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 name="Freeform 8"/>
          <p:cNvSpPr>
            <a:spLocks/>
          </p:cNvSpPr>
          <p:nvPr/>
        </p:nvSpPr>
        <p:spPr bwMode="hidden">
          <a:xfrm>
            <a:off x="5646738" y="487363"/>
            <a:ext cx="2928937" cy="2930525"/>
          </a:xfrm>
          <a:custGeom>
            <a:avLst/>
            <a:gdLst>
              <a:gd name="T0" fmla="*/ 1469 w 2312"/>
              <a:gd name="T1" fmla="*/ 384 h 2313"/>
              <a:gd name="T2" fmla="*/ 1285 w 2312"/>
              <a:gd name="T3" fmla="*/ 342 h 2313"/>
              <a:gd name="T4" fmla="*/ 1260 w 2312"/>
              <a:gd name="T5" fmla="*/ 0 h 2313"/>
              <a:gd name="T6" fmla="*/ 1035 w 2312"/>
              <a:gd name="T7" fmla="*/ 17 h 2313"/>
              <a:gd name="T8" fmla="*/ 1018 w 2312"/>
              <a:gd name="T9" fmla="*/ 342 h 2313"/>
              <a:gd name="T10" fmla="*/ 868 w 2312"/>
              <a:gd name="T11" fmla="*/ 393 h 2313"/>
              <a:gd name="T12" fmla="*/ 651 w 2312"/>
              <a:gd name="T13" fmla="*/ 117 h 2313"/>
              <a:gd name="T14" fmla="*/ 501 w 2312"/>
              <a:gd name="T15" fmla="*/ 201 h 2313"/>
              <a:gd name="T16" fmla="*/ 643 w 2312"/>
              <a:gd name="T17" fmla="*/ 509 h 2313"/>
              <a:gd name="T18" fmla="*/ 543 w 2312"/>
              <a:gd name="T19" fmla="*/ 610 h 2313"/>
              <a:gd name="T20" fmla="*/ 217 w 2312"/>
              <a:gd name="T21" fmla="*/ 493 h 2313"/>
              <a:gd name="T22" fmla="*/ 142 w 2312"/>
              <a:gd name="T23" fmla="*/ 618 h 2313"/>
              <a:gd name="T24" fmla="*/ 392 w 2312"/>
              <a:gd name="T25" fmla="*/ 835 h 2313"/>
              <a:gd name="T26" fmla="*/ 351 w 2312"/>
              <a:gd name="T27" fmla="*/ 1002 h 2313"/>
              <a:gd name="T28" fmla="*/ 8 w 2312"/>
              <a:gd name="T29" fmla="*/ 1027 h 2313"/>
              <a:gd name="T30" fmla="*/ 0 w 2312"/>
              <a:gd name="T31" fmla="*/ 1211 h 2313"/>
              <a:gd name="T32" fmla="*/ 351 w 2312"/>
              <a:gd name="T33" fmla="*/ 1261 h 2313"/>
              <a:gd name="T34" fmla="*/ 384 w 2312"/>
              <a:gd name="T35" fmla="*/ 1419 h 2313"/>
              <a:gd name="T36" fmla="*/ 125 w 2312"/>
              <a:gd name="T37" fmla="*/ 1653 h 2313"/>
              <a:gd name="T38" fmla="*/ 217 w 2312"/>
              <a:gd name="T39" fmla="*/ 1795 h 2313"/>
              <a:gd name="T40" fmla="*/ 509 w 2312"/>
              <a:gd name="T41" fmla="*/ 1661 h 2313"/>
              <a:gd name="T42" fmla="*/ 618 w 2312"/>
              <a:gd name="T43" fmla="*/ 1770 h 2313"/>
              <a:gd name="T44" fmla="*/ 467 w 2312"/>
              <a:gd name="T45" fmla="*/ 2045 h 2313"/>
              <a:gd name="T46" fmla="*/ 609 w 2312"/>
              <a:gd name="T47" fmla="*/ 2162 h 2313"/>
              <a:gd name="T48" fmla="*/ 868 w 2312"/>
              <a:gd name="T49" fmla="*/ 1912 h 2313"/>
              <a:gd name="T50" fmla="*/ 1018 w 2312"/>
              <a:gd name="T51" fmla="*/ 1962 h 2313"/>
              <a:gd name="T52" fmla="*/ 1052 w 2312"/>
              <a:gd name="T53" fmla="*/ 2304 h 2313"/>
              <a:gd name="T54" fmla="*/ 1277 w 2312"/>
              <a:gd name="T55" fmla="*/ 2313 h 2313"/>
              <a:gd name="T56" fmla="*/ 1302 w 2312"/>
              <a:gd name="T57" fmla="*/ 1954 h 2313"/>
              <a:gd name="T58" fmla="*/ 1494 w 2312"/>
              <a:gd name="T59" fmla="*/ 1904 h 2313"/>
              <a:gd name="T60" fmla="*/ 1720 w 2312"/>
              <a:gd name="T61" fmla="*/ 2154 h 2313"/>
              <a:gd name="T62" fmla="*/ 1870 w 2312"/>
              <a:gd name="T63" fmla="*/ 2062 h 2313"/>
              <a:gd name="T64" fmla="*/ 1720 w 2312"/>
              <a:gd name="T65" fmla="*/ 1762 h 2313"/>
              <a:gd name="T66" fmla="*/ 1820 w 2312"/>
              <a:gd name="T67" fmla="*/ 1636 h 2313"/>
              <a:gd name="T68" fmla="*/ 2120 w 2312"/>
              <a:gd name="T69" fmla="*/ 1778 h 2313"/>
              <a:gd name="T70" fmla="*/ 2212 w 2312"/>
              <a:gd name="T71" fmla="*/ 1620 h 2313"/>
              <a:gd name="T72" fmla="*/ 1937 w 2312"/>
              <a:gd name="T73" fmla="*/ 1419 h 2313"/>
              <a:gd name="T74" fmla="*/ 1970 w 2312"/>
              <a:gd name="T75" fmla="*/ 1244 h 2313"/>
              <a:gd name="T76" fmla="*/ 2312 w 2312"/>
              <a:gd name="T77" fmla="*/ 1211 h 2313"/>
              <a:gd name="T78" fmla="*/ 2304 w 2312"/>
              <a:gd name="T79" fmla="*/ 1035 h 2313"/>
              <a:gd name="T80" fmla="*/ 1962 w 2312"/>
              <a:gd name="T81" fmla="*/ 985 h 2313"/>
              <a:gd name="T82" fmla="*/ 1928 w 2312"/>
              <a:gd name="T83" fmla="*/ 852 h 2313"/>
              <a:gd name="T84" fmla="*/ 2204 w 2312"/>
              <a:gd name="T85" fmla="*/ 660 h 2313"/>
              <a:gd name="T86" fmla="*/ 2112 w 2312"/>
              <a:gd name="T87" fmla="*/ 501 h 2313"/>
              <a:gd name="T88" fmla="*/ 1803 w 2312"/>
              <a:gd name="T89" fmla="*/ 626 h 2313"/>
              <a:gd name="T90" fmla="*/ 1703 w 2312"/>
              <a:gd name="T91" fmla="*/ 526 h 2313"/>
              <a:gd name="T92" fmla="*/ 1861 w 2312"/>
              <a:gd name="T93" fmla="*/ 234 h 2313"/>
              <a:gd name="T94" fmla="*/ 1711 w 2312"/>
              <a:gd name="T95" fmla="*/ 142 h 2313"/>
              <a:gd name="T96" fmla="*/ 1469 w 2312"/>
              <a:gd name="T97" fmla="*/ 384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 name="Freeform 9"/>
          <p:cNvSpPr>
            <a:spLocks/>
          </p:cNvSpPr>
          <p:nvPr/>
        </p:nvSpPr>
        <p:spPr bwMode="hidden">
          <a:xfrm>
            <a:off x="7146925" y="2555875"/>
            <a:ext cx="2008188" cy="3997325"/>
          </a:xfrm>
          <a:custGeom>
            <a:avLst/>
            <a:gdLst>
              <a:gd name="T0" fmla="*/ 1265 w 1265"/>
              <a:gd name="T1" fmla="*/ 0 h 2518"/>
              <a:gd name="T2" fmla="*/ 1128 w 1265"/>
              <a:gd name="T3" fmla="*/ 18 h 2518"/>
              <a:gd name="T4" fmla="*/ 1110 w 1265"/>
              <a:gd name="T5" fmla="*/ 372 h 2518"/>
              <a:gd name="T6" fmla="*/ 946 w 1265"/>
              <a:gd name="T7" fmla="*/ 428 h 2518"/>
              <a:gd name="T8" fmla="*/ 710 w 1265"/>
              <a:gd name="T9" fmla="*/ 127 h 2518"/>
              <a:gd name="T10" fmla="*/ 546 w 1265"/>
              <a:gd name="T11" fmla="*/ 219 h 2518"/>
              <a:gd name="T12" fmla="*/ 701 w 1265"/>
              <a:gd name="T13" fmla="*/ 555 h 2518"/>
              <a:gd name="T14" fmla="*/ 592 w 1265"/>
              <a:gd name="T15" fmla="*/ 665 h 2518"/>
              <a:gd name="T16" fmla="*/ 237 w 1265"/>
              <a:gd name="T17" fmla="*/ 537 h 2518"/>
              <a:gd name="T18" fmla="*/ 155 w 1265"/>
              <a:gd name="T19" fmla="*/ 674 h 2518"/>
              <a:gd name="T20" fmla="*/ 427 w 1265"/>
              <a:gd name="T21" fmla="*/ 911 h 2518"/>
              <a:gd name="T22" fmla="*/ 383 w 1265"/>
              <a:gd name="T23" fmla="*/ 1093 h 2518"/>
              <a:gd name="T24" fmla="*/ 9 w 1265"/>
              <a:gd name="T25" fmla="*/ 1121 h 2518"/>
              <a:gd name="T26" fmla="*/ 0 w 1265"/>
              <a:gd name="T27" fmla="*/ 1322 h 2518"/>
              <a:gd name="T28" fmla="*/ 383 w 1265"/>
              <a:gd name="T29" fmla="*/ 1376 h 2518"/>
              <a:gd name="T30" fmla="*/ 419 w 1265"/>
              <a:gd name="T31" fmla="*/ 1549 h 2518"/>
              <a:gd name="T32" fmla="*/ 136 w 1265"/>
              <a:gd name="T33" fmla="*/ 1804 h 2518"/>
              <a:gd name="T34" fmla="*/ 237 w 1265"/>
              <a:gd name="T35" fmla="*/ 1959 h 2518"/>
              <a:gd name="T36" fmla="*/ 555 w 1265"/>
              <a:gd name="T37" fmla="*/ 1813 h 2518"/>
              <a:gd name="T38" fmla="*/ 674 w 1265"/>
              <a:gd name="T39" fmla="*/ 1932 h 2518"/>
              <a:gd name="T40" fmla="*/ 509 w 1265"/>
              <a:gd name="T41" fmla="*/ 2232 h 2518"/>
              <a:gd name="T42" fmla="*/ 664 w 1265"/>
              <a:gd name="T43" fmla="*/ 2360 h 2518"/>
              <a:gd name="T44" fmla="*/ 946 w 1265"/>
              <a:gd name="T45" fmla="*/ 2087 h 2518"/>
              <a:gd name="T46" fmla="*/ 1110 w 1265"/>
              <a:gd name="T47" fmla="*/ 2142 h 2518"/>
              <a:gd name="T48" fmla="*/ 1147 w 1265"/>
              <a:gd name="T49" fmla="*/ 2515 h 2518"/>
              <a:gd name="T50" fmla="*/ 1265 w 1265"/>
              <a:gd name="T51" fmla="*/ 2518 h 2518"/>
              <a:gd name="T52" fmla="*/ 1265 w 1265"/>
              <a:gd name="T53" fmla="*/ 0 h 25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Freeform 10"/>
          <p:cNvSpPr>
            <a:spLocks/>
          </p:cNvSpPr>
          <p:nvPr/>
        </p:nvSpPr>
        <p:spPr bwMode="hidden">
          <a:xfrm rot="16200000">
            <a:off x="3977481" y="-853281"/>
            <a:ext cx="1722438" cy="3429000"/>
          </a:xfrm>
          <a:custGeom>
            <a:avLst/>
            <a:gdLst>
              <a:gd name="T0" fmla="*/ 1265 w 1265"/>
              <a:gd name="T1" fmla="*/ 0 h 2518"/>
              <a:gd name="T2" fmla="*/ 1128 w 1265"/>
              <a:gd name="T3" fmla="*/ 18 h 2518"/>
              <a:gd name="T4" fmla="*/ 1110 w 1265"/>
              <a:gd name="T5" fmla="*/ 372 h 2518"/>
              <a:gd name="T6" fmla="*/ 946 w 1265"/>
              <a:gd name="T7" fmla="*/ 428 h 2518"/>
              <a:gd name="T8" fmla="*/ 710 w 1265"/>
              <a:gd name="T9" fmla="*/ 127 h 2518"/>
              <a:gd name="T10" fmla="*/ 546 w 1265"/>
              <a:gd name="T11" fmla="*/ 219 h 2518"/>
              <a:gd name="T12" fmla="*/ 701 w 1265"/>
              <a:gd name="T13" fmla="*/ 555 h 2518"/>
              <a:gd name="T14" fmla="*/ 592 w 1265"/>
              <a:gd name="T15" fmla="*/ 665 h 2518"/>
              <a:gd name="T16" fmla="*/ 237 w 1265"/>
              <a:gd name="T17" fmla="*/ 537 h 2518"/>
              <a:gd name="T18" fmla="*/ 155 w 1265"/>
              <a:gd name="T19" fmla="*/ 674 h 2518"/>
              <a:gd name="T20" fmla="*/ 427 w 1265"/>
              <a:gd name="T21" fmla="*/ 911 h 2518"/>
              <a:gd name="T22" fmla="*/ 383 w 1265"/>
              <a:gd name="T23" fmla="*/ 1093 h 2518"/>
              <a:gd name="T24" fmla="*/ 9 w 1265"/>
              <a:gd name="T25" fmla="*/ 1121 h 2518"/>
              <a:gd name="T26" fmla="*/ 0 w 1265"/>
              <a:gd name="T27" fmla="*/ 1322 h 2518"/>
              <a:gd name="T28" fmla="*/ 383 w 1265"/>
              <a:gd name="T29" fmla="*/ 1376 h 2518"/>
              <a:gd name="T30" fmla="*/ 419 w 1265"/>
              <a:gd name="T31" fmla="*/ 1549 h 2518"/>
              <a:gd name="T32" fmla="*/ 136 w 1265"/>
              <a:gd name="T33" fmla="*/ 1804 h 2518"/>
              <a:gd name="T34" fmla="*/ 237 w 1265"/>
              <a:gd name="T35" fmla="*/ 1959 h 2518"/>
              <a:gd name="T36" fmla="*/ 555 w 1265"/>
              <a:gd name="T37" fmla="*/ 1813 h 2518"/>
              <a:gd name="T38" fmla="*/ 674 w 1265"/>
              <a:gd name="T39" fmla="*/ 1932 h 2518"/>
              <a:gd name="T40" fmla="*/ 509 w 1265"/>
              <a:gd name="T41" fmla="*/ 2232 h 2518"/>
              <a:gd name="T42" fmla="*/ 664 w 1265"/>
              <a:gd name="T43" fmla="*/ 2360 h 2518"/>
              <a:gd name="T44" fmla="*/ 946 w 1265"/>
              <a:gd name="T45" fmla="*/ 2087 h 2518"/>
              <a:gd name="T46" fmla="*/ 1110 w 1265"/>
              <a:gd name="T47" fmla="*/ 2142 h 2518"/>
              <a:gd name="T48" fmla="*/ 1147 w 1265"/>
              <a:gd name="T49" fmla="*/ 2515 h 2518"/>
              <a:gd name="T50" fmla="*/ 1265 w 1265"/>
              <a:gd name="T51" fmla="*/ 2518 h 2518"/>
              <a:gd name="T52" fmla="*/ 1265 w 1265"/>
              <a:gd name="T53" fmla="*/ 0 h 25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pic>
        <p:nvPicPr>
          <p:cNvPr id="13" name="Picture 11" descr="C:\My Documents\bits\Facbann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3175" y="-3175"/>
            <a:ext cx="803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Rectangle 12"/>
          <p:cNvSpPr>
            <a:spLocks noGrp="1" noChangeArrowheads="1"/>
          </p:cNvSpPr>
          <p:nvPr>
            <p:ph type="ctrTitle"/>
          </p:nvPr>
        </p:nvSpPr>
        <p:spPr>
          <a:xfrm>
            <a:off x="1143000" y="2286000"/>
            <a:ext cx="7772400" cy="1143000"/>
          </a:xfrm>
        </p:spPr>
        <p:txBody>
          <a:bodyPr/>
          <a:lstStyle>
            <a:lvl1pPr>
              <a:defRPr/>
            </a:lvl1pPr>
          </a:lstStyle>
          <a:p>
            <a:r>
              <a:rPr lang="en-US"/>
              <a:t>Click to edit Master title style</a:t>
            </a:r>
          </a:p>
        </p:txBody>
      </p:sp>
      <p:sp>
        <p:nvSpPr>
          <p:cNvPr id="4109" name="Rectangle 13"/>
          <p:cNvSpPr>
            <a:spLocks noGrp="1" noChangeArrowheads="1"/>
          </p:cNvSpPr>
          <p:nvPr>
            <p:ph type="subTitle" idx="1"/>
          </p:nvPr>
        </p:nvSpPr>
        <p:spPr>
          <a:xfrm>
            <a:off x="2133600" y="4114800"/>
            <a:ext cx="6400800" cy="1752600"/>
          </a:xfrm>
        </p:spPr>
        <p:txBody>
          <a:bodyPr/>
          <a:lstStyle>
            <a:lvl1pPr marL="0" indent="0">
              <a:buFont typeface="Wingdings" pitchFamily="-111"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1143000" y="6248400"/>
            <a:ext cx="1905000" cy="457200"/>
          </a:xfrm>
        </p:spPr>
        <p:txBody>
          <a:bodyPr/>
          <a:lstStyle>
            <a:lvl1pPr>
              <a:defRPr/>
            </a:lvl1pPr>
          </a:lstStyle>
          <a:p>
            <a:pPr>
              <a:defRPr/>
            </a:pPr>
            <a:endParaRPr lang="en-US"/>
          </a:p>
        </p:txBody>
      </p:sp>
      <p:sp>
        <p:nvSpPr>
          <p:cNvPr id="15" name="Rectangle 15"/>
          <p:cNvSpPr>
            <a:spLocks noGrp="1" noChangeArrowheads="1"/>
          </p:cNvSpPr>
          <p:nvPr>
            <p:ph type="ftr" sz="quarter" idx="11"/>
          </p:nvPr>
        </p:nvSpPr>
        <p:spPr>
          <a:xfrm>
            <a:off x="3581400" y="6248400"/>
            <a:ext cx="2895600" cy="457200"/>
          </a:xfrm>
        </p:spPr>
        <p:txBody>
          <a:bodyPr/>
          <a:lstStyle>
            <a:lvl1pPr>
              <a:defRPr/>
            </a:lvl1pPr>
          </a:lstStyle>
          <a:p>
            <a:pPr>
              <a:defRPr/>
            </a:pPr>
            <a:endParaRPr lang="en-US"/>
          </a:p>
        </p:txBody>
      </p:sp>
      <p:sp>
        <p:nvSpPr>
          <p:cNvPr id="16" name="Rectangle 16"/>
          <p:cNvSpPr>
            <a:spLocks noGrp="1" noChangeArrowheads="1"/>
          </p:cNvSpPr>
          <p:nvPr>
            <p:ph type="sldNum" sz="quarter" idx="12"/>
          </p:nvPr>
        </p:nvSpPr>
        <p:spPr>
          <a:xfrm>
            <a:off x="7010400" y="6248400"/>
            <a:ext cx="1905000" cy="457200"/>
          </a:xfrm>
        </p:spPr>
        <p:txBody>
          <a:bodyPr/>
          <a:lstStyle>
            <a:lvl1pPr>
              <a:defRPr smtClean="0"/>
            </a:lvl1pPr>
          </a:lstStyle>
          <a:p>
            <a:pPr>
              <a:defRPr/>
            </a:pPr>
            <a:fld id="{02C17628-1B0E-4C0B-B90B-BAAC7A7A0896}" type="slidenum">
              <a:rPr lang="en-US"/>
              <a:pPr>
                <a:defRPr/>
              </a:pPr>
              <a:t>‹#›</a:t>
            </a:fld>
            <a:endParaRPr lang="en-US"/>
          </a:p>
        </p:txBody>
      </p:sp>
    </p:spTree>
    <p:extLst>
      <p:ext uri="{BB962C8B-B14F-4D97-AF65-F5344CB8AC3E}">
        <p14:creationId xmlns:p14="http://schemas.microsoft.com/office/powerpoint/2010/main" val="2591360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5F9708B8-D0A7-4081-91B9-F88ACBF1028E}" type="slidenum">
              <a:rPr lang="en-US"/>
              <a:pPr>
                <a:defRPr/>
              </a:pPr>
              <a:t>‹#›</a:t>
            </a:fld>
            <a:endParaRPr lang="en-US"/>
          </a:p>
        </p:txBody>
      </p:sp>
    </p:spTree>
    <p:extLst>
      <p:ext uri="{BB962C8B-B14F-4D97-AF65-F5344CB8AC3E}">
        <p14:creationId xmlns:p14="http://schemas.microsoft.com/office/powerpoint/2010/main" val="3179357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048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81FD10D6-1E5A-4C29-A004-AB5407124A42}" type="slidenum">
              <a:rPr lang="en-US"/>
              <a:pPr>
                <a:defRPr/>
              </a:pPr>
              <a:t>‹#›</a:t>
            </a:fld>
            <a:endParaRPr lang="en-US"/>
          </a:p>
        </p:txBody>
      </p:sp>
    </p:spTree>
    <p:extLst>
      <p:ext uri="{BB962C8B-B14F-4D97-AF65-F5344CB8AC3E}">
        <p14:creationId xmlns:p14="http://schemas.microsoft.com/office/powerpoint/2010/main" val="2739025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676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29200" y="1676400"/>
            <a:ext cx="3810000" cy="4114800"/>
          </a:xfrm>
        </p:spPr>
        <p:txBody>
          <a:bodyPr/>
          <a:lstStyle/>
          <a:p>
            <a:pPr lvl="0"/>
            <a:endParaRPr lang="en-US" noProof="0" smtClean="0"/>
          </a:p>
        </p:txBody>
      </p:sp>
      <p:sp>
        <p:nvSpPr>
          <p:cNvPr id="5" name="Rectangle 1037"/>
          <p:cNvSpPr>
            <a:spLocks noGrp="1" noChangeArrowheads="1"/>
          </p:cNvSpPr>
          <p:nvPr>
            <p:ph type="dt" sz="half" idx="10"/>
          </p:nvPr>
        </p:nvSpPr>
        <p:spPr>
          <a:ln/>
        </p:spPr>
        <p:txBody>
          <a:bodyPr/>
          <a:lstStyle>
            <a:lvl1pPr>
              <a:defRPr/>
            </a:lvl1pPr>
          </a:lstStyle>
          <a:p>
            <a:pPr>
              <a:defRPr/>
            </a:pPr>
            <a:endParaRPr lang="en-US"/>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p>
        </p:txBody>
      </p:sp>
      <p:sp>
        <p:nvSpPr>
          <p:cNvPr id="7" name="Rectangle 1039"/>
          <p:cNvSpPr>
            <a:spLocks noGrp="1" noChangeArrowheads="1"/>
          </p:cNvSpPr>
          <p:nvPr>
            <p:ph type="sldNum" sz="quarter" idx="12"/>
          </p:nvPr>
        </p:nvSpPr>
        <p:spPr>
          <a:ln/>
        </p:spPr>
        <p:txBody>
          <a:bodyPr/>
          <a:lstStyle>
            <a:lvl1pPr>
              <a:defRPr/>
            </a:lvl1pPr>
          </a:lstStyle>
          <a:p>
            <a:pPr>
              <a:defRPr/>
            </a:pPr>
            <a:fld id="{DF318CA4-955B-4F54-9FE3-D5C78AFE9BBA}" type="slidenum">
              <a:rPr lang="en-US"/>
              <a:pPr>
                <a:defRPr/>
              </a:pPr>
              <a:t>‹#›</a:t>
            </a:fld>
            <a:endParaRPr lang="en-US"/>
          </a:p>
        </p:txBody>
      </p:sp>
    </p:spTree>
    <p:extLst>
      <p:ext uri="{BB962C8B-B14F-4D97-AF65-F5344CB8AC3E}">
        <p14:creationId xmlns:p14="http://schemas.microsoft.com/office/powerpoint/2010/main" val="1714203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0B4573-3A13-476E-A796-6965376968B6}" type="slidenum">
              <a:rPr lang="en-US"/>
              <a:pPr>
                <a:defRPr/>
              </a:pPr>
              <a:t>‹#›</a:t>
            </a:fld>
            <a:endParaRPr lang="en-US"/>
          </a:p>
        </p:txBody>
      </p:sp>
    </p:spTree>
    <p:extLst>
      <p:ext uri="{BB962C8B-B14F-4D97-AF65-F5344CB8AC3E}">
        <p14:creationId xmlns:p14="http://schemas.microsoft.com/office/powerpoint/2010/main" val="1919427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877894-E5C7-44B2-9FBB-F28BFA87DA29}" type="slidenum">
              <a:rPr lang="en-US"/>
              <a:pPr>
                <a:defRPr/>
              </a:pPr>
              <a:t>‹#›</a:t>
            </a:fld>
            <a:endParaRPr lang="en-US"/>
          </a:p>
        </p:txBody>
      </p:sp>
    </p:spTree>
    <p:extLst>
      <p:ext uri="{BB962C8B-B14F-4D97-AF65-F5344CB8AC3E}">
        <p14:creationId xmlns:p14="http://schemas.microsoft.com/office/powerpoint/2010/main" val="426044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32A16E-F45C-4716-9909-26BF59808D65}" type="slidenum">
              <a:rPr lang="en-US"/>
              <a:pPr>
                <a:defRPr/>
              </a:pPr>
              <a:t>‹#›</a:t>
            </a:fld>
            <a:endParaRPr lang="en-US"/>
          </a:p>
        </p:txBody>
      </p:sp>
    </p:spTree>
    <p:extLst>
      <p:ext uri="{BB962C8B-B14F-4D97-AF65-F5344CB8AC3E}">
        <p14:creationId xmlns:p14="http://schemas.microsoft.com/office/powerpoint/2010/main" val="3349387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F34448-BC11-4113-BF1C-DD94BCB2B880}" type="slidenum">
              <a:rPr lang="en-US"/>
              <a:pPr>
                <a:defRPr/>
              </a:pPr>
              <a:t>‹#›</a:t>
            </a:fld>
            <a:endParaRPr lang="en-US"/>
          </a:p>
        </p:txBody>
      </p:sp>
    </p:spTree>
    <p:extLst>
      <p:ext uri="{BB962C8B-B14F-4D97-AF65-F5344CB8AC3E}">
        <p14:creationId xmlns:p14="http://schemas.microsoft.com/office/powerpoint/2010/main" val="4124729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1577B38-C62A-4B19-BD6B-14AD12148BC0}" type="slidenum">
              <a:rPr lang="en-US"/>
              <a:pPr>
                <a:defRPr/>
              </a:pPr>
              <a:t>‹#›</a:t>
            </a:fld>
            <a:endParaRPr lang="en-US"/>
          </a:p>
        </p:txBody>
      </p:sp>
    </p:spTree>
    <p:extLst>
      <p:ext uri="{BB962C8B-B14F-4D97-AF65-F5344CB8AC3E}">
        <p14:creationId xmlns:p14="http://schemas.microsoft.com/office/powerpoint/2010/main" val="2315513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4562BF9-BD06-40F1-94DE-AD334BD74247}" type="slidenum">
              <a:rPr lang="en-US"/>
              <a:pPr>
                <a:defRPr/>
              </a:pPr>
              <a:t>‹#›</a:t>
            </a:fld>
            <a:endParaRPr lang="en-US"/>
          </a:p>
        </p:txBody>
      </p:sp>
    </p:spTree>
    <p:extLst>
      <p:ext uri="{BB962C8B-B14F-4D97-AF65-F5344CB8AC3E}">
        <p14:creationId xmlns:p14="http://schemas.microsoft.com/office/powerpoint/2010/main" val="1571904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0728EF-8EC2-4C19-B004-CA03D463080A}" type="slidenum">
              <a:rPr lang="en-US"/>
              <a:pPr>
                <a:defRPr/>
              </a:pPr>
              <a:t>‹#›</a:t>
            </a:fld>
            <a:endParaRPr lang="en-US"/>
          </a:p>
        </p:txBody>
      </p:sp>
    </p:spTree>
    <p:extLst>
      <p:ext uri="{BB962C8B-B14F-4D97-AF65-F5344CB8AC3E}">
        <p14:creationId xmlns:p14="http://schemas.microsoft.com/office/powerpoint/2010/main" val="1904684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3F5A85E9-EA1E-4751-A6EC-0ED55D409FE9}" type="slidenum">
              <a:rPr lang="en-US"/>
              <a:pPr>
                <a:defRPr/>
              </a:pPr>
              <a:t>‹#›</a:t>
            </a:fld>
            <a:endParaRPr lang="en-US"/>
          </a:p>
        </p:txBody>
      </p:sp>
    </p:spTree>
    <p:extLst>
      <p:ext uri="{BB962C8B-B14F-4D97-AF65-F5344CB8AC3E}">
        <p14:creationId xmlns:p14="http://schemas.microsoft.com/office/powerpoint/2010/main" val="2775114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950CB0-1EE9-46AC-B097-248F4F6FD38E}" type="slidenum">
              <a:rPr lang="en-US"/>
              <a:pPr>
                <a:defRPr/>
              </a:pPr>
              <a:t>‹#›</a:t>
            </a:fld>
            <a:endParaRPr lang="en-US"/>
          </a:p>
        </p:txBody>
      </p:sp>
    </p:spTree>
    <p:extLst>
      <p:ext uri="{BB962C8B-B14F-4D97-AF65-F5344CB8AC3E}">
        <p14:creationId xmlns:p14="http://schemas.microsoft.com/office/powerpoint/2010/main" val="2277810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3A82FF-28EF-4AEA-9BD9-472E34E3B6E0}" type="slidenum">
              <a:rPr lang="en-US"/>
              <a:pPr>
                <a:defRPr/>
              </a:pPr>
              <a:t>‹#›</a:t>
            </a:fld>
            <a:endParaRPr lang="en-US"/>
          </a:p>
        </p:txBody>
      </p:sp>
    </p:spTree>
    <p:extLst>
      <p:ext uri="{BB962C8B-B14F-4D97-AF65-F5344CB8AC3E}">
        <p14:creationId xmlns:p14="http://schemas.microsoft.com/office/powerpoint/2010/main" val="3288078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361840-8454-4B93-941B-9B3AE99FA858}" type="slidenum">
              <a:rPr lang="en-US"/>
              <a:pPr>
                <a:defRPr/>
              </a:pPr>
              <a:t>‹#›</a:t>
            </a:fld>
            <a:endParaRPr lang="en-US"/>
          </a:p>
        </p:txBody>
      </p:sp>
    </p:spTree>
    <p:extLst>
      <p:ext uri="{BB962C8B-B14F-4D97-AF65-F5344CB8AC3E}">
        <p14:creationId xmlns:p14="http://schemas.microsoft.com/office/powerpoint/2010/main" val="2773361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C52F3E-C19A-4ADF-910F-151326374C41}" type="slidenum">
              <a:rPr lang="en-US"/>
              <a:pPr>
                <a:defRPr/>
              </a:pPr>
              <a:t>‹#›</a:t>
            </a:fld>
            <a:endParaRPr lang="en-US"/>
          </a:p>
        </p:txBody>
      </p:sp>
    </p:spTree>
    <p:extLst>
      <p:ext uri="{BB962C8B-B14F-4D97-AF65-F5344CB8AC3E}">
        <p14:creationId xmlns:p14="http://schemas.microsoft.com/office/powerpoint/2010/main" val="41922832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405A7A-C473-4008-8CD9-4638E288D8B0}" type="slidenum">
              <a:rPr lang="en-US"/>
              <a:pPr>
                <a:defRPr/>
              </a:pPr>
              <a:t>‹#›</a:t>
            </a:fld>
            <a:endParaRPr lang="en-US"/>
          </a:p>
        </p:txBody>
      </p:sp>
    </p:spTree>
    <p:extLst>
      <p:ext uri="{BB962C8B-B14F-4D97-AF65-F5344CB8AC3E}">
        <p14:creationId xmlns:p14="http://schemas.microsoft.com/office/powerpoint/2010/main" val="2454943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E05724D6-715E-4F7E-8298-863C54C7DC88}" type="slidenum">
              <a:rPr lang="en-US"/>
              <a:pPr>
                <a:defRPr/>
              </a:pPr>
              <a:t>‹#›</a:t>
            </a:fld>
            <a:endParaRPr lang="en-US"/>
          </a:p>
        </p:txBody>
      </p:sp>
    </p:spTree>
    <p:extLst>
      <p:ext uri="{BB962C8B-B14F-4D97-AF65-F5344CB8AC3E}">
        <p14:creationId xmlns:p14="http://schemas.microsoft.com/office/powerpoint/2010/main" val="314509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37"/>
          <p:cNvSpPr>
            <a:spLocks noGrp="1" noChangeArrowheads="1"/>
          </p:cNvSpPr>
          <p:nvPr>
            <p:ph type="dt" sz="half" idx="10"/>
          </p:nvPr>
        </p:nvSpPr>
        <p:spPr>
          <a:ln/>
        </p:spPr>
        <p:txBody>
          <a:bodyPr/>
          <a:lstStyle>
            <a:lvl1pPr>
              <a:defRPr/>
            </a:lvl1pPr>
          </a:lstStyle>
          <a:p>
            <a:pPr>
              <a:defRPr/>
            </a:pPr>
            <a:endParaRPr lang="en-US"/>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p>
        </p:txBody>
      </p:sp>
      <p:sp>
        <p:nvSpPr>
          <p:cNvPr id="7" name="Rectangle 1039"/>
          <p:cNvSpPr>
            <a:spLocks noGrp="1" noChangeArrowheads="1"/>
          </p:cNvSpPr>
          <p:nvPr>
            <p:ph type="sldNum" sz="quarter" idx="12"/>
          </p:nvPr>
        </p:nvSpPr>
        <p:spPr>
          <a:ln/>
        </p:spPr>
        <p:txBody>
          <a:bodyPr/>
          <a:lstStyle>
            <a:lvl1pPr>
              <a:defRPr/>
            </a:lvl1pPr>
          </a:lstStyle>
          <a:p>
            <a:pPr>
              <a:defRPr/>
            </a:pPr>
            <a:fld id="{488561AE-B576-4141-9959-15ECA3003DFD}" type="slidenum">
              <a:rPr lang="en-US"/>
              <a:pPr>
                <a:defRPr/>
              </a:pPr>
              <a:t>‹#›</a:t>
            </a:fld>
            <a:endParaRPr lang="en-US"/>
          </a:p>
        </p:txBody>
      </p:sp>
    </p:spTree>
    <p:extLst>
      <p:ext uri="{BB962C8B-B14F-4D97-AF65-F5344CB8AC3E}">
        <p14:creationId xmlns:p14="http://schemas.microsoft.com/office/powerpoint/2010/main" val="739627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37"/>
          <p:cNvSpPr>
            <a:spLocks noGrp="1" noChangeArrowheads="1"/>
          </p:cNvSpPr>
          <p:nvPr>
            <p:ph type="dt" sz="half" idx="10"/>
          </p:nvPr>
        </p:nvSpPr>
        <p:spPr>
          <a:ln/>
        </p:spPr>
        <p:txBody>
          <a:bodyPr/>
          <a:lstStyle>
            <a:lvl1pPr>
              <a:defRPr/>
            </a:lvl1pPr>
          </a:lstStyle>
          <a:p>
            <a:pPr>
              <a:defRPr/>
            </a:pPr>
            <a:endParaRPr lang="en-US"/>
          </a:p>
        </p:txBody>
      </p:sp>
      <p:sp>
        <p:nvSpPr>
          <p:cNvPr id="8" name="Rectangle 1038"/>
          <p:cNvSpPr>
            <a:spLocks noGrp="1" noChangeArrowheads="1"/>
          </p:cNvSpPr>
          <p:nvPr>
            <p:ph type="ftr" sz="quarter" idx="11"/>
          </p:nvPr>
        </p:nvSpPr>
        <p:spPr>
          <a:ln/>
        </p:spPr>
        <p:txBody>
          <a:bodyPr/>
          <a:lstStyle>
            <a:lvl1pPr>
              <a:defRPr/>
            </a:lvl1pPr>
          </a:lstStyle>
          <a:p>
            <a:pPr>
              <a:defRPr/>
            </a:pPr>
            <a:endParaRPr lang="en-US"/>
          </a:p>
        </p:txBody>
      </p:sp>
      <p:sp>
        <p:nvSpPr>
          <p:cNvPr id="9" name="Rectangle 1039"/>
          <p:cNvSpPr>
            <a:spLocks noGrp="1" noChangeArrowheads="1"/>
          </p:cNvSpPr>
          <p:nvPr>
            <p:ph type="sldNum" sz="quarter" idx="12"/>
          </p:nvPr>
        </p:nvSpPr>
        <p:spPr>
          <a:ln/>
        </p:spPr>
        <p:txBody>
          <a:bodyPr/>
          <a:lstStyle>
            <a:lvl1pPr>
              <a:defRPr/>
            </a:lvl1pPr>
          </a:lstStyle>
          <a:p>
            <a:pPr>
              <a:defRPr/>
            </a:pPr>
            <a:fld id="{8A4BE24B-32A0-459D-97AB-DE4188CC4F24}" type="slidenum">
              <a:rPr lang="en-US"/>
              <a:pPr>
                <a:defRPr/>
              </a:pPr>
              <a:t>‹#›</a:t>
            </a:fld>
            <a:endParaRPr lang="en-US"/>
          </a:p>
        </p:txBody>
      </p:sp>
    </p:spTree>
    <p:extLst>
      <p:ext uri="{BB962C8B-B14F-4D97-AF65-F5344CB8AC3E}">
        <p14:creationId xmlns:p14="http://schemas.microsoft.com/office/powerpoint/2010/main" val="3314241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37"/>
          <p:cNvSpPr>
            <a:spLocks noGrp="1" noChangeArrowheads="1"/>
          </p:cNvSpPr>
          <p:nvPr>
            <p:ph type="dt" sz="half" idx="10"/>
          </p:nvPr>
        </p:nvSpPr>
        <p:spPr>
          <a:ln/>
        </p:spPr>
        <p:txBody>
          <a:bodyPr/>
          <a:lstStyle>
            <a:lvl1pPr>
              <a:defRPr/>
            </a:lvl1pPr>
          </a:lstStyle>
          <a:p>
            <a:pPr>
              <a:defRPr/>
            </a:pPr>
            <a:endParaRPr lang="en-US"/>
          </a:p>
        </p:txBody>
      </p:sp>
      <p:sp>
        <p:nvSpPr>
          <p:cNvPr id="4" name="Rectangle 1038"/>
          <p:cNvSpPr>
            <a:spLocks noGrp="1" noChangeArrowheads="1"/>
          </p:cNvSpPr>
          <p:nvPr>
            <p:ph type="ftr" sz="quarter" idx="11"/>
          </p:nvPr>
        </p:nvSpPr>
        <p:spPr>
          <a:ln/>
        </p:spPr>
        <p:txBody>
          <a:bodyPr/>
          <a:lstStyle>
            <a:lvl1pPr>
              <a:defRPr/>
            </a:lvl1pPr>
          </a:lstStyle>
          <a:p>
            <a:pPr>
              <a:defRPr/>
            </a:pPr>
            <a:endParaRPr lang="en-US"/>
          </a:p>
        </p:txBody>
      </p:sp>
      <p:sp>
        <p:nvSpPr>
          <p:cNvPr id="5" name="Rectangle 1039"/>
          <p:cNvSpPr>
            <a:spLocks noGrp="1" noChangeArrowheads="1"/>
          </p:cNvSpPr>
          <p:nvPr>
            <p:ph type="sldNum" sz="quarter" idx="12"/>
          </p:nvPr>
        </p:nvSpPr>
        <p:spPr>
          <a:ln/>
        </p:spPr>
        <p:txBody>
          <a:bodyPr/>
          <a:lstStyle>
            <a:lvl1pPr>
              <a:defRPr/>
            </a:lvl1pPr>
          </a:lstStyle>
          <a:p>
            <a:pPr>
              <a:defRPr/>
            </a:pPr>
            <a:fld id="{0D7809FC-5F7F-42CB-84E0-25BD99659ED7}" type="slidenum">
              <a:rPr lang="en-US"/>
              <a:pPr>
                <a:defRPr/>
              </a:pPr>
              <a:t>‹#›</a:t>
            </a:fld>
            <a:endParaRPr lang="en-US"/>
          </a:p>
        </p:txBody>
      </p:sp>
    </p:spTree>
    <p:extLst>
      <p:ext uri="{BB962C8B-B14F-4D97-AF65-F5344CB8AC3E}">
        <p14:creationId xmlns:p14="http://schemas.microsoft.com/office/powerpoint/2010/main" val="333368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a:ln/>
        </p:spPr>
        <p:txBody>
          <a:bodyPr/>
          <a:lstStyle>
            <a:lvl1pPr>
              <a:defRPr/>
            </a:lvl1pPr>
          </a:lstStyle>
          <a:p>
            <a:pPr>
              <a:defRPr/>
            </a:pPr>
            <a:endParaRPr lang="en-US"/>
          </a:p>
        </p:txBody>
      </p:sp>
      <p:sp>
        <p:nvSpPr>
          <p:cNvPr id="3" name="Rectangle 1038"/>
          <p:cNvSpPr>
            <a:spLocks noGrp="1" noChangeArrowheads="1"/>
          </p:cNvSpPr>
          <p:nvPr>
            <p:ph type="ftr" sz="quarter" idx="11"/>
          </p:nvPr>
        </p:nvSpPr>
        <p:spPr>
          <a:ln/>
        </p:spPr>
        <p:txBody>
          <a:bodyPr/>
          <a:lstStyle>
            <a:lvl1pPr>
              <a:defRPr/>
            </a:lvl1pPr>
          </a:lstStyle>
          <a:p>
            <a:pPr>
              <a:defRPr/>
            </a:pPr>
            <a:endParaRPr lang="en-US"/>
          </a:p>
        </p:txBody>
      </p:sp>
      <p:sp>
        <p:nvSpPr>
          <p:cNvPr id="4" name="Rectangle 1039"/>
          <p:cNvSpPr>
            <a:spLocks noGrp="1" noChangeArrowheads="1"/>
          </p:cNvSpPr>
          <p:nvPr>
            <p:ph type="sldNum" sz="quarter" idx="12"/>
          </p:nvPr>
        </p:nvSpPr>
        <p:spPr>
          <a:ln/>
        </p:spPr>
        <p:txBody>
          <a:bodyPr/>
          <a:lstStyle>
            <a:lvl1pPr>
              <a:defRPr/>
            </a:lvl1pPr>
          </a:lstStyle>
          <a:p>
            <a:pPr>
              <a:defRPr/>
            </a:pPr>
            <a:fld id="{18F42053-EA5A-44D8-B261-8AA8389E8A7C}" type="slidenum">
              <a:rPr lang="en-US"/>
              <a:pPr>
                <a:defRPr/>
              </a:pPr>
              <a:t>‹#›</a:t>
            </a:fld>
            <a:endParaRPr lang="en-US"/>
          </a:p>
        </p:txBody>
      </p:sp>
    </p:spTree>
    <p:extLst>
      <p:ext uri="{BB962C8B-B14F-4D97-AF65-F5344CB8AC3E}">
        <p14:creationId xmlns:p14="http://schemas.microsoft.com/office/powerpoint/2010/main" val="3245450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7"/>
          <p:cNvSpPr>
            <a:spLocks noGrp="1" noChangeArrowheads="1"/>
          </p:cNvSpPr>
          <p:nvPr>
            <p:ph type="dt" sz="half" idx="10"/>
          </p:nvPr>
        </p:nvSpPr>
        <p:spPr>
          <a:ln/>
        </p:spPr>
        <p:txBody>
          <a:bodyPr/>
          <a:lstStyle>
            <a:lvl1pPr>
              <a:defRPr/>
            </a:lvl1pPr>
          </a:lstStyle>
          <a:p>
            <a:pPr>
              <a:defRPr/>
            </a:pPr>
            <a:endParaRPr lang="en-US"/>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p>
        </p:txBody>
      </p:sp>
      <p:sp>
        <p:nvSpPr>
          <p:cNvPr id="7" name="Rectangle 1039"/>
          <p:cNvSpPr>
            <a:spLocks noGrp="1" noChangeArrowheads="1"/>
          </p:cNvSpPr>
          <p:nvPr>
            <p:ph type="sldNum" sz="quarter" idx="12"/>
          </p:nvPr>
        </p:nvSpPr>
        <p:spPr>
          <a:ln/>
        </p:spPr>
        <p:txBody>
          <a:bodyPr/>
          <a:lstStyle>
            <a:lvl1pPr>
              <a:defRPr/>
            </a:lvl1pPr>
          </a:lstStyle>
          <a:p>
            <a:pPr>
              <a:defRPr/>
            </a:pPr>
            <a:fld id="{20003BE0-7213-42A1-9CA3-661E263189EC}" type="slidenum">
              <a:rPr lang="en-US"/>
              <a:pPr>
                <a:defRPr/>
              </a:pPr>
              <a:t>‹#›</a:t>
            </a:fld>
            <a:endParaRPr lang="en-US"/>
          </a:p>
        </p:txBody>
      </p:sp>
    </p:spTree>
    <p:extLst>
      <p:ext uri="{BB962C8B-B14F-4D97-AF65-F5344CB8AC3E}">
        <p14:creationId xmlns:p14="http://schemas.microsoft.com/office/powerpoint/2010/main" val="3744720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7"/>
          <p:cNvSpPr>
            <a:spLocks noGrp="1" noChangeArrowheads="1"/>
          </p:cNvSpPr>
          <p:nvPr>
            <p:ph type="dt" sz="half" idx="10"/>
          </p:nvPr>
        </p:nvSpPr>
        <p:spPr>
          <a:ln/>
        </p:spPr>
        <p:txBody>
          <a:bodyPr/>
          <a:lstStyle>
            <a:lvl1pPr>
              <a:defRPr/>
            </a:lvl1pPr>
          </a:lstStyle>
          <a:p>
            <a:pPr>
              <a:defRPr/>
            </a:pPr>
            <a:endParaRPr lang="en-US"/>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p>
        </p:txBody>
      </p:sp>
      <p:sp>
        <p:nvSpPr>
          <p:cNvPr id="7" name="Rectangle 1039"/>
          <p:cNvSpPr>
            <a:spLocks noGrp="1" noChangeArrowheads="1"/>
          </p:cNvSpPr>
          <p:nvPr>
            <p:ph type="sldNum" sz="quarter" idx="12"/>
          </p:nvPr>
        </p:nvSpPr>
        <p:spPr>
          <a:ln/>
        </p:spPr>
        <p:txBody>
          <a:bodyPr/>
          <a:lstStyle>
            <a:lvl1pPr>
              <a:defRPr/>
            </a:lvl1pPr>
          </a:lstStyle>
          <a:p>
            <a:pPr>
              <a:defRPr/>
            </a:pPr>
            <a:fld id="{EFDAE4C2-E824-4281-9EE8-C53CB197FFD8}" type="slidenum">
              <a:rPr lang="en-US"/>
              <a:pPr>
                <a:defRPr/>
              </a:pPr>
              <a:t>‹#›</a:t>
            </a:fld>
            <a:endParaRPr lang="en-US"/>
          </a:p>
        </p:txBody>
      </p:sp>
    </p:spTree>
    <p:extLst>
      <p:ext uri="{BB962C8B-B14F-4D97-AF65-F5344CB8AC3E}">
        <p14:creationId xmlns:p14="http://schemas.microsoft.com/office/powerpoint/2010/main" val="2575352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1026" name="Freeform 1026"/>
          <p:cNvSpPr>
            <a:spLocks/>
          </p:cNvSpPr>
          <p:nvPr/>
        </p:nvSpPr>
        <p:spPr bwMode="hidden">
          <a:xfrm>
            <a:off x="-11113" y="1836738"/>
            <a:ext cx="2268538" cy="2709862"/>
          </a:xfrm>
          <a:custGeom>
            <a:avLst/>
            <a:gdLst>
              <a:gd name="T0" fmla="*/ 808 w 1429"/>
              <a:gd name="T1" fmla="*/ 283 h 1707"/>
              <a:gd name="T2" fmla="*/ 673 w 1429"/>
              <a:gd name="T3" fmla="*/ 252 h 1707"/>
              <a:gd name="T4" fmla="*/ 654 w 1429"/>
              <a:gd name="T5" fmla="*/ 0 h 1707"/>
              <a:gd name="T6" fmla="*/ 488 w 1429"/>
              <a:gd name="T7" fmla="*/ 13 h 1707"/>
              <a:gd name="T8" fmla="*/ 476 w 1429"/>
              <a:gd name="T9" fmla="*/ 252 h 1707"/>
              <a:gd name="T10" fmla="*/ 365 w 1429"/>
              <a:gd name="T11" fmla="*/ 290 h 1707"/>
              <a:gd name="T12" fmla="*/ 206 w 1429"/>
              <a:gd name="T13" fmla="*/ 86 h 1707"/>
              <a:gd name="T14" fmla="*/ 95 w 1429"/>
              <a:gd name="T15" fmla="*/ 148 h 1707"/>
              <a:gd name="T16" fmla="*/ 200 w 1429"/>
              <a:gd name="T17" fmla="*/ 376 h 1707"/>
              <a:gd name="T18" fmla="*/ 126 w 1429"/>
              <a:gd name="T19" fmla="*/ 450 h 1707"/>
              <a:gd name="T20" fmla="*/ 0 w 1429"/>
              <a:gd name="T21" fmla="*/ 423 h 1707"/>
              <a:gd name="T22" fmla="*/ 0 w 1429"/>
              <a:gd name="T23" fmla="*/ 1273 h 1707"/>
              <a:gd name="T24" fmla="*/ 101 w 1429"/>
              <a:gd name="T25" fmla="*/ 1226 h 1707"/>
              <a:gd name="T26" fmla="*/ 181 w 1429"/>
              <a:gd name="T27" fmla="*/ 1306 h 1707"/>
              <a:gd name="T28" fmla="*/ 70 w 1429"/>
              <a:gd name="T29" fmla="*/ 1509 h 1707"/>
              <a:gd name="T30" fmla="*/ 175 w 1429"/>
              <a:gd name="T31" fmla="*/ 1596 h 1707"/>
              <a:gd name="T32" fmla="*/ 365 w 1429"/>
              <a:gd name="T33" fmla="*/ 1411 h 1707"/>
              <a:gd name="T34" fmla="*/ 476 w 1429"/>
              <a:gd name="T35" fmla="*/ 1448 h 1707"/>
              <a:gd name="T36" fmla="*/ 501 w 1429"/>
              <a:gd name="T37" fmla="*/ 1700 h 1707"/>
              <a:gd name="T38" fmla="*/ 667 w 1429"/>
              <a:gd name="T39" fmla="*/ 1707 h 1707"/>
              <a:gd name="T40" fmla="*/ 685 w 1429"/>
              <a:gd name="T41" fmla="*/ 1442 h 1707"/>
              <a:gd name="T42" fmla="*/ 826 w 1429"/>
              <a:gd name="T43" fmla="*/ 1405 h 1707"/>
              <a:gd name="T44" fmla="*/ 993 w 1429"/>
              <a:gd name="T45" fmla="*/ 1590 h 1707"/>
              <a:gd name="T46" fmla="*/ 1103 w 1429"/>
              <a:gd name="T47" fmla="*/ 1522 h 1707"/>
              <a:gd name="T48" fmla="*/ 993 w 1429"/>
              <a:gd name="T49" fmla="*/ 1300 h 1707"/>
              <a:gd name="T50" fmla="*/ 1067 w 1429"/>
              <a:gd name="T51" fmla="*/ 1207 h 1707"/>
              <a:gd name="T52" fmla="*/ 1288 w 1429"/>
              <a:gd name="T53" fmla="*/ 1312 h 1707"/>
              <a:gd name="T54" fmla="*/ 1355 w 1429"/>
              <a:gd name="T55" fmla="*/ 1196 h 1707"/>
              <a:gd name="T56" fmla="*/ 1153 w 1429"/>
              <a:gd name="T57" fmla="*/ 1047 h 1707"/>
              <a:gd name="T58" fmla="*/ 1177 w 1429"/>
              <a:gd name="T59" fmla="*/ 918 h 1707"/>
              <a:gd name="T60" fmla="*/ 1429 w 1429"/>
              <a:gd name="T61" fmla="*/ 894 h 1707"/>
              <a:gd name="T62" fmla="*/ 1423 w 1429"/>
              <a:gd name="T63" fmla="*/ 764 h 1707"/>
              <a:gd name="T64" fmla="*/ 1171 w 1429"/>
              <a:gd name="T65" fmla="*/ 727 h 1707"/>
              <a:gd name="T66" fmla="*/ 1146 w 1429"/>
              <a:gd name="T67" fmla="*/ 629 h 1707"/>
              <a:gd name="T68" fmla="*/ 1349 w 1429"/>
              <a:gd name="T69" fmla="*/ 487 h 1707"/>
              <a:gd name="T70" fmla="*/ 1282 w 1429"/>
              <a:gd name="T71" fmla="*/ 370 h 1707"/>
              <a:gd name="T72" fmla="*/ 1054 w 1429"/>
              <a:gd name="T73" fmla="*/ 462 h 1707"/>
              <a:gd name="T74" fmla="*/ 980 w 1429"/>
              <a:gd name="T75" fmla="*/ 388 h 1707"/>
              <a:gd name="T76" fmla="*/ 1097 w 1429"/>
              <a:gd name="T77" fmla="*/ 173 h 1707"/>
              <a:gd name="T78" fmla="*/ 986 w 1429"/>
              <a:gd name="T79" fmla="*/ 105 h 1707"/>
              <a:gd name="T80" fmla="*/ 808 w 1429"/>
              <a:gd name="T81" fmla="*/ 283 h 17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29" h="1707">
                <a:moveTo>
                  <a:pt x="808" y="283"/>
                </a:moveTo>
                <a:lnTo>
                  <a:pt x="673" y="252"/>
                </a:lnTo>
                <a:lnTo>
                  <a:pt x="654" y="0"/>
                </a:lnTo>
                <a:lnTo>
                  <a:pt x="488" y="13"/>
                </a:lnTo>
                <a:lnTo>
                  <a:pt x="476" y="252"/>
                </a:lnTo>
                <a:lnTo>
                  <a:pt x="365" y="290"/>
                </a:lnTo>
                <a:lnTo>
                  <a:pt x="206" y="86"/>
                </a:lnTo>
                <a:lnTo>
                  <a:pt x="95" y="148"/>
                </a:lnTo>
                <a:lnTo>
                  <a:pt x="200" y="376"/>
                </a:lnTo>
                <a:lnTo>
                  <a:pt x="126" y="450"/>
                </a:lnTo>
                <a:lnTo>
                  <a:pt x="0" y="423"/>
                </a:lnTo>
                <a:lnTo>
                  <a:pt x="0" y="1273"/>
                </a:lnTo>
                <a:lnTo>
                  <a:pt x="101" y="1226"/>
                </a:lnTo>
                <a:lnTo>
                  <a:pt x="181" y="1306"/>
                </a:lnTo>
                <a:lnTo>
                  <a:pt x="70" y="1509"/>
                </a:lnTo>
                <a:lnTo>
                  <a:pt x="175" y="1596"/>
                </a:lnTo>
                <a:lnTo>
                  <a:pt x="365" y="1411"/>
                </a:lnTo>
                <a:lnTo>
                  <a:pt x="476" y="1448"/>
                </a:lnTo>
                <a:lnTo>
                  <a:pt x="501" y="1700"/>
                </a:lnTo>
                <a:lnTo>
                  <a:pt x="667" y="1707"/>
                </a:lnTo>
                <a:lnTo>
                  <a:pt x="685" y="1442"/>
                </a:lnTo>
                <a:lnTo>
                  <a:pt x="826" y="1405"/>
                </a:lnTo>
                <a:lnTo>
                  <a:pt x="993" y="1590"/>
                </a:lnTo>
                <a:lnTo>
                  <a:pt x="1103" y="1522"/>
                </a:lnTo>
                <a:lnTo>
                  <a:pt x="993" y="1300"/>
                </a:lnTo>
                <a:lnTo>
                  <a:pt x="1067" y="1207"/>
                </a:lnTo>
                <a:lnTo>
                  <a:pt x="1288" y="1312"/>
                </a:lnTo>
                <a:lnTo>
                  <a:pt x="1355" y="1196"/>
                </a:lnTo>
                <a:lnTo>
                  <a:pt x="1153" y="1047"/>
                </a:lnTo>
                <a:lnTo>
                  <a:pt x="1177" y="918"/>
                </a:lnTo>
                <a:lnTo>
                  <a:pt x="1429" y="894"/>
                </a:lnTo>
                <a:lnTo>
                  <a:pt x="1423" y="764"/>
                </a:lnTo>
                <a:lnTo>
                  <a:pt x="1171" y="727"/>
                </a:lnTo>
                <a:lnTo>
                  <a:pt x="1146" y="629"/>
                </a:lnTo>
                <a:lnTo>
                  <a:pt x="1349" y="487"/>
                </a:lnTo>
                <a:lnTo>
                  <a:pt x="1282" y="370"/>
                </a:lnTo>
                <a:lnTo>
                  <a:pt x="1054" y="462"/>
                </a:lnTo>
                <a:lnTo>
                  <a:pt x="980" y="388"/>
                </a:lnTo>
                <a:lnTo>
                  <a:pt x="1097" y="173"/>
                </a:lnTo>
                <a:lnTo>
                  <a:pt x="986" y="105"/>
                </a:lnTo>
                <a:lnTo>
                  <a:pt x="808" y="283"/>
                </a:lnTo>
                <a:close/>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7" name="Freeform 1027"/>
          <p:cNvSpPr>
            <a:spLocks/>
          </p:cNvSpPr>
          <p:nvPr/>
        </p:nvSpPr>
        <p:spPr bwMode="hidden">
          <a:xfrm>
            <a:off x="107950" y="15875"/>
            <a:ext cx="838200" cy="787400"/>
          </a:xfrm>
          <a:custGeom>
            <a:avLst/>
            <a:gdLst>
              <a:gd name="T0" fmla="*/ 335 w 528"/>
              <a:gd name="T1" fmla="*/ 56 h 496"/>
              <a:gd name="T2" fmla="*/ 293 w 528"/>
              <a:gd name="T3" fmla="*/ 46 h 496"/>
              <a:gd name="T4" fmla="*/ 288 w 528"/>
              <a:gd name="T5" fmla="*/ 0 h 496"/>
              <a:gd name="T6" fmla="*/ 238 w 528"/>
              <a:gd name="T7" fmla="*/ 0 h 496"/>
              <a:gd name="T8" fmla="*/ 232 w 528"/>
              <a:gd name="T9" fmla="*/ 46 h 496"/>
              <a:gd name="T10" fmla="*/ 198 w 528"/>
              <a:gd name="T11" fmla="*/ 58 h 496"/>
              <a:gd name="T12" fmla="*/ 146 w 528"/>
              <a:gd name="T13" fmla="*/ 0 h 496"/>
              <a:gd name="T14" fmla="*/ 114 w 528"/>
              <a:gd name="T15" fmla="*/ 14 h 496"/>
              <a:gd name="T16" fmla="*/ 147 w 528"/>
              <a:gd name="T17" fmla="*/ 84 h 496"/>
              <a:gd name="T18" fmla="*/ 124 w 528"/>
              <a:gd name="T19" fmla="*/ 107 h 496"/>
              <a:gd name="T20" fmla="*/ 50 w 528"/>
              <a:gd name="T21" fmla="*/ 81 h 496"/>
              <a:gd name="T22" fmla="*/ 32 w 528"/>
              <a:gd name="T23" fmla="*/ 109 h 496"/>
              <a:gd name="T24" fmla="*/ 90 w 528"/>
              <a:gd name="T25" fmla="*/ 159 h 496"/>
              <a:gd name="T26" fmla="*/ 80 w 528"/>
              <a:gd name="T27" fmla="*/ 197 h 496"/>
              <a:gd name="T28" fmla="*/ 2 w 528"/>
              <a:gd name="T29" fmla="*/ 202 h 496"/>
              <a:gd name="T30" fmla="*/ 0 w 528"/>
              <a:gd name="T31" fmla="*/ 244 h 496"/>
              <a:gd name="T32" fmla="*/ 80 w 528"/>
              <a:gd name="T33" fmla="*/ 256 h 496"/>
              <a:gd name="T34" fmla="*/ 88 w 528"/>
              <a:gd name="T35" fmla="*/ 292 h 496"/>
              <a:gd name="T36" fmla="*/ 29 w 528"/>
              <a:gd name="T37" fmla="*/ 345 h 496"/>
              <a:gd name="T38" fmla="*/ 50 w 528"/>
              <a:gd name="T39" fmla="*/ 378 h 496"/>
              <a:gd name="T40" fmla="*/ 116 w 528"/>
              <a:gd name="T41" fmla="*/ 347 h 496"/>
              <a:gd name="T42" fmla="*/ 141 w 528"/>
              <a:gd name="T43" fmla="*/ 372 h 496"/>
              <a:gd name="T44" fmla="*/ 107 w 528"/>
              <a:gd name="T45" fmla="*/ 435 h 496"/>
              <a:gd name="T46" fmla="*/ 139 w 528"/>
              <a:gd name="T47" fmla="*/ 462 h 496"/>
              <a:gd name="T48" fmla="*/ 198 w 528"/>
              <a:gd name="T49" fmla="*/ 404 h 496"/>
              <a:gd name="T50" fmla="*/ 232 w 528"/>
              <a:gd name="T51" fmla="*/ 416 h 496"/>
              <a:gd name="T52" fmla="*/ 240 w 528"/>
              <a:gd name="T53" fmla="*/ 494 h 496"/>
              <a:gd name="T54" fmla="*/ 292 w 528"/>
              <a:gd name="T55" fmla="*/ 496 h 496"/>
              <a:gd name="T56" fmla="*/ 297 w 528"/>
              <a:gd name="T57" fmla="*/ 414 h 496"/>
              <a:gd name="T58" fmla="*/ 341 w 528"/>
              <a:gd name="T59" fmla="*/ 403 h 496"/>
              <a:gd name="T60" fmla="*/ 393 w 528"/>
              <a:gd name="T61" fmla="*/ 460 h 496"/>
              <a:gd name="T62" fmla="*/ 427 w 528"/>
              <a:gd name="T63" fmla="*/ 439 h 496"/>
              <a:gd name="T64" fmla="*/ 393 w 528"/>
              <a:gd name="T65" fmla="*/ 370 h 496"/>
              <a:gd name="T66" fmla="*/ 416 w 528"/>
              <a:gd name="T67" fmla="*/ 341 h 496"/>
              <a:gd name="T68" fmla="*/ 484 w 528"/>
              <a:gd name="T69" fmla="*/ 374 h 496"/>
              <a:gd name="T70" fmla="*/ 505 w 528"/>
              <a:gd name="T71" fmla="*/ 338 h 496"/>
              <a:gd name="T72" fmla="*/ 442 w 528"/>
              <a:gd name="T73" fmla="*/ 292 h 496"/>
              <a:gd name="T74" fmla="*/ 450 w 528"/>
              <a:gd name="T75" fmla="*/ 252 h 496"/>
              <a:gd name="T76" fmla="*/ 528 w 528"/>
              <a:gd name="T77" fmla="*/ 244 h 496"/>
              <a:gd name="T78" fmla="*/ 526 w 528"/>
              <a:gd name="T79" fmla="*/ 204 h 496"/>
              <a:gd name="T80" fmla="*/ 448 w 528"/>
              <a:gd name="T81" fmla="*/ 193 h 496"/>
              <a:gd name="T82" fmla="*/ 440 w 528"/>
              <a:gd name="T83" fmla="*/ 162 h 496"/>
              <a:gd name="T84" fmla="*/ 503 w 528"/>
              <a:gd name="T85" fmla="*/ 119 h 496"/>
              <a:gd name="T86" fmla="*/ 482 w 528"/>
              <a:gd name="T87" fmla="*/ 82 h 496"/>
              <a:gd name="T88" fmla="*/ 412 w 528"/>
              <a:gd name="T89" fmla="*/ 111 h 496"/>
              <a:gd name="T90" fmla="*/ 389 w 528"/>
              <a:gd name="T91" fmla="*/ 88 h 496"/>
              <a:gd name="T92" fmla="*/ 425 w 528"/>
              <a:gd name="T93" fmla="*/ 21 h 496"/>
              <a:gd name="T94" fmla="*/ 391 w 528"/>
              <a:gd name="T95" fmla="*/ 0 h 496"/>
              <a:gd name="T96" fmla="*/ 335 w 528"/>
              <a:gd name="T97" fmla="*/ 56 h 4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28" h="496">
                <a:moveTo>
                  <a:pt x="335" y="56"/>
                </a:moveTo>
                <a:lnTo>
                  <a:pt x="293" y="46"/>
                </a:lnTo>
                <a:lnTo>
                  <a:pt x="288" y="0"/>
                </a:lnTo>
                <a:lnTo>
                  <a:pt x="238" y="0"/>
                </a:lnTo>
                <a:lnTo>
                  <a:pt x="232" y="46"/>
                </a:lnTo>
                <a:lnTo>
                  <a:pt x="198" y="58"/>
                </a:lnTo>
                <a:lnTo>
                  <a:pt x="146" y="0"/>
                </a:lnTo>
                <a:lnTo>
                  <a:pt x="114" y="14"/>
                </a:lnTo>
                <a:lnTo>
                  <a:pt x="147" y="84"/>
                </a:lnTo>
                <a:lnTo>
                  <a:pt x="124" y="107"/>
                </a:lnTo>
                <a:lnTo>
                  <a:pt x="50" y="81"/>
                </a:lnTo>
                <a:lnTo>
                  <a:pt x="32" y="109"/>
                </a:lnTo>
                <a:lnTo>
                  <a:pt x="90" y="159"/>
                </a:lnTo>
                <a:lnTo>
                  <a:pt x="80" y="197"/>
                </a:lnTo>
                <a:lnTo>
                  <a:pt x="2" y="202"/>
                </a:lnTo>
                <a:lnTo>
                  <a:pt x="0" y="244"/>
                </a:lnTo>
                <a:lnTo>
                  <a:pt x="80" y="256"/>
                </a:lnTo>
                <a:lnTo>
                  <a:pt x="88" y="292"/>
                </a:lnTo>
                <a:lnTo>
                  <a:pt x="29" y="345"/>
                </a:lnTo>
                <a:lnTo>
                  <a:pt x="50" y="378"/>
                </a:lnTo>
                <a:lnTo>
                  <a:pt x="116" y="347"/>
                </a:lnTo>
                <a:lnTo>
                  <a:pt x="141" y="372"/>
                </a:lnTo>
                <a:lnTo>
                  <a:pt x="107" y="435"/>
                </a:lnTo>
                <a:lnTo>
                  <a:pt x="139" y="462"/>
                </a:lnTo>
                <a:lnTo>
                  <a:pt x="198" y="404"/>
                </a:lnTo>
                <a:lnTo>
                  <a:pt x="232" y="416"/>
                </a:lnTo>
                <a:lnTo>
                  <a:pt x="240" y="494"/>
                </a:lnTo>
                <a:lnTo>
                  <a:pt x="292" y="496"/>
                </a:lnTo>
                <a:lnTo>
                  <a:pt x="297" y="414"/>
                </a:lnTo>
                <a:lnTo>
                  <a:pt x="341" y="403"/>
                </a:lnTo>
                <a:lnTo>
                  <a:pt x="393" y="460"/>
                </a:lnTo>
                <a:lnTo>
                  <a:pt x="427" y="439"/>
                </a:lnTo>
                <a:lnTo>
                  <a:pt x="393" y="370"/>
                </a:lnTo>
                <a:lnTo>
                  <a:pt x="416" y="341"/>
                </a:lnTo>
                <a:lnTo>
                  <a:pt x="484" y="374"/>
                </a:lnTo>
                <a:lnTo>
                  <a:pt x="505" y="338"/>
                </a:lnTo>
                <a:lnTo>
                  <a:pt x="442" y="292"/>
                </a:lnTo>
                <a:lnTo>
                  <a:pt x="450" y="252"/>
                </a:lnTo>
                <a:lnTo>
                  <a:pt x="528" y="244"/>
                </a:lnTo>
                <a:lnTo>
                  <a:pt x="526" y="204"/>
                </a:lnTo>
                <a:lnTo>
                  <a:pt x="448" y="193"/>
                </a:lnTo>
                <a:lnTo>
                  <a:pt x="440" y="162"/>
                </a:lnTo>
                <a:lnTo>
                  <a:pt x="503" y="119"/>
                </a:lnTo>
                <a:lnTo>
                  <a:pt x="482" y="82"/>
                </a:lnTo>
                <a:lnTo>
                  <a:pt x="412" y="111"/>
                </a:lnTo>
                <a:lnTo>
                  <a:pt x="389" y="88"/>
                </a:lnTo>
                <a:lnTo>
                  <a:pt x="425" y="21"/>
                </a:lnTo>
                <a:lnTo>
                  <a:pt x="391" y="0"/>
                </a:lnTo>
                <a:lnTo>
                  <a:pt x="335" y="56"/>
                </a:lnTo>
                <a:close/>
              </a:path>
            </a:pathLst>
          </a:custGeom>
          <a:gradFill rotWithShape="0">
            <a:gsLst>
              <a:gs pos="0">
                <a:schemeClr val="accent1"/>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8" name="Freeform 1028"/>
          <p:cNvSpPr>
            <a:spLocks/>
          </p:cNvSpPr>
          <p:nvPr/>
        </p:nvSpPr>
        <p:spPr bwMode="hidden">
          <a:xfrm>
            <a:off x="1192213" y="354013"/>
            <a:ext cx="2266950" cy="2270125"/>
          </a:xfrm>
          <a:custGeom>
            <a:avLst/>
            <a:gdLst>
              <a:gd name="T0" fmla="*/ 1469 w 2312"/>
              <a:gd name="T1" fmla="*/ 384 h 2313"/>
              <a:gd name="T2" fmla="*/ 1285 w 2312"/>
              <a:gd name="T3" fmla="*/ 342 h 2313"/>
              <a:gd name="T4" fmla="*/ 1260 w 2312"/>
              <a:gd name="T5" fmla="*/ 0 h 2313"/>
              <a:gd name="T6" fmla="*/ 1035 w 2312"/>
              <a:gd name="T7" fmla="*/ 17 h 2313"/>
              <a:gd name="T8" fmla="*/ 1018 w 2312"/>
              <a:gd name="T9" fmla="*/ 342 h 2313"/>
              <a:gd name="T10" fmla="*/ 868 w 2312"/>
              <a:gd name="T11" fmla="*/ 393 h 2313"/>
              <a:gd name="T12" fmla="*/ 651 w 2312"/>
              <a:gd name="T13" fmla="*/ 117 h 2313"/>
              <a:gd name="T14" fmla="*/ 501 w 2312"/>
              <a:gd name="T15" fmla="*/ 201 h 2313"/>
              <a:gd name="T16" fmla="*/ 643 w 2312"/>
              <a:gd name="T17" fmla="*/ 509 h 2313"/>
              <a:gd name="T18" fmla="*/ 543 w 2312"/>
              <a:gd name="T19" fmla="*/ 610 h 2313"/>
              <a:gd name="T20" fmla="*/ 217 w 2312"/>
              <a:gd name="T21" fmla="*/ 493 h 2313"/>
              <a:gd name="T22" fmla="*/ 142 w 2312"/>
              <a:gd name="T23" fmla="*/ 618 h 2313"/>
              <a:gd name="T24" fmla="*/ 392 w 2312"/>
              <a:gd name="T25" fmla="*/ 835 h 2313"/>
              <a:gd name="T26" fmla="*/ 351 w 2312"/>
              <a:gd name="T27" fmla="*/ 1002 h 2313"/>
              <a:gd name="T28" fmla="*/ 8 w 2312"/>
              <a:gd name="T29" fmla="*/ 1027 h 2313"/>
              <a:gd name="T30" fmla="*/ 0 w 2312"/>
              <a:gd name="T31" fmla="*/ 1211 h 2313"/>
              <a:gd name="T32" fmla="*/ 351 w 2312"/>
              <a:gd name="T33" fmla="*/ 1261 h 2313"/>
              <a:gd name="T34" fmla="*/ 384 w 2312"/>
              <a:gd name="T35" fmla="*/ 1419 h 2313"/>
              <a:gd name="T36" fmla="*/ 125 w 2312"/>
              <a:gd name="T37" fmla="*/ 1653 h 2313"/>
              <a:gd name="T38" fmla="*/ 217 w 2312"/>
              <a:gd name="T39" fmla="*/ 1795 h 2313"/>
              <a:gd name="T40" fmla="*/ 509 w 2312"/>
              <a:gd name="T41" fmla="*/ 1661 h 2313"/>
              <a:gd name="T42" fmla="*/ 618 w 2312"/>
              <a:gd name="T43" fmla="*/ 1770 h 2313"/>
              <a:gd name="T44" fmla="*/ 467 w 2312"/>
              <a:gd name="T45" fmla="*/ 2045 h 2313"/>
              <a:gd name="T46" fmla="*/ 609 w 2312"/>
              <a:gd name="T47" fmla="*/ 2162 h 2313"/>
              <a:gd name="T48" fmla="*/ 868 w 2312"/>
              <a:gd name="T49" fmla="*/ 1912 h 2313"/>
              <a:gd name="T50" fmla="*/ 1018 w 2312"/>
              <a:gd name="T51" fmla="*/ 1962 h 2313"/>
              <a:gd name="T52" fmla="*/ 1052 w 2312"/>
              <a:gd name="T53" fmla="*/ 2304 h 2313"/>
              <a:gd name="T54" fmla="*/ 1277 w 2312"/>
              <a:gd name="T55" fmla="*/ 2313 h 2313"/>
              <a:gd name="T56" fmla="*/ 1302 w 2312"/>
              <a:gd name="T57" fmla="*/ 1954 h 2313"/>
              <a:gd name="T58" fmla="*/ 1494 w 2312"/>
              <a:gd name="T59" fmla="*/ 1904 h 2313"/>
              <a:gd name="T60" fmla="*/ 1720 w 2312"/>
              <a:gd name="T61" fmla="*/ 2154 h 2313"/>
              <a:gd name="T62" fmla="*/ 1870 w 2312"/>
              <a:gd name="T63" fmla="*/ 2062 h 2313"/>
              <a:gd name="T64" fmla="*/ 1720 w 2312"/>
              <a:gd name="T65" fmla="*/ 1762 h 2313"/>
              <a:gd name="T66" fmla="*/ 1820 w 2312"/>
              <a:gd name="T67" fmla="*/ 1636 h 2313"/>
              <a:gd name="T68" fmla="*/ 2120 w 2312"/>
              <a:gd name="T69" fmla="*/ 1778 h 2313"/>
              <a:gd name="T70" fmla="*/ 2212 w 2312"/>
              <a:gd name="T71" fmla="*/ 1620 h 2313"/>
              <a:gd name="T72" fmla="*/ 1937 w 2312"/>
              <a:gd name="T73" fmla="*/ 1419 h 2313"/>
              <a:gd name="T74" fmla="*/ 1970 w 2312"/>
              <a:gd name="T75" fmla="*/ 1244 h 2313"/>
              <a:gd name="T76" fmla="*/ 2312 w 2312"/>
              <a:gd name="T77" fmla="*/ 1211 h 2313"/>
              <a:gd name="T78" fmla="*/ 2304 w 2312"/>
              <a:gd name="T79" fmla="*/ 1035 h 2313"/>
              <a:gd name="T80" fmla="*/ 1962 w 2312"/>
              <a:gd name="T81" fmla="*/ 985 h 2313"/>
              <a:gd name="T82" fmla="*/ 1928 w 2312"/>
              <a:gd name="T83" fmla="*/ 852 h 2313"/>
              <a:gd name="T84" fmla="*/ 2204 w 2312"/>
              <a:gd name="T85" fmla="*/ 660 h 2313"/>
              <a:gd name="T86" fmla="*/ 2112 w 2312"/>
              <a:gd name="T87" fmla="*/ 501 h 2313"/>
              <a:gd name="T88" fmla="*/ 1803 w 2312"/>
              <a:gd name="T89" fmla="*/ 626 h 2313"/>
              <a:gd name="T90" fmla="*/ 1703 w 2312"/>
              <a:gd name="T91" fmla="*/ 526 h 2313"/>
              <a:gd name="T92" fmla="*/ 1861 w 2312"/>
              <a:gd name="T93" fmla="*/ 234 h 2313"/>
              <a:gd name="T94" fmla="*/ 1711 w 2312"/>
              <a:gd name="T95" fmla="*/ 142 h 2313"/>
              <a:gd name="T96" fmla="*/ 1469 w 2312"/>
              <a:gd name="T97" fmla="*/ 384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9" name="Freeform 1029"/>
          <p:cNvSpPr>
            <a:spLocks/>
          </p:cNvSpPr>
          <p:nvPr/>
        </p:nvSpPr>
        <p:spPr bwMode="hidden">
          <a:xfrm>
            <a:off x="2532063" y="1270000"/>
            <a:ext cx="3670300" cy="3671888"/>
          </a:xfrm>
          <a:custGeom>
            <a:avLst/>
            <a:gdLst>
              <a:gd name="T0" fmla="*/ 1469 w 2312"/>
              <a:gd name="T1" fmla="*/ 384 h 2313"/>
              <a:gd name="T2" fmla="*/ 1285 w 2312"/>
              <a:gd name="T3" fmla="*/ 342 h 2313"/>
              <a:gd name="T4" fmla="*/ 1260 w 2312"/>
              <a:gd name="T5" fmla="*/ 0 h 2313"/>
              <a:gd name="T6" fmla="*/ 1035 w 2312"/>
              <a:gd name="T7" fmla="*/ 17 h 2313"/>
              <a:gd name="T8" fmla="*/ 1018 w 2312"/>
              <a:gd name="T9" fmla="*/ 342 h 2313"/>
              <a:gd name="T10" fmla="*/ 868 w 2312"/>
              <a:gd name="T11" fmla="*/ 393 h 2313"/>
              <a:gd name="T12" fmla="*/ 651 w 2312"/>
              <a:gd name="T13" fmla="*/ 117 h 2313"/>
              <a:gd name="T14" fmla="*/ 501 w 2312"/>
              <a:gd name="T15" fmla="*/ 201 h 2313"/>
              <a:gd name="T16" fmla="*/ 643 w 2312"/>
              <a:gd name="T17" fmla="*/ 509 h 2313"/>
              <a:gd name="T18" fmla="*/ 543 w 2312"/>
              <a:gd name="T19" fmla="*/ 610 h 2313"/>
              <a:gd name="T20" fmla="*/ 217 w 2312"/>
              <a:gd name="T21" fmla="*/ 493 h 2313"/>
              <a:gd name="T22" fmla="*/ 142 w 2312"/>
              <a:gd name="T23" fmla="*/ 618 h 2313"/>
              <a:gd name="T24" fmla="*/ 392 w 2312"/>
              <a:gd name="T25" fmla="*/ 835 h 2313"/>
              <a:gd name="T26" fmla="*/ 351 w 2312"/>
              <a:gd name="T27" fmla="*/ 1002 h 2313"/>
              <a:gd name="T28" fmla="*/ 8 w 2312"/>
              <a:gd name="T29" fmla="*/ 1027 h 2313"/>
              <a:gd name="T30" fmla="*/ 0 w 2312"/>
              <a:gd name="T31" fmla="*/ 1211 h 2313"/>
              <a:gd name="T32" fmla="*/ 351 w 2312"/>
              <a:gd name="T33" fmla="*/ 1261 h 2313"/>
              <a:gd name="T34" fmla="*/ 384 w 2312"/>
              <a:gd name="T35" fmla="*/ 1419 h 2313"/>
              <a:gd name="T36" fmla="*/ 125 w 2312"/>
              <a:gd name="T37" fmla="*/ 1653 h 2313"/>
              <a:gd name="T38" fmla="*/ 217 w 2312"/>
              <a:gd name="T39" fmla="*/ 1795 h 2313"/>
              <a:gd name="T40" fmla="*/ 509 w 2312"/>
              <a:gd name="T41" fmla="*/ 1661 h 2313"/>
              <a:gd name="T42" fmla="*/ 618 w 2312"/>
              <a:gd name="T43" fmla="*/ 1770 h 2313"/>
              <a:gd name="T44" fmla="*/ 467 w 2312"/>
              <a:gd name="T45" fmla="*/ 2045 h 2313"/>
              <a:gd name="T46" fmla="*/ 609 w 2312"/>
              <a:gd name="T47" fmla="*/ 2162 h 2313"/>
              <a:gd name="T48" fmla="*/ 868 w 2312"/>
              <a:gd name="T49" fmla="*/ 1912 h 2313"/>
              <a:gd name="T50" fmla="*/ 1018 w 2312"/>
              <a:gd name="T51" fmla="*/ 1962 h 2313"/>
              <a:gd name="T52" fmla="*/ 1052 w 2312"/>
              <a:gd name="T53" fmla="*/ 2304 h 2313"/>
              <a:gd name="T54" fmla="*/ 1277 w 2312"/>
              <a:gd name="T55" fmla="*/ 2313 h 2313"/>
              <a:gd name="T56" fmla="*/ 1302 w 2312"/>
              <a:gd name="T57" fmla="*/ 1954 h 2313"/>
              <a:gd name="T58" fmla="*/ 1494 w 2312"/>
              <a:gd name="T59" fmla="*/ 1904 h 2313"/>
              <a:gd name="T60" fmla="*/ 1720 w 2312"/>
              <a:gd name="T61" fmla="*/ 2154 h 2313"/>
              <a:gd name="T62" fmla="*/ 1870 w 2312"/>
              <a:gd name="T63" fmla="*/ 2062 h 2313"/>
              <a:gd name="T64" fmla="*/ 1720 w 2312"/>
              <a:gd name="T65" fmla="*/ 1762 h 2313"/>
              <a:gd name="T66" fmla="*/ 1820 w 2312"/>
              <a:gd name="T67" fmla="*/ 1636 h 2313"/>
              <a:gd name="T68" fmla="*/ 2120 w 2312"/>
              <a:gd name="T69" fmla="*/ 1778 h 2313"/>
              <a:gd name="T70" fmla="*/ 2212 w 2312"/>
              <a:gd name="T71" fmla="*/ 1620 h 2313"/>
              <a:gd name="T72" fmla="*/ 1937 w 2312"/>
              <a:gd name="T73" fmla="*/ 1419 h 2313"/>
              <a:gd name="T74" fmla="*/ 1970 w 2312"/>
              <a:gd name="T75" fmla="*/ 1244 h 2313"/>
              <a:gd name="T76" fmla="*/ 2312 w 2312"/>
              <a:gd name="T77" fmla="*/ 1211 h 2313"/>
              <a:gd name="T78" fmla="*/ 2304 w 2312"/>
              <a:gd name="T79" fmla="*/ 1035 h 2313"/>
              <a:gd name="T80" fmla="*/ 1962 w 2312"/>
              <a:gd name="T81" fmla="*/ 985 h 2313"/>
              <a:gd name="T82" fmla="*/ 1928 w 2312"/>
              <a:gd name="T83" fmla="*/ 852 h 2313"/>
              <a:gd name="T84" fmla="*/ 2204 w 2312"/>
              <a:gd name="T85" fmla="*/ 660 h 2313"/>
              <a:gd name="T86" fmla="*/ 2112 w 2312"/>
              <a:gd name="T87" fmla="*/ 501 h 2313"/>
              <a:gd name="T88" fmla="*/ 1803 w 2312"/>
              <a:gd name="T89" fmla="*/ 626 h 2313"/>
              <a:gd name="T90" fmla="*/ 1703 w 2312"/>
              <a:gd name="T91" fmla="*/ 526 h 2313"/>
              <a:gd name="T92" fmla="*/ 1861 w 2312"/>
              <a:gd name="T93" fmla="*/ 234 h 2313"/>
              <a:gd name="T94" fmla="*/ 1711 w 2312"/>
              <a:gd name="T95" fmla="*/ 142 h 2313"/>
              <a:gd name="T96" fmla="*/ 1469 w 2312"/>
              <a:gd name="T97" fmla="*/ 384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0" name="Freeform 1030"/>
          <p:cNvSpPr>
            <a:spLocks/>
          </p:cNvSpPr>
          <p:nvPr/>
        </p:nvSpPr>
        <p:spPr bwMode="hidden">
          <a:xfrm>
            <a:off x="3175" y="4797425"/>
            <a:ext cx="3417888" cy="2097088"/>
          </a:xfrm>
          <a:custGeom>
            <a:avLst/>
            <a:gdLst>
              <a:gd name="T0" fmla="*/ 1368 w 2153"/>
              <a:gd name="T1" fmla="*/ 358 h 1321"/>
              <a:gd name="T2" fmla="*/ 1197 w 2153"/>
              <a:gd name="T3" fmla="*/ 318 h 1321"/>
              <a:gd name="T4" fmla="*/ 1173 w 2153"/>
              <a:gd name="T5" fmla="*/ 0 h 1321"/>
              <a:gd name="T6" fmla="*/ 964 w 2153"/>
              <a:gd name="T7" fmla="*/ 16 h 1321"/>
              <a:gd name="T8" fmla="*/ 948 w 2153"/>
              <a:gd name="T9" fmla="*/ 318 h 1321"/>
              <a:gd name="T10" fmla="*/ 808 w 2153"/>
              <a:gd name="T11" fmla="*/ 366 h 1321"/>
              <a:gd name="T12" fmla="*/ 606 w 2153"/>
              <a:gd name="T13" fmla="*/ 109 h 1321"/>
              <a:gd name="T14" fmla="*/ 467 w 2153"/>
              <a:gd name="T15" fmla="*/ 187 h 1321"/>
              <a:gd name="T16" fmla="*/ 599 w 2153"/>
              <a:gd name="T17" fmla="*/ 474 h 1321"/>
              <a:gd name="T18" fmla="*/ 506 w 2153"/>
              <a:gd name="T19" fmla="*/ 568 h 1321"/>
              <a:gd name="T20" fmla="*/ 202 w 2153"/>
              <a:gd name="T21" fmla="*/ 459 h 1321"/>
              <a:gd name="T22" fmla="*/ 132 w 2153"/>
              <a:gd name="T23" fmla="*/ 576 h 1321"/>
              <a:gd name="T24" fmla="*/ 365 w 2153"/>
              <a:gd name="T25" fmla="*/ 778 h 1321"/>
              <a:gd name="T26" fmla="*/ 327 w 2153"/>
              <a:gd name="T27" fmla="*/ 933 h 1321"/>
              <a:gd name="T28" fmla="*/ 7 w 2153"/>
              <a:gd name="T29" fmla="*/ 956 h 1321"/>
              <a:gd name="T30" fmla="*/ 0 w 2153"/>
              <a:gd name="T31" fmla="*/ 1128 h 1321"/>
              <a:gd name="T32" fmla="*/ 327 w 2153"/>
              <a:gd name="T33" fmla="*/ 1174 h 1321"/>
              <a:gd name="T34" fmla="*/ 358 w 2153"/>
              <a:gd name="T35" fmla="*/ 1321 h 1321"/>
              <a:gd name="T36" fmla="*/ 1804 w 2153"/>
              <a:gd name="T37" fmla="*/ 1321 h 1321"/>
              <a:gd name="T38" fmla="*/ 1835 w 2153"/>
              <a:gd name="T39" fmla="*/ 1158 h 1321"/>
              <a:gd name="T40" fmla="*/ 2153 w 2153"/>
              <a:gd name="T41" fmla="*/ 1128 h 1321"/>
              <a:gd name="T42" fmla="*/ 2146 w 2153"/>
              <a:gd name="T43" fmla="*/ 964 h 1321"/>
              <a:gd name="T44" fmla="*/ 1827 w 2153"/>
              <a:gd name="T45" fmla="*/ 917 h 1321"/>
              <a:gd name="T46" fmla="*/ 1795 w 2153"/>
              <a:gd name="T47" fmla="*/ 793 h 1321"/>
              <a:gd name="T48" fmla="*/ 2052 w 2153"/>
              <a:gd name="T49" fmla="*/ 615 h 1321"/>
              <a:gd name="T50" fmla="*/ 1967 w 2153"/>
              <a:gd name="T51" fmla="*/ 467 h 1321"/>
              <a:gd name="T52" fmla="*/ 1679 w 2153"/>
              <a:gd name="T53" fmla="*/ 583 h 1321"/>
              <a:gd name="T54" fmla="*/ 1586 w 2153"/>
              <a:gd name="T55" fmla="*/ 490 h 1321"/>
              <a:gd name="T56" fmla="*/ 1733 w 2153"/>
              <a:gd name="T57" fmla="*/ 218 h 1321"/>
              <a:gd name="T58" fmla="*/ 1593 w 2153"/>
              <a:gd name="T59" fmla="*/ 132 h 1321"/>
              <a:gd name="T60" fmla="*/ 1368 w 2153"/>
              <a:gd name="T61" fmla="*/ 358 h 13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53" h="1321">
                <a:moveTo>
                  <a:pt x="1368" y="358"/>
                </a:moveTo>
                <a:lnTo>
                  <a:pt x="1197" y="318"/>
                </a:lnTo>
                <a:lnTo>
                  <a:pt x="1173" y="0"/>
                </a:lnTo>
                <a:lnTo>
                  <a:pt x="964" y="16"/>
                </a:lnTo>
                <a:lnTo>
                  <a:pt x="948" y="318"/>
                </a:lnTo>
                <a:lnTo>
                  <a:pt x="808" y="366"/>
                </a:lnTo>
                <a:lnTo>
                  <a:pt x="606" y="109"/>
                </a:lnTo>
                <a:lnTo>
                  <a:pt x="467" y="187"/>
                </a:lnTo>
                <a:lnTo>
                  <a:pt x="599" y="474"/>
                </a:lnTo>
                <a:lnTo>
                  <a:pt x="506" y="568"/>
                </a:lnTo>
                <a:lnTo>
                  <a:pt x="202" y="459"/>
                </a:lnTo>
                <a:lnTo>
                  <a:pt x="132" y="576"/>
                </a:lnTo>
                <a:lnTo>
                  <a:pt x="365" y="778"/>
                </a:lnTo>
                <a:lnTo>
                  <a:pt x="327" y="933"/>
                </a:lnTo>
                <a:lnTo>
                  <a:pt x="7" y="956"/>
                </a:lnTo>
                <a:lnTo>
                  <a:pt x="0" y="1128"/>
                </a:lnTo>
                <a:lnTo>
                  <a:pt x="327" y="1174"/>
                </a:lnTo>
                <a:lnTo>
                  <a:pt x="358" y="1321"/>
                </a:lnTo>
                <a:lnTo>
                  <a:pt x="1804" y="1321"/>
                </a:lnTo>
                <a:lnTo>
                  <a:pt x="1835" y="1158"/>
                </a:lnTo>
                <a:lnTo>
                  <a:pt x="2153" y="1128"/>
                </a:lnTo>
                <a:lnTo>
                  <a:pt x="2146" y="964"/>
                </a:lnTo>
                <a:lnTo>
                  <a:pt x="1827" y="917"/>
                </a:lnTo>
                <a:lnTo>
                  <a:pt x="1795" y="793"/>
                </a:lnTo>
                <a:lnTo>
                  <a:pt x="2052" y="615"/>
                </a:lnTo>
                <a:lnTo>
                  <a:pt x="1967" y="467"/>
                </a:lnTo>
                <a:lnTo>
                  <a:pt x="1679" y="583"/>
                </a:lnTo>
                <a:lnTo>
                  <a:pt x="1586" y="490"/>
                </a:lnTo>
                <a:lnTo>
                  <a:pt x="1733" y="218"/>
                </a:lnTo>
                <a:lnTo>
                  <a:pt x="1593" y="132"/>
                </a:lnTo>
                <a:lnTo>
                  <a:pt x="1368" y="358"/>
                </a:lnTo>
                <a:close/>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1" name="Freeform 1031"/>
          <p:cNvSpPr>
            <a:spLocks/>
          </p:cNvSpPr>
          <p:nvPr/>
        </p:nvSpPr>
        <p:spPr bwMode="hidden">
          <a:xfrm>
            <a:off x="4494213" y="4425950"/>
            <a:ext cx="2263775" cy="2263775"/>
          </a:xfrm>
          <a:custGeom>
            <a:avLst/>
            <a:gdLst>
              <a:gd name="T0" fmla="*/ 1469 w 2312"/>
              <a:gd name="T1" fmla="*/ 384 h 2313"/>
              <a:gd name="T2" fmla="*/ 1285 w 2312"/>
              <a:gd name="T3" fmla="*/ 342 h 2313"/>
              <a:gd name="T4" fmla="*/ 1260 w 2312"/>
              <a:gd name="T5" fmla="*/ 0 h 2313"/>
              <a:gd name="T6" fmla="*/ 1035 w 2312"/>
              <a:gd name="T7" fmla="*/ 17 h 2313"/>
              <a:gd name="T8" fmla="*/ 1018 w 2312"/>
              <a:gd name="T9" fmla="*/ 342 h 2313"/>
              <a:gd name="T10" fmla="*/ 868 w 2312"/>
              <a:gd name="T11" fmla="*/ 393 h 2313"/>
              <a:gd name="T12" fmla="*/ 651 w 2312"/>
              <a:gd name="T13" fmla="*/ 117 h 2313"/>
              <a:gd name="T14" fmla="*/ 501 w 2312"/>
              <a:gd name="T15" fmla="*/ 201 h 2313"/>
              <a:gd name="T16" fmla="*/ 643 w 2312"/>
              <a:gd name="T17" fmla="*/ 509 h 2313"/>
              <a:gd name="T18" fmla="*/ 543 w 2312"/>
              <a:gd name="T19" fmla="*/ 610 h 2313"/>
              <a:gd name="T20" fmla="*/ 217 w 2312"/>
              <a:gd name="T21" fmla="*/ 493 h 2313"/>
              <a:gd name="T22" fmla="*/ 142 w 2312"/>
              <a:gd name="T23" fmla="*/ 618 h 2313"/>
              <a:gd name="T24" fmla="*/ 392 w 2312"/>
              <a:gd name="T25" fmla="*/ 835 h 2313"/>
              <a:gd name="T26" fmla="*/ 351 w 2312"/>
              <a:gd name="T27" fmla="*/ 1002 h 2313"/>
              <a:gd name="T28" fmla="*/ 8 w 2312"/>
              <a:gd name="T29" fmla="*/ 1027 h 2313"/>
              <a:gd name="T30" fmla="*/ 0 w 2312"/>
              <a:gd name="T31" fmla="*/ 1211 h 2313"/>
              <a:gd name="T32" fmla="*/ 351 w 2312"/>
              <a:gd name="T33" fmla="*/ 1261 h 2313"/>
              <a:gd name="T34" fmla="*/ 384 w 2312"/>
              <a:gd name="T35" fmla="*/ 1419 h 2313"/>
              <a:gd name="T36" fmla="*/ 125 w 2312"/>
              <a:gd name="T37" fmla="*/ 1653 h 2313"/>
              <a:gd name="T38" fmla="*/ 217 w 2312"/>
              <a:gd name="T39" fmla="*/ 1795 h 2313"/>
              <a:gd name="T40" fmla="*/ 509 w 2312"/>
              <a:gd name="T41" fmla="*/ 1661 h 2313"/>
              <a:gd name="T42" fmla="*/ 618 w 2312"/>
              <a:gd name="T43" fmla="*/ 1770 h 2313"/>
              <a:gd name="T44" fmla="*/ 467 w 2312"/>
              <a:gd name="T45" fmla="*/ 2045 h 2313"/>
              <a:gd name="T46" fmla="*/ 609 w 2312"/>
              <a:gd name="T47" fmla="*/ 2162 h 2313"/>
              <a:gd name="T48" fmla="*/ 868 w 2312"/>
              <a:gd name="T49" fmla="*/ 1912 h 2313"/>
              <a:gd name="T50" fmla="*/ 1018 w 2312"/>
              <a:gd name="T51" fmla="*/ 1962 h 2313"/>
              <a:gd name="T52" fmla="*/ 1052 w 2312"/>
              <a:gd name="T53" fmla="*/ 2304 h 2313"/>
              <a:gd name="T54" fmla="*/ 1277 w 2312"/>
              <a:gd name="T55" fmla="*/ 2313 h 2313"/>
              <a:gd name="T56" fmla="*/ 1302 w 2312"/>
              <a:gd name="T57" fmla="*/ 1954 h 2313"/>
              <a:gd name="T58" fmla="*/ 1494 w 2312"/>
              <a:gd name="T59" fmla="*/ 1904 h 2313"/>
              <a:gd name="T60" fmla="*/ 1720 w 2312"/>
              <a:gd name="T61" fmla="*/ 2154 h 2313"/>
              <a:gd name="T62" fmla="*/ 1870 w 2312"/>
              <a:gd name="T63" fmla="*/ 2062 h 2313"/>
              <a:gd name="T64" fmla="*/ 1720 w 2312"/>
              <a:gd name="T65" fmla="*/ 1762 h 2313"/>
              <a:gd name="T66" fmla="*/ 1820 w 2312"/>
              <a:gd name="T67" fmla="*/ 1636 h 2313"/>
              <a:gd name="T68" fmla="*/ 2120 w 2312"/>
              <a:gd name="T69" fmla="*/ 1778 h 2313"/>
              <a:gd name="T70" fmla="*/ 2212 w 2312"/>
              <a:gd name="T71" fmla="*/ 1620 h 2313"/>
              <a:gd name="T72" fmla="*/ 1937 w 2312"/>
              <a:gd name="T73" fmla="*/ 1419 h 2313"/>
              <a:gd name="T74" fmla="*/ 1970 w 2312"/>
              <a:gd name="T75" fmla="*/ 1244 h 2313"/>
              <a:gd name="T76" fmla="*/ 2312 w 2312"/>
              <a:gd name="T77" fmla="*/ 1211 h 2313"/>
              <a:gd name="T78" fmla="*/ 2304 w 2312"/>
              <a:gd name="T79" fmla="*/ 1035 h 2313"/>
              <a:gd name="T80" fmla="*/ 1962 w 2312"/>
              <a:gd name="T81" fmla="*/ 985 h 2313"/>
              <a:gd name="T82" fmla="*/ 1928 w 2312"/>
              <a:gd name="T83" fmla="*/ 852 h 2313"/>
              <a:gd name="T84" fmla="*/ 2204 w 2312"/>
              <a:gd name="T85" fmla="*/ 660 h 2313"/>
              <a:gd name="T86" fmla="*/ 2112 w 2312"/>
              <a:gd name="T87" fmla="*/ 501 h 2313"/>
              <a:gd name="T88" fmla="*/ 1803 w 2312"/>
              <a:gd name="T89" fmla="*/ 626 h 2313"/>
              <a:gd name="T90" fmla="*/ 1703 w 2312"/>
              <a:gd name="T91" fmla="*/ 526 h 2313"/>
              <a:gd name="T92" fmla="*/ 1861 w 2312"/>
              <a:gd name="T93" fmla="*/ 234 h 2313"/>
              <a:gd name="T94" fmla="*/ 1711 w 2312"/>
              <a:gd name="T95" fmla="*/ 142 h 2313"/>
              <a:gd name="T96" fmla="*/ 1469 w 2312"/>
              <a:gd name="T97" fmla="*/ 384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2" name="Freeform 1032"/>
          <p:cNvSpPr>
            <a:spLocks/>
          </p:cNvSpPr>
          <p:nvPr/>
        </p:nvSpPr>
        <p:spPr bwMode="hidden">
          <a:xfrm>
            <a:off x="5646738" y="487363"/>
            <a:ext cx="2928937" cy="2930525"/>
          </a:xfrm>
          <a:custGeom>
            <a:avLst/>
            <a:gdLst>
              <a:gd name="T0" fmla="*/ 1469 w 2312"/>
              <a:gd name="T1" fmla="*/ 384 h 2313"/>
              <a:gd name="T2" fmla="*/ 1285 w 2312"/>
              <a:gd name="T3" fmla="*/ 342 h 2313"/>
              <a:gd name="T4" fmla="*/ 1260 w 2312"/>
              <a:gd name="T5" fmla="*/ 0 h 2313"/>
              <a:gd name="T6" fmla="*/ 1035 w 2312"/>
              <a:gd name="T7" fmla="*/ 17 h 2313"/>
              <a:gd name="T8" fmla="*/ 1018 w 2312"/>
              <a:gd name="T9" fmla="*/ 342 h 2313"/>
              <a:gd name="T10" fmla="*/ 868 w 2312"/>
              <a:gd name="T11" fmla="*/ 393 h 2313"/>
              <a:gd name="T12" fmla="*/ 651 w 2312"/>
              <a:gd name="T13" fmla="*/ 117 h 2313"/>
              <a:gd name="T14" fmla="*/ 501 w 2312"/>
              <a:gd name="T15" fmla="*/ 201 h 2313"/>
              <a:gd name="T16" fmla="*/ 643 w 2312"/>
              <a:gd name="T17" fmla="*/ 509 h 2313"/>
              <a:gd name="T18" fmla="*/ 543 w 2312"/>
              <a:gd name="T19" fmla="*/ 610 h 2313"/>
              <a:gd name="T20" fmla="*/ 217 w 2312"/>
              <a:gd name="T21" fmla="*/ 493 h 2313"/>
              <a:gd name="T22" fmla="*/ 142 w 2312"/>
              <a:gd name="T23" fmla="*/ 618 h 2313"/>
              <a:gd name="T24" fmla="*/ 392 w 2312"/>
              <a:gd name="T25" fmla="*/ 835 h 2313"/>
              <a:gd name="T26" fmla="*/ 351 w 2312"/>
              <a:gd name="T27" fmla="*/ 1002 h 2313"/>
              <a:gd name="T28" fmla="*/ 8 w 2312"/>
              <a:gd name="T29" fmla="*/ 1027 h 2313"/>
              <a:gd name="T30" fmla="*/ 0 w 2312"/>
              <a:gd name="T31" fmla="*/ 1211 h 2313"/>
              <a:gd name="T32" fmla="*/ 351 w 2312"/>
              <a:gd name="T33" fmla="*/ 1261 h 2313"/>
              <a:gd name="T34" fmla="*/ 384 w 2312"/>
              <a:gd name="T35" fmla="*/ 1419 h 2313"/>
              <a:gd name="T36" fmla="*/ 125 w 2312"/>
              <a:gd name="T37" fmla="*/ 1653 h 2313"/>
              <a:gd name="T38" fmla="*/ 217 w 2312"/>
              <a:gd name="T39" fmla="*/ 1795 h 2313"/>
              <a:gd name="T40" fmla="*/ 509 w 2312"/>
              <a:gd name="T41" fmla="*/ 1661 h 2313"/>
              <a:gd name="T42" fmla="*/ 618 w 2312"/>
              <a:gd name="T43" fmla="*/ 1770 h 2313"/>
              <a:gd name="T44" fmla="*/ 467 w 2312"/>
              <a:gd name="T45" fmla="*/ 2045 h 2313"/>
              <a:gd name="T46" fmla="*/ 609 w 2312"/>
              <a:gd name="T47" fmla="*/ 2162 h 2313"/>
              <a:gd name="T48" fmla="*/ 868 w 2312"/>
              <a:gd name="T49" fmla="*/ 1912 h 2313"/>
              <a:gd name="T50" fmla="*/ 1018 w 2312"/>
              <a:gd name="T51" fmla="*/ 1962 h 2313"/>
              <a:gd name="T52" fmla="*/ 1052 w 2312"/>
              <a:gd name="T53" fmla="*/ 2304 h 2313"/>
              <a:gd name="T54" fmla="*/ 1277 w 2312"/>
              <a:gd name="T55" fmla="*/ 2313 h 2313"/>
              <a:gd name="T56" fmla="*/ 1302 w 2312"/>
              <a:gd name="T57" fmla="*/ 1954 h 2313"/>
              <a:gd name="T58" fmla="*/ 1494 w 2312"/>
              <a:gd name="T59" fmla="*/ 1904 h 2313"/>
              <a:gd name="T60" fmla="*/ 1720 w 2312"/>
              <a:gd name="T61" fmla="*/ 2154 h 2313"/>
              <a:gd name="T62" fmla="*/ 1870 w 2312"/>
              <a:gd name="T63" fmla="*/ 2062 h 2313"/>
              <a:gd name="T64" fmla="*/ 1720 w 2312"/>
              <a:gd name="T65" fmla="*/ 1762 h 2313"/>
              <a:gd name="T66" fmla="*/ 1820 w 2312"/>
              <a:gd name="T67" fmla="*/ 1636 h 2313"/>
              <a:gd name="T68" fmla="*/ 2120 w 2312"/>
              <a:gd name="T69" fmla="*/ 1778 h 2313"/>
              <a:gd name="T70" fmla="*/ 2212 w 2312"/>
              <a:gd name="T71" fmla="*/ 1620 h 2313"/>
              <a:gd name="T72" fmla="*/ 1937 w 2312"/>
              <a:gd name="T73" fmla="*/ 1419 h 2313"/>
              <a:gd name="T74" fmla="*/ 1970 w 2312"/>
              <a:gd name="T75" fmla="*/ 1244 h 2313"/>
              <a:gd name="T76" fmla="*/ 2312 w 2312"/>
              <a:gd name="T77" fmla="*/ 1211 h 2313"/>
              <a:gd name="T78" fmla="*/ 2304 w 2312"/>
              <a:gd name="T79" fmla="*/ 1035 h 2313"/>
              <a:gd name="T80" fmla="*/ 1962 w 2312"/>
              <a:gd name="T81" fmla="*/ 985 h 2313"/>
              <a:gd name="T82" fmla="*/ 1928 w 2312"/>
              <a:gd name="T83" fmla="*/ 852 h 2313"/>
              <a:gd name="T84" fmla="*/ 2204 w 2312"/>
              <a:gd name="T85" fmla="*/ 660 h 2313"/>
              <a:gd name="T86" fmla="*/ 2112 w 2312"/>
              <a:gd name="T87" fmla="*/ 501 h 2313"/>
              <a:gd name="T88" fmla="*/ 1803 w 2312"/>
              <a:gd name="T89" fmla="*/ 626 h 2313"/>
              <a:gd name="T90" fmla="*/ 1703 w 2312"/>
              <a:gd name="T91" fmla="*/ 526 h 2313"/>
              <a:gd name="T92" fmla="*/ 1861 w 2312"/>
              <a:gd name="T93" fmla="*/ 234 h 2313"/>
              <a:gd name="T94" fmla="*/ 1711 w 2312"/>
              <a:gd name="T95" fmla="*/ 142 h 2313"/>
              <a:gd name="T96" fmla="*/ 1469 w 2312"/>
              <a:gd name="T97" fmla="*/ 384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3" name="Freeform 1033"/>
          <p:cNvSpPr>
            <a:spLocks/>
          </p:cNvSpPr>
          <p:nvPr/>
        </p:nvSpPr>
        <p:spPr bwMode="hidden">
          <a:xfrm>
            <a:off x="7146925" y="2555875"/>
            <a:ext cx="2008188" cy="3997325"/>
          </a:xfrm>
          <a:custGeom>
            <a:avLst/>
            <a:gdLst>
              <a:gd name="T0" fmla="*/ 1265 w 1265"/>
              <a:gd name="T1" fmla="*/ 0 h 2518"/>
              <a:gd name="T2" fmla="*/ 1128 w 1265"/>
              <a:gd name="T3" fmla="*/ 18 h 2518"/>
              <a:gd name="T4" fmla="*/ 1110 w 1265"/>
              <a:gd name="T5" fmla="*/ 372 h 2518"/>
              <a:gd name="T6" fmla="*/ 946 w 1265"/>
              <a:gd name="T7" fmla="*/ 428 h 2518"/>
              <a:gd name="T8" fmla="*/ 710 w 1265"/>
              <a:gd name="T9" fmla="*/ 127 h 2518"/>
              <a:gd name="T10" fmla="*/ 546 w 1265"/>
              <a:gd name="T11" fmla="*/ 219 h 2518"/>
              <a:gd name="T12" fmla="*/ 701 w 1265"/>
              <a:gd name="T13" fmla="*/ 555 h 2518"/>
              <a:gd name="T14" fmla="*/ 592 w 1265"/>
              <a:gd name="T15" fmla="*/ 665 h 2518"/>
              <a:gd name="T16" fmla="*/ 237 w 1265"/>
              <a:gd name="T17" fmla="*/ 537 h 2518"/>
              <a:gd name="T18" fmla="*/ 155 w 1265"/>
              <a:gd name="T19" fmla="*/ 674 h 2518"/>
              <a:gd name="T20" fmla="*/ 427 w 1265"/>
              <a:gd name="T21" fmla="*/ 911 h 2518"/>
              <a:gd name="T22" fmla="*/ 383 w 1265"/>
              <a:gd name="T23" fmla="*/ 1093 h 2518"/>
              <a:gd name="T24" fmla="*/ 9 w 1265"/>
              <a:gd name="T25" fmla="*/ 1121 h 2518"/>
              <a:gd name="T26" fmla="*/ 0 w 1265"/>
              <a:gd name="T27" fmla="*/ 1322 h 2518"/>
              <a:gd name="T28" fmla="*/ 383 w 1265"/>
              <a:gd name="T29" fmla="*/ 1376 h 2518"/>
              <a:gd name="T30" fmla="*/ 419 w 1265"/>
              <a:gd name="T31" fmla="*/ 1549 h 2518"/>
              <a:gd name="T32" fmla="*/ 136 w 1265"/>
              <a:gd name="T33" fmla="*/ 1804 h 2518"/>
              <a:gd name="T34" fmla="*/ 237 w 1265"/>
              <a:gd name="T35" fmla="*/ 1959 h 2518"/>
              <a:gd name="T36" fmla="*/ 555 w 1265"/>
              <a:gd name="T37" fmla="*/ 1813 h 2518"/>
              <a:gd name="T38" fmla="*/ 674 w 1265"/>
              <a:gd name="T39" fmla="*/ 1932 h 2518"/>
              <a:gd name="T40" fmla="*/ 509 w 1265"/>
              <a:gd name="T41" fmla="*/ 2232 h 2518"/>
              <a:gd name="T42" fmla="*/ 664 w 1265"/>
              <a:gd name="T43" fmla="*/ 2360 h 2518"/>
              <a:gd name="T44" fmla="*/ 946 w 1265"/>
              <a:gd name="T45" fmla="*/ 2087 h 2518"/>
              <a:gd name="T46" fmla="*/ 1110 w 1265"/>
              <a:gd name="T47" fmla="*/ 2142 h 2518"/>
              <a:gd name="T48" fmla="*/ 1147 w 1265"/>
              <a:gd name="T49" fmla="*/ 2515 h 2518"/>
              <a:gd name="T50" fmla="*/ 1265 w 1265"/>
              <a:gd name="T51" fmla="*/ 2518 h 2518"/>
              <a:gd name="T52" fmla="*/ 1265 w 1265"/>
              <a:gd name="T53" fmla="*/ 0 h 25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pic>
        <p:nvPicPr>
          <p:cNvPr id="1034" name="Picture 1034" descr="C:\My Documents\bits\Facbanna.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invGray">
          <a:xfrm>
            <a:off x="3175" y="-3175"/>
            <a:ext cx="803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035"/>
          <p:cNvSpPr>
            <a:spLocks noGrp="1" noChangeArrowheads="1"/>
          </p:cNvSpPr>
          <p:nvPr>
            <p:ph type="title"/>
          </p:nvPr>
        </p:nvSpPr>
        <p:spPr bwMode="auto">
          <a:xfrm>
            <a:off x="10668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6" name="Rectangle 1036"/>
          <p:cNvSpPr>
            <a:spLocks noGrp="1" noChangeArrowheads="1"/>
          </p:cNvSpPr>
          <p:nvPr>
            <p:ph type="body" idx="1"/>
          </p:nvPr>
        </p:nvSpPr>
        <p:spPr bwMode="auto">
          <a:xfrm>
            <a:off x="1066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85" name="Rectangle 1037"/>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tx2"/>
                </a:solidFill>
                <a:latin typeface="+mn-lt"/>
                <a:ea typeface="+mn-ea"/>
              </a:defRPr>
            </a:lvl1pPr>
          </a:lstStyle>
          <a:p>
            <a:pPr>
              <a:defRPr/>
            </a:pPr>
            <a:endParaRPr lang="en-US"/>
          </a:p>
        </p:txBody>
      </p:sp>
      <p:sp>
        <p:nvSpPr>
          <p:cNvPr id="3086" name="Rectangle 1038"/>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tx2"/>
                </a:solidFill>
                <a:latin typeface="+mn-lt"/>
                <a:ea typeface="+mn-ea"/>
              </a:defRPr>
            </a:lvl1pPr>
          </a:lstStyle>
          <a:p>
            <a:pPr>
              <a:defRPr/>
            </a:pPr>
            <a:endParaRPr lang="en-US"/>
          </a:p>
        </p:txBody>
      </p:sp>
      <p:sp>
        <p:nvSpPr>
          <p:cNvPr id="3087" name="Rectangle 1039"/>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solidFill>
                  <a:schemeClr val="tx2"/>
                </a:solidFill>
                <a:latin typeface="Arial" charset="0"/>
              </a:defRPr>
            </a:lvl1pPr>
          </a:lstStyle>
          <a:p>
            <a:pPr>
              <a:defRPr/>
            </a:pPr>
            <a:fld id="{E07529E2-2A40-4BA5-9B6B-B0DEC285CA0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49"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xStyles>
    <p:titleStyle>
      <a:lvl1pPr algn="l"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l" rtl="0" fontAlgn="base">
        <a:spcBef>
          <a:spcPct val="0"/>
        </a:spcBef>
        <a:spcAft>
          <a:spcPct val="0"/>
        </a:spcAft>
        <a:defRPr sz="4400">
          <a:solidFill>
            <a:schemeClr val="tx2"/>
          </a:solidFill>
          <a:latin typeface="Arial" pitchFamily="-111" charset="0"/>
        </a:defRPr>
      </a:lvl6pPr>
      <a:lvl7pPr marL="914400" algn="l" rtl="0" fontAlgn="base">
        <a:spcBef>
          <a:spcPct val="0"/>
        </a:spcBef>
        <a:spcAft>
          <a:spcPct val="0"/>
        </a:spcAft>
        <a:defRPr sz="4400">
          <a:solidFill>
            <a:schemeClr val="tx2"/>
          </a:solidFill>
          <a:latin typeface="Arial" pitchFamily="-111" charset="0"/>
        </a:defRPr>
      </a:lvl7pPr>
      <a:lvl8pPr marL="1371600" algn="l" rtl="0" fontAlgn="base">
        <a:spcBef>
          <a:spcPct val="0"/>
        </a:spcBef>
        <a:spcAft>
          <a:spcPct val="0"/>
        </a:spcAft>
        <a:defRPr sz="4400">
          <a:solidFill>
            <a:schemeClr val="tx2"/>
          </a:solidFill>
          <a:latin typeface="Arial" pitchFamily="-111" charset="0"/>
        </a:defRPr>
      </a:lvl8pPr>
      <a:lvl9pPr marL="1828800" algn="l"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lr>
          <a:srgbClr val="FFFF00"/>
        </a:buClr>
        <a:buSzPct val="80000"/>
        <a:buFont typeface="Wingdings" pitchFamily="-111" charset="2"/>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rgbClr val="CC0000"/>
        </a:buClr>
        <a:buSzPct val="70000"/>
        <a:buFont typeface="Wingdings" pitchFamily="-111" charset="2"/>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lr>
          <a:srgbClr val="009900"/>
        </a:buClr>
        <a:buSzPct val="60000"/>
        <a:buFont typeface="Wingdings" pitchFamily="-111" charset="2"/>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lr>
          <a:schemeClr val="hlink"/>
        </a:buClr>
        <a:buSzPct val="60000"/>
        <a:buFont typeface="Wingdings" pitchFamily="-111" charset="2"/>
        <a:buChar char="l"/>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lr>
          <a:schemeClr val="accent2"/>
        </a:buClr>
        <a:buSzPct val="55000"/>
        <a:buFont typeface="Wingdings" pitchFamily="-111" charset="2"/>
        <a:buChar char="l"/>
        <a:defRPr sz="2000">
          <a:solidFill>
            <a:schemeClr val="tx1"/>
          </a:solidFill>
          <a:latin typeface="+mn-lt"/>
          <a:ea typeface="ＭＳ Ｐゴシック" pitchFamily="-111" charset="-128"/>
        </a:defRPr>
      </a:lvl5pPr>
      <a:lvl6pPr marL="2514600" indent="-228600" algn="l" rtl="0" fontAlgn="base">
        <a:spcBef>
          <a:spcPct val="20000"/>
        </a:spcBef>
        <a:spcAft>
          <a:spcPct val="0"/>
        </a:spcAft>
        <a:buClr>
          <a:schemeClr val="accent2"/>
        </a:buClr>
        <a:buSzPct val="55000"/>
        <a:buFont typeface="Wingdings" pitchFamily="-111" charset="2"/>
        <a:buChar char="l"/>
        <a:defRPr sz="2000">
          <a:solidFill>
            <a:schemeClr val="tx1"/>
          </a:solidFill>
          <a:latin typeface="+mn-lt"/>
          <a:ea typeface="ＭＳ Ｐゴシック" pitchFamily="-111" charset="-128"/>
        </a:defRPr>
      </a:lvl6pPr>
      <a:lvl7pPr marL="2971800" indent="-228600" algn="l" rtl="0" fontAlgn="base">
        <a:spcBef>
          <a:spcPct val="20000"/>
        </a:spcBef>
        <a:spcAft>
          <a:spcPct val="0"/>
        </a:spcAft>
        <a:buClr>
          <a:schemeClr val="accent2"/>
        </a:buClr>
        <a:buSzPct val="55000"/>
        <a:buFont typeface="Wingdings" pitchFamily="-111" charset="2"/>
        <a:buChar char="l"/>
        <a:defRPr sz="2000">
          <a:solidFill>
            <a:schemeClr val="tx1"/>
          </a:solidFill>
          <a:latin typeface="+mn-lt"/>
          <a:ea typeface="ＭＳ Ｐゴシック" pitchFamily="-111" charset="-128"/>
        </a:defRPr>
      </a:lvl7pPr>
      <a:lvl8pPr marL="3429000" indent="-228600" algn="l" rtl="0" fontAlgn="base">
        <a:spcBef>
          <a:spcPct val="20000"/>
        </a:spcBef>
        <a:spcAft>
          <a:spcPct val="0"/>
        </a:spcAft>
        <a:buClr>
          <a:schemeClr val="accent2"/>
        </a:buClr>
        <a:buSzPct val="55000"/>
        <a:buFont typeface="Wingdings" pitchFamily="-111" charset="2"/>
        <a:buChar char="l"/>
        <a:defRPr sz="2000">
          <a:solidFill>
            <a:schemeClr val="tx1"/>
          </a:solidFill>
          <a:latin typeface="+mn-lt"/>
          <a:ea typeface="ＭＳ Ｐゴシック" pitchFamily="-111" charset="-128"/>
        </a:defRPr>
      </a:lvl8pPr>
      <a:lvl9pPr marL="3886200" indent="-228600" algn="l" rtl="0" fontAlgn="base">
        <a:spcBef>
          <a:spcPct val="20000"/>
        </a:spcBef>
        <a:spcAft>
          <a:spcPct val="0"/>
        </a:spcAft>
        <a:buClr>
          <a:schemeClr val="accent2"/>
        </a:buClr>
        <a:buSzPct val="55000"/>
        <a:buFont typeface="Wingdings" pitchFamily="-111" charset="2"/>
        <a:buChar char="l"/>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7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defRPr>
            </a:lvl1pPr>
          </a:lstStyle>
          <a:p>
            <a:pPr>
              <a:defRPr/>
            </a:pPr>
            <a:endParaRPr lang="en-US"/>
          </a:p>
        </p:txBody>
      </p:sp>
      <p:sp>
        <p:nvSpPr>
          <p:cNvPr id="57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pPr>
              <a:defRPr/>
            </a:pPr>
            <a:endParaRPr lang="en-US"/>
          </a:p>
        </p:txBody>
      </p:sp>
      <p:sp>
        <p:nvSpPr>
          <p:cNvPr id="57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a:defRPr/>
            </a:pPr>
            <a:fld id="{19F6515C-56A6-4C1E-8C50-4AC068DA319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2.png"/><Relationship Id="rId7"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38.jpeg"/><Relationship Id="rId5" Type="http://schemas.openxmlformats.org/officeDocument/2006/relationships/image" Target="../media/image36.png"/><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title" idx="4294967295"/>
          </p:nvPr>
        </p:nvSpPr>
        <p:spPr>
          <a:xfrm>
            <a:off x="1066800" y="1066800"/>
            <a:ext cx="7772400" cy="3124200"/>
          </a:xfrm>
        </p:spPr>
        <p:txBody>
          <a:bodyPr/>
          <a:lstStyle/>
          <a:p>
            <a:pPr eaLnBrk="1" hangingPunct="1"/>
            <a:r>
              <a:rPr lang="en-US" altLang="en-US" sz="6600" b="1" smtClean="0">
                <a:solidFill>
                  <a:schemeClr val="tx1"/>
                </a:solidFill>
                <a:ea typeface="ＭＳ Ｐゴシック" pitchFamily="1" charset="-128"/>
              </a:rPr>
              <a:t>Simple Machines</a:t>
            </a:r>
            <a:br>
              <a:rPr lang="en-US" altLang="en-US" sz="6600" b="1" smtClean="0">
                <a:solidFill>
                  <a:schemeClr val="tx1"/>
                </a:solidFill>
                <a:ea typeface="ＭＳ Ｐゴシック" pitchFamily="1" charset="-128"/>
              </a:rPr>
            </a:br>
            <a:r>
              <a:rPr lang="en-US" altLang="en-US" sz="6600" b="1" smtClean="0">
                <a:solidFill>
                  <a:schemeClr val="tx1"/>
                </a:solidFill>
                <a:ea typeface="ＭＳ Ｐゴシック" pitchFamily="1" charset="-128"/>
              </a:rPr>
              <a:t/>
            </a:r>
            <a:br>
              <a:rPr lang="en-US" altLang="en-US" sz="6600" b="1" smtClean="0">
                <a:solidFill>
                  <a:schemeClr val="tx1"/>
                </a:solidFill>
                <a:ea typeface="ＭＳ Ｐゴシック" pitchFamily="1" charset="-128"/>
              </a:rPr>
            </a:br>
            <a:endParaRPr lang="en-US" altLang="en-US" sz="6600" b="1" smtClean="0">
              <a:solidFill>
                <a:schemeClr val="tx1"/>
              </a:solidFill>
              <a:ea typeface="ＭＳ Ｐゴシック" pitchFamily="1"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ea typeface="ＭＳ Ｐゴシック" pitchFamily="1" charset="-128"/>
              </a:rPr>
              <a:t>Levers-Third Class</a:t>
            </a:r>
          </a:p>
        </p:txBody>
      </p:sp>
      <p:sp>
        <p:nvSpPr>
          <p:cNvPr id="16387" name="Rectangle 3"/>
          <p:cNvSpPr>
            <a:spLocks noGrp="1" noChangeArrowheads="1"/>
          </p:cNvSpPr>
          <p:nvPr>
            <p:ph type="body" sz="half" idx="1"/>
          </p:nvPr>
        </p:nvSpPr>
        <p:spPr/>
        <p:txBody>
          <a:bodyPr/>
          <a:lstStyle/>
          <a:p>
            <a:pPr eaLnBrk="1" hangingPunct="1"/>
            <a:r>
              <a:rPr lang="en-US" altLang="en-US" sz="2800" smtClean="0">
                <a:ea typeface="ＭＳ Ｐゴシック" pitchFamily="1" charset="-128"/>
              </a:rPr>
              <a:t>In a third class lever the fulcrum is again at the end, but the effort is in the middle</a:t>
            </a:r>
          </a:p>
          <a:p>
            <a:pPr eaLnBrk="1" hangingPunct="1"/>
            <a:r>
              <a:rPr lang="en-US" altLang="en-US" sz="2800" smtClean="0">
                <a:ea typeface="ＭＳ Ｐゴシック" pitchFamily="1" charset="-128"/>
              </a:rPr>
              <a:t>Think of a pair of tweezers</a:t>
            </a:r>
          </a:p>
          <a:p>
            <a:pPr eaLnBrk="1" hangingPunct="1">
              <a:buFont typeface="Wingdings" pitchFamily="-111" charset="2"/>
              <a:buNone/>
            </a:pPr>
            <a:endParaRPr lang="en-US" altLang="en-US" sz="2800" smtClean="0">
              <a:ea typeface="ＭＳ Ｐゴシック" pitchFamily="1" charset="-128"/>
            </a:endParaRPr>
          </a:p>
        </p:txBody>
      </p:sp>
      <p:pic>
        <p:nvPicPr>
          <p:cNvPr id="13316" name="Picture 6" descr="Lever3"/>
          <p:cNvPicPr>
            <a:picLocks noGrp="1" noChangeAspect="1" noChangeArrowheads="1" noCrop="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029200" y="2046288"/>
            <a:ext cx="3810000" cy="3375025"/>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p:cTn id="7" dur="1000" fill="hold"/>
                                        <p:tgtEl>
                                          <p:spTgt spid="1638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638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38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6387">
                                            <p:txEl>
                                              <p:pRg st="1" end="1"/>
                                            </p:txEl>
                                          </p:spTgt>
                                        </p:tgtEl>
                                        <p:attrNameLst>
                                          <p:attrName>style.visibility</p:attrName>
                                        </p:attrNameLst>
                                      </p:cBhvr>
                                      <p:to>
                                        <p:strVal val="visible"/>
                                      </p:to>
                                    </p:set>
                                    <p:anim calcmode="lin" valueType="num">
                                      <p:cBhvr>
                                        <p:cTn id="14" dur="1000" fill="hold"/>
                                        <p:tgtEl>
                                          <p:spTgt spid="16387">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1638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6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457200" y="152400"/>
            <a:ext cx="8229600" cy="1143000"/>
          </a:xfrm>
          <a:noFill/>
        </p:spPr>
        <p:txBody>
          <a:bodyPr/>
          <a:lstStyle/>
          <a:p>
            <a:pPr eaLnBrk="1" hangingPunct="1"/>
            <a:r>
              <a:rPr lang="en-US" altLang="en-US" smtClean="0">
                <a:solidFill>
                  <a:srgbClr val="FFFF00"/>
                </a:solidFill>
                <a:ea typeface="ＭＳ Ｐゴシック" pitchFamily="1" charset="-128"/>
              </a:rPr>
              <a:t>Simple Machines</a:t>
            </a:r>
          </a:p>
        </p:txBody>
      </p:sp>
      <p:sp>
        <p:nvSpPr>
          <p:cNvPr id="14339" name="Rectangle 12"/>
          <p:cNvSpPr>
            <a:spLocks noChangeArrowheads="1"/>
          </p:cNvSpPr>
          <p:nvPr/>
        </p:nvSpPr>
        <p:spPr bwMode="auto">
          <a:xfrm>
            <a:off x="0" y="1474788"/>
            <a:ext cx="676751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111" charset="0"/>
                <a:ea typeface="ＭＳ Ｐゴシック" pitchFamily="1" charset="-128"/>
              </a:defRPr>
            </a:lvl1pPr>
            <a:lvl2pPr marL="742950" indent="-285750" eaLnBrk="0" hangingPunct="0">
              <a:defRPr sz="2400">
                <a:solidFill>
                  <a:schemeClr val="tx1"/>
                </a:solidFill>
                <a:latin typeface="Arial Narrow" pitchFamily="-111" charset="0"/>
                <a:ea typeface="ＭＳ Ｐゴシック" pitchFamily="1" charset="-128"/>
              </a:defRPr>
            </a:lvl2pPr>
            <a:lvl3pPr marL="1143000" indent="-228600" eaLnBrk="0" hangingPunct="0">
              <a:defRPr sz="2400">
                <a:solidFill>
                  <a:schemeClr val="tx1"/>
                </a:solidFill>
                <a:latin typeface="Arial Narrow" pitchFamily="-111" charset="0"/>
                <a:ea typeface="ＭＳ Ｐゴシック" pitchFamily="1" charset="-128"/>
              </a:defRPr>
            </a:lvl3pPr>
            <a:lvl4pPr marL="1600200" indent="-228600" eaLnBrk="0" hangingPunct="0">
              <a:defRPr sz="2400">
                <a:solidFill>
                  <a:schemeClr val="tx1"/>
                </a:solidFill>
                <a:latin typeface="Arial Narrow" pitchFamily="-111" charset="0"/>
                <a:ea typeface="ＭＳ Ｐゴシック" pitchFamily="1" charset="-128"/>
              </a:defRPr>
            </a:lvl4pPr>
            <a:lvl5pPr marL="2057400" indent="-228600" eaLnBrk="0" hangingPunct="0">
              <a:defRPr sz="2400">
                <a:solidFill>
                  <a:schemeClr val="tx1"/>
                </a:solidFill>
                <a:latin typeface="Arial Narrow" pitchFamily="-11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9pPr>
          </a:lstStyle>
          <a:p>
            <a:pPr eaLnBrk="1" hangingPunct="1">
              <a:spcBef>
                <a:spcPct val="20000"/>
              </a:spcBef>
              <a:buClr>
                <a:srgbClr val="FFFF00"/>
              </a:buClr>
              <a:buSzPct val="80000"/>
              <a:buFont typeface="Wingdings" pitchFamily="-111" charset="2"/>
              <a:buChar char="®"/>
            </a:pPr>
            <a:r>
              <a:rPr lang="en-US" altLang="en-US" sz="2800"/>
              <a:t>Simple Machines can be put together in different </a:t>
            </a:r>
          </a:p>
          <a:p>
            <a:pPr eaLnBrk="1" hangingPunct="1">
              <a:spcBef>
                <a:spcPct val="20000"/>
              </a:spcBef>
              <a:buClr>
                <a:srgbClr val="FFFF00"/>
              </a:buClr>
              <a:buSzPct val="80000"/>
              <a:buFont typeface="Wingdings" pitchFamily="-111" charset="2"/>
              <a:buNone/>
            </a:pPr>
            <a:r>
              <a:rPr lang="en-US" altLang="en-US" sz="2800"/>
              <a:t>   ways to make complex machinery</a:t>
            </a:r>
          </a:p>
        </p:txBody>
      </p:sp>
      <p:pic>
        <p:nvPicPr>
          <p:cNvPr id="64520" name="Picture 8" descr="tank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200400" y="-3733800"/>
            <a:ext cx="4038600" cy="40386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2084 0.14983 C 0.02483 0.16601 0.0349 0.19191 0.04462 0.20277 C 0.04861 0.2074 0.05278 0.21179 0.05729 0.21549 C 0.05903 0.21688 0.06059 0.21803 0.06216 0.21965 C 0.07032 0.22844 0.06302 0.22405 0.0717 0.22821 C 0.07379 0.23029 0.0757 0.2326 0.07795 0.23445 C 0.08021 0.23607 0.08247 0.23676 0.08438 0.23861 C 0.09532 0.24855 0.10643 0.26058 0.11927 0.26613 C 0.13542 0.28046 0.14705 0.30104 0.16059 0.31907 C 0.16493 0.32485 0.1757 0.3378 0.18108 0.34196 C 0.18351 0.34405 0.18664 0.34451 0.18907 0.34659 C 0.19757 0.35329 0.20295 0.36231 0.21285 0.36532 C 0.22795 0.37734 0.24184 0.39121 0.25712 0.40139 C 0.27986 0.41618 0.24809 0.40578 0.27153 0.41202 C 0.28837 0.42728 0.30434 0.44231 0.32223 0.45433 C 0.33091 0.45988 0.33664 0.46705 0.34618 0.47329 C 0.3533 0.47792 0.35955 0.4874 0.36684 0.49202 C 0.38594 0.5052 0.354 0.47422 0.38594 0.50289 C 0.39549 0.51144 0.41355 0.5311 0.42396 0.53433 C 0.43264 0.54243 0.4415 0.54936 0.45105 0.55584 C 0.45955 0.56139 0.45486 0.56069 0.46059 0.56624 C 0.4665 0.57156 0.47275 0.57572 0.47952 0.57896 C 0.48247 0.58289 0.48438 0.58798 0.48733 0.59121 C 0.49045 0.59514 0.49427 0.59653 0.49705 0.60023 C 0.50486 0.61087 0.51302 0.62127 0.52066 0.63191 C 0.5224 0.63422 0.5224 0.63769 0.52396 0.64023 C 0.52674 0.64555 0.53056 0.64971 0.53351 0.65503 C 0.53403 0.65826 0.53403 0.66243 0.53507 0.66543 C 0.53542 0.66751 0.53785 0.66798 0.5382 0.66959 C 0.53941 0.67306 0.53907 0.67676 0.53993 0.68046 C 0.54375 0.69642 0.5415 0.68208 0.54775 0.69526 C 0.55035 0.70058 0.55209 0.70659 0.55417 0.71191 C 0.55816 0.72324 0.56164 0.72069 0.56684 0.7267 C 0.57309 0.73433 0.57952 0.7489 0.5875 0.75237 C 0.59532 0.76277 0.60643 0.77618 0.61598 0.78405 C 0.61806 0.78566 0.62032 0.78636 0.6224 0.78821 C 0.63733 0.80231 0.61667 0.78751 0.63351 0.79884 C 0.63507 0.80162 0.63611 0.80509 0.63837 0.80717 C 0.64011 0.80948 0.64306 0.80925 0.64462 0.81133 C 0.65608 0.82682 0.64115 0.81433 0.65087 0.82428 C 0.65868 0.83168 0.66459 0.83676 0.6717 0.84532 C 0.67448 0.84855 0.67639 0.85295 0.67952 0.85595 C 0.68247 0.85873 0.68629 0.86104 0.68907 0.86428 C 0.69462 0.87191 0.69914 0.87977 0.70504 0.88763 C 0.7066 0.88971 0.70938 0.88994 0.71129 0.89179 C 0.72153 0.9015 0.71042 0.89642 0.7224 0.90035 C 0.73386 0.91491 0.73629 0.90959 0.74948 0.91722 C 0.75747 0.92139 0.76598 0.92786 0.77327 0.93387 C 0.78177 0.95168 0.77084 0.93202 0.78108 0.94266 C 0.78264 0.94405 0.78299 0.94705 0.78438 0.9489 C 0.78837 0.95422 0.79393 0.95954 0.79861 0.9637 C 0.80243 0.97919 0.81372 0.99283 0.82396 1.00185 C 0.825 1.00462 0.82587 1.00763 0.82726 1.01017 C 0.82865 1.01248 0.83073 1.0141 0.83195 1.01665 C 0.83282 1.0185 0.83282 1.02081 0.83351 1.02266 C 0.83629 1.03029 0.84098 1.03584 0.84462 1.04208 C 0.84827 1.04832 0.85122 1.0578 0.85573 1.06312 C 0.8592 1.06705 0.8632 1.07006 0.86684 1.07376 C 0.86997 1.07676 0.87639 1.08208 0.87639 1.08208 C 0.87952 1.09503 0.8757 1.08162 0.88282 1.09688 C 0.88855 1.1089 0.89202 1.11954 0.90018 1.12855 C 0.90434 1.13318 0.90469 1.14335 0.90973 1.14566 C 0.91476 1.14798 0.91893 1.15168 0.92396 1.15399 C 0.9283 1.15931 0.9323 1.16092 0.93664 1.1667 C 0.93872 1.16601 0.9415 1.1667 0.94306 1.16462 C 0.94462 1.16254 0.94462 1.15907 0.94462 1.15607 C 0.94462 1.14289 0.94427 1.12393 0.93664 1.11376 C 0.93299 1.09942 0.93212 1.08023 0.92396 1.06913 C 0.92032 1.0548 0.92309 1.06011 0.91771 1.05248 C 0.91407 1.03792 0.91459 1.02011 0.90174 1.01433 C 0.89757 0.99746 0.90382 1.01711 0.89549 1.00601 C 0.89427 1.00416 0.89497 1.00162 0.89393 0.99977 C 0.89132 0.99514 0.87466 0.97202 0.86997 0.96786 C 0.86684 0.95537 0.87084 0.96717 0.86372 0.95746 C 0.86042 0.95306 0.85677 0.94589 0.85417 0.94058 C 0.85087 0.9267 0.84948 0.91907 0.84948 0.90451 " pathEditMode="relative" rAng="0" ptsTypes="fffffffffffffffffffffffffffffffffffffffffffffffffffffffffffffffffffffffffffA">
                                      <p:cBhvr>
                                        <p:cTn id="6" dur="5000" fill="hold"/>
                                        <p:tgtEl>
                                          <p:spTgt spid="64520"/>
                                        </p:tgtEl>
                                        <p:attrNameLst>
                                          <p:attrName>ppt_x</p:attrName>
                                          <p:attrName>ppt_y</p:attrName>
                                        </p:attrNameLst>
                                      </p:cBhvr>
                                      <p:rCtr x="46181" y="508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990600"/>
            <a:ext cx="8305800" cy="4724400"/>
          </a:xfrm>
        </p:spPr>
        <p:txBody>
          <a:bodyPr/>
          <a:lstStyle/>
          <a:p>
            <a:pPr eaLnBrk="1" hangingPunct="1"/>
            <a:r>
              <a:rPr lang="en-US" altLang="en-US" smtClean="0">
                <a:latin typeface="Comic Sans MS" pitchFamily="-111" charset="0"/>
                <a:ea typeface="ＭＳ Ｐゴシック" pitchFamily="1" charset="-128"/>
              </a:rPr>
              <a:t>Bob is helping his family move out of their old house.  Help him decide which task would be easier, and then help him figure out what simple machine makes the job easier.</a:t>
            </a:r>
            <a:endParaRPr lang="en-US" altLang="en-US" smtClean="0">
              <a:ea typeface="ＭＳ Ｐゴシック" pitchFamily="1"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z="4000" smtClean="0">
                <a:latin typeface="Comic Sans MS" pitchFamily="-111" charset="0"/>
                <a:ea typeface="ＭＳ Ｐゴシック" pitchFamily="1" charset="-128"/>
              </a:rPr>
              <a:t>Bob has to move some heavy boxes into the moving truck.</a:t>
            </a:r>
            <a:endParaRPr lang="en-US" altLang="en-US" sz="4000" smtClean="0">
              <a:ea typeface="ＭＳ Ｐゴシック" pitchFamily="1" charset="-128"/>
            </a:endParaRPr>
          </a:p>
        </p:txBody>
      </p:sp>
      <p:pic>
        <p:nvPicPr>
          <p:cNvPr id="22531" name="Picture 3" descr="Eduardo without inclined plan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2008188"/>
            <a:ext cx="4038600" cy="3708400"/>
          </a:xfrm>
          <a:noFill/>
        </p:spPr>
      </p:pic>
      <p:pic>
        <p:nvPicPr>
          <p:cNvPr id="22532" name="Picture 4" descr="Eduardo with inclined plane"/>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8200" y="2008188"/>
            <a:ext cx="4038600" cy="3708400"/>
          </a:xfrm>
          <a:noFill/>
        </p:spPr>
      </p:pic>
      <p:sp>
        <p:nvSpPr>
          <p:cNvPr id="16389" name="Text Box 5"/>
          <p:cNvSpPr txBox="1">
            <a:spLocks noChangeArrowheads="1"/>
          </p:cNvSpPr>
          <p:nvPr/>
        </p:nvSpPr>
        <p:spPr bwMode="auto">
          <a:xfrm>
            <a:off x="685800" y="21336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111" charset="0"/>
                <a:ea typeface="ＭＳ Ｐゴシック" pitchFamily="1" charset="-128"/>
              </a:defRPr>
            </a:lvl1pPr>
            <a:lvl2pPr marL="742950" indent="-285750" eaLnBrk="0" hangingPunct="0">
              <a:defRPr sz="2400">
                <a:solidFill>
                  <a:schemeClr val="tx1"/>
                </a:solidFill>
                <a:latin typeface="Arial Narrow" pitchFamily="-111" charset="0"/>
                <a:ea typeface="ＭＳ Ｐゴシック" pitchFamily="1" charset="-128"/>
              </a:defRPr>
            </a:lvl2pPr>
            <a:lvl3pPr marL="1143000" indent="-228600" eaLnBrk="0" hangingPunct="0">
              <a:defRPr sz="2400">
                <a:solidFill>
                  <a:schemeClr val="tx1"/>
                </a:solidFill>
                <a:latin typeface="Arial Narrow" pitchFamily="-111" charset="0"/>
                <a:ea typeface="ＭＳ Ｐゴシック" pitchFamily="1" charset="-128"/>
              </a:defRPr>
            </a:lvl3pPr>
            <a:lvl4pPr marL="1600200" indent="-228600" eaLnBrk="0" hangingPunct="0">
              <a:defRPr sz="2400">
                <a:solidFill>
                  <a:schemeClr val="tx1"/>
                </a:solidFill>
                <a:latin typeface="Arial Narrow" pitchFamily="-111" charset="0"/>
                <a:ea typeface="ＭＳ Ｐゴシック" pitchFamily="1" charset="-128"/>
              </a:defRPr>
            </a:lvl4pPr>
            <a:lvl5pPr marL="2057400" indent="-228600" eaLnBrk="0" hangingPunct="0">
              <a:defRPr sz="2400">
                <a:solidFill>
                  <a:schemeClr val="tx1"/>
                </a:solidFill>
                <a:latin typeface="Arial Narrow" pitchFamily="-11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9pPr>
          </a:lstStyle>
          <a:p>
            <a:pPr eaLnBrk="1" hangingPunct="1">
              <a:spcBef>
                <a:spcPct val="50000"/>
              </a:spcBef>
            </a:pPr>
            <a:r>
              <a:rPr lang="en-US" altLang="en-US" sz="1800">
                <a:latin typeface="Arial" charset="0"/>
              </a:rPr>
              <a:t>A</a:t>
            </a:r>
          </a:p>
        </p:txBody>
      </p:sp>
      <p:sp>
        <p:nvSpPr>
          <p:cNvPr id="16390" name="Text Box 6"/>
          <p:cNvSpPr txBox="1">
            <a:spLocks noChangeArrowheads="1"/>
          </p:cNvSpPr>
          <p:nvPr/>
        </p:nvSpPr>
        <p:spPr bwMode="auto">
          <a:xfrm>
            <a:off x="5181600" y="21336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111" charset="0"/>
                <a:ea typeface="ＭＳ Ｐゴシック" pitchFamily="1" charset="-128"/>
              </a:defRPr>
            </a:lvl1pPr>
            <a:lvl2pPr marL="742950" indent="-285750" eaLnBrk="0" hangingPunct="0">
              <a:defRPr sz="2400">
                <a:solidFill>
                  <a:schemeClr val="tx1"/>
                </a:solidFill>
                <a:latin typeface="Arial Narrow" pitchFamily="-111" charset="0"/>
                <a:ea typeface="ＭＳ Ｐゴシック" pitchFamily="1" charset="-128"/>
              </a:defRPr>
            </a:lvl2pPr>
            <a:lvl3pPr marL="1143000" indent="-228600" eaLnBrk="0" hangingPunct="0">
              <a:defRPr sz="2400">
                <a:solidFill>
                  <a:schemeClr val="tx1"/>
                </a:solidFill>
                <a:latin typeface="Arial Narrow" pitchFamily="-111" charset="0"/>
                <a:ea typeface="ＭＳ Ｐゴシック" pitchFamily="1" charset="-128"/>
              </a:defRPr>
            </a:lvl3pPr>
            <a:lvl4pPr marL="1600200" indent="-228600" eaLnBrk="0" hangingPunct="0">
              <a:defRPr sz="2400">
                <a:solidFill>
                  <a:schemeClr val="tx1"/>
                </a:solidFill>
                <a:latin typeface="Arial Narrow" pitchFamily="-111" charset="0"/>
                <a:ea typeface="ＭＳ Ｐゴシック" pitchFamily="1" charset="-128"/>
              </a:defRPr>
            </a:lvl4pPr>
            <a:lvl5pPr marL="2057400" indent="-228600" eaLnBrk="0" hangingPunct="0">
              <a:defRPr sz="2400">
                <a:solidFill>
                  <a:schemeClr val="tx1"/>
                </a:solidFill>
                <a:latin typeface="Arial Narrow" pitchFamily="-11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9pPr>
          </a:lstStyle>
          <a:p>
            <a:pPr eaLnBrk="1" hangingPunct="1">
              <a:spcBef>
                <a:spcPct val="50000"/>
              </a:spcBef>
            </a:pPr>
            <a:r>
              <a:rPr lang="en-US" altLang="en-US" sz="1800">
                <a:latin typeface="Arial" charset="0"/>
              </a:rPr>
              <a:t>B</a:t>
            </a:r>
          </a:p>
        </p:txBody>
      </p:sp>
      <p:sp>
        <p:nvSpPr>
          <p:cNvPr id="22535" name="Text Box 7"/>
          <p:cNvSpPr txBox="1">
            <a:spLocks noChangeArrowheads="1"/>
          </p:cNvSpPr>
          <p:nvPr/>
        </p:nvSpPr>
        <p:spPr bwMode="auto">
          <a:xfrm>
            <a:off x="0" y="57150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111" charset="0"/>
                <a:ea typeface="ＭＳ Ｐゴシック" pitchFamily="1" charset="-128"/>
              </a:defRPr>
            </a:lvl1pPr>
            <a:lvl2pPr marL="742950" indent="-285750" eaLnBrk="0" hangingPunct="0">
              <a:defRPr sz="2400">
                <a:solidFill>
                  <a:schemeClr val="tx1"/>
                </a:solidFill>
                <a:latin typeface="Arial Narrow" pitchFamily="-111" charset="0"/>
                <a:ea typeface="ＭＳ Ｐゴシック" pitchFamily="1" charset="-128"/>
              </a:defRPr>
            </a:lvl2pPr>
            <a:lvl3pPr marL="1143000" indent="-228600" eaLnBrk="0" hangingPunct="0">
              <a:defRPr sz="2400">
                <a:solidFill>
                  <a:schemeClr val="tx1"/>
                </a:solidFill>
                <a:latin typeface="Arial Narrow" pitchFamily="-111" charset="0"/>
                <a:ea typeface="ＭＳ Ｐゴシック" pitchFamily="1" charset="-128"/>
              </a:defRPr>
            </a:lvl3pPr>
            <a:lvl4pPr marL="1600200" indent="-228600" eaLnBrk="0" hangingPunct="0">
              <a:defRPr sz="2400">
                <a:solidFill>
                  <a:schemeClr val="tx1"/>
                </a:solidFill>
                <a:latin typeface="Arial Narrow" pitchFamily="-111" charset="0"/>
                <a:ea typeface="ＭＳ Ｐゴシック" pitchFamily="1" charset="-128"/>
              </a:defRPr>
            </a:lvl4pPr>
            <a:lvl5pPr marL="2057400" indent="-228600" eaLnBrk="0" hangingPunct="0">
              <a:defRPr sz="2400">
                <a:solidFill>
                  <a:schemeClr val="tx1"/>
                </a:solidFill>
                <a:latin typeface="Arial Narrow" pitchFamily="-11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9pPr>
          </a:lstStyle>
          <a:p>
            <a:pPr eaLnBrk="1" hangingPunct="1">
              <a:spcBef>
                <a:spcPct val="50000"/>
              </a:spcBef>
            </a:pPr>
            <a:r>
              <a:rPr lang="en-US" altLang="en-US" sz="2800">
                <a:latin typeface="Comic Sans MS" pitchFamily="-111" charset="0"/>
              </a:rPr>
              <a:t>B would be easier because a ramp is an </a:t>
            </a:r>
            <a:r>
              <a:rPr lang="en-US" altLang="en-US" sz="2800" i="1">
                <a:latin typeface="Comic Sans MS" pitchFamily="-111" charset="0"/>
              </a:rPr>
              <a:t>inclined plane</a:t>
            </a:r>
            <a:r>
              <a:rPr lang="en-US" altLang="en-US" sz="2800">
                <a:latin typeface="Comic Sans MS" pitchFamily="-111" charset="0"/>
              </a:rPr>
              <a:t>.</a:t>
            </a:r>
            <a:endParaRPr lang="en-US" altLang="en-US" sz="18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dissolve">
                                      <p:cBhvr>
                                        <p:cTn id="7" dur="500"/>
                                        <p:tgtEl>
                                          <p:spTgt spid="22531"/>
                                        </p:tgtEl>
                                      </p:cBhvr>
                                    </p:animEffect>
                                  </p:childTnLst>
                                </p:cTn>
                              </p:par>
                              <p:par>
                                <p:cTn id="8" presetID="9" presetClass="entr" presetSubtype="0" fill="hold" nodeType="withEffect">
                                  <p:stCondLst>
                                    <p:cond delay="0"/>
                                  </p:stCondLst>
                                  <p:childTnLst>
                                    <p:set>
                                      <p:cBhvr>
                                        <p:cTn id="9" dur="1" fill="hold">
                                          <p:stCondLst>
                                            <p:cond delay="0"/>
                                          </p:stCondLst>
                                        </p:cTn>
                                        <p:tgtEl>
                                          <p:spTgt spid="22532"/>
                                        </p:tgtEl>
                                        <p:attrNameLst>
                                          <p:attrName>style.visibility</p:attrName>
                                        </p:attrNameLst>
                                      </p:cBhvr>
                                      <p:to>
                                        <p:strVal val="visible"/>
                                      </p:to>
                                    </p:set>
                                    <p:animEffect transition="in" filter="dissolve">
                                      <p:cBhvr>
                                        <p:cTn id="10" dur="500"/>
                                        <p:tgtEl>
                                          <p:spTgt spid="2253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z="4000" smtClean="0">
                <a:latin typeface="Comic Sans MS" pitchFamily="-111" charset="0"/>
                <a:ea typeface="ＭＳ Ｐゴシック" pitchFamily="1" charset="-128"/>
              </a:rPr>
              <a:t>Bob has to move a heavy box a long distance.</a:t>
            </a:r>
            <a:endParaRPr lang="en-US" altLang="en-US" sz="4000" smtClean="0">
              <a:ea typeface="ＭＳ Ｐゴシック" pitchFamily="1" charset="-128"/>
            </a:endParaRPr>
          </a:p>
        </p:txBody>
      </p:sp>
      <p:pic>
        <p:nvPicPr>
          <p:cNvPr id="24579" name="Picture 3" descr="Eduard with wheel and axel"/>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2008188"/>
            <a:ext cx="4038600" cy="3708400"/>
          </a:xfrm>
          <a:noFill/>
        </p:spPr>
      </p:pic>
      <p:pic>
        <p:nvPicPr>
          <p:cNvPr id="24580" name="Picture 4" descr="Eduardo without wheel and axel"/>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8200" y="2008188"/>
            <a:ext cx="4038600" cy="3708400"/>
          </a:xfrm>
          <a:noFill/>
        </p:spPr>
      </p:pic>
      <p:sp>
        <p:nvSpPr>
          <p:cNvPr id="17413" name="Text Box 5"/>
          <p:cNvSpPr txBox="1">
            <a:spLocks noChangeArrowheads="1"/>
          </p:cNvSpPr>
          <p:nvPr/>
        </p:nvSpPr>
        <p:spPr bwMode="auto">
          <a:xfrm>
            <a:off x="609600" y="21336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111" charset="0"/>
                <a:ea typeface="ＭＳ Ｐゴシック" pitchFamily="1" charset="-128"/>
              </a:defRPr>
            </a:lvl1pPr>
            <a:lvl2pPr marL="742950" indent="-285750" eaLnBrk="0" hangingPunct="0">
              <a:defRPr sz="2400">
                <a:solidFill>
                  <a:schemeClr val="tx1"/>
                </a:solidFill>
                <a:latin typeface="Arial Narrow" pitchFamily="-111" charset="0"/>
                <a:ea typeface="ＭＳ Ｐゴシック" pitchFamily="1" charset="-128"/>
              </a:defRPr>
            </a:lvl2pPr>
            <a:lvl3pPr marL="1143000" indent="-228600" eaLnBrk="0" hangingPunct="0">
              <a:defRPr sz="2400">
                <a:solidFill>
                  <a:schemeClr val="tx1"/>
                </a:solidFill>
                <a:latin typeface="Arial Narrow" pitchFamily="-111" charset="0"/>
                <a:ea typeface="ＭＳ Ｐゴシック" pitchFamily="1" charset="-128"/>
              </a:defRPr>
            </a:lvl3pPr>
            <a:lvl4pPr marL="1600200" indent="-228600" eaLnBrk="0" hangingPunct="0">
              <a:defRPr sz="2400">
                <a:solidFill>
                  <a:schemeClr val="tx1"/>
                </a:solidFill>
                <a:latin typeface="Arial Narrow" pitchFamily="-111" charset="0"/>
                <a:ea typeface="ＭＳ Ｐゴシック" pitchFamily="1" charset="-128"/>
              </a:defRPr>
            </a:lvl4pPr>
            <a:lvl5pPr marL="2057400" indent="-228600" eaLnBrk="0" hangingPunct="0">
              <a:defRPr sz="2400">
                <a:solidFill>
                  <a:schemeClr val="tx1"/>
                </a:solidFill>
                <a:latin typeface="Arial Narrow" pitchFamily="-11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9pPr>
          </a:lstStyle>
          <a:p>
            <a:pPr eaLnBrk="1" hangingPunct="1">
              <a:spcBef>
                <a:spcPct val="50000"/>
              </a:spcBef>
            </a:pPr>
            <a:r>
              <a:rPr lang="en-US" altLang="en-US" sz="1800">
                <a:latin typeface="Arial" charset="0"/>
              </a:rPr>
              <a:t>A</a:t>
            </a:r>
          </a:p>
        </p:txBody>
      </p:sp>
      <p:sp>
        <p:nvSpPr>
          <p:cNvPr id="17414" name="Text Box 6"/>
          <p:cNvSpPr txBox="1">
            <a:spLocks noChangeArrowheads="1"/>
          </p:cNvSpPr>
          <p:nvPr/>
        </p:nvSpPr>
        <p:spPr bwMode="auto">
          <a:xfrm>
            <a:off x="5181600" y="2133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111" charset="0"/>
                <a:ea typeface="ＭＳ Ｐゴシック" pitchFamily="1" charset="-128"/>
              </a:defRPr>
            </a:lvl1pPr>
            <a:lvl2pPr marL="742950" indent="-285750" eaLnBrk="0" hangingPunct="0">
              <a:defRPr sz="2400">
                <a:solidFill>
                  <a:schemeClr val="tx1"/>
                </a:solidFill>
                <a:latin typeface="Arial Narrow" pitchFamily="-111" charset="0"/>
                <a:ea typeface="ＭＳ Ｐゴシック" pitchFamily="1" charset="-128"/>
              </a:defRPr>
            </a:lvl2pPr>
            <a:lvl3pPr marL="1143000" indent="-228600" eaLnBrk="0" hangingPunct="0">
              <a:defRPr sz="2400">
                <a:solidFill>
                  <a:schemeClr val="tx1"/>
                </a:solidFill>
                <a:latin typeface="Arial Narrow" pitchFamily="-111" charset="0"/>
                <a:ea typeface="ＭＳ Ｐゴシック" pitchFamily="1" charset="-128"/>
              </a:defRPr>
            </a:lvl3pPr>
            <a:lvl4pPr marL="1600200" indent="-228600" eaLnBrk="0" hangingPunct="0">
              <a:defRPr sz="2400">
                <a:solidFill>
                  <a:schemeClr val="tx1"/>
                </a:solidFill>
                <a:latin typeface="Arial Narrow" pitchFamily="-111" charset="0"/>
                <a:ea typeface="ＭＳ Ｐゴシック" pitchFamily="1" charset="-128"/>
              </a:defRPr>
            </a:lvl4pPr>
            <a:lvl5pPr marL="2057400" indent="-228600" eaLnBrk="0" hangingPunct="0">
              <a:defRPr sz="2400">
                <a:solidFill>
                  <a:schemeClr val="tx1"/>
                </a:solidFill>
                <a:latin typeface="Arial Narrow" pitchFamily="-11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9pPr>
          </a:lstStyle>
          <a:p>
            <a:pPr eaLnBrk="1" hangingPunct="1">
              <a:spcBef>
                <a:spcPct val="50000"/>
              </a:spcBef>
            </a:pPr>
            <a:r>
              <a:rPr lang="en-US" altLang="en-US" sz="1800">
                <a:latin typeface="Arial" charset="0"/>
              </a:rPr>
              <a:t>B</a:t>
            </a:r>
          </a:p>
        </p:txBody>
      </p:sp>
      <p:sp>
        <p:nvSpPr>
          <p:cNvPr id="24583" name="Text Box 7"/>
          <p:cNvSpPr txBox="1">
            <a:spLocks noChangeArrowheads="1"/>
          </p:cNvSpPr>
          <p:nvPr/>
        </p:nvSpPr>
        <p:spPr bwMode="auto">
          <a:xfrm>
            <a:off x="228600" y="5715000"/>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111" charset="0"/>
                <a:ea typeface="ＭＳ Ｐゴシック" pitchFamily="1" charset="-128"/>
              </a:defRPr>
            </a:lvl1pPr>
            <a:lvl2pPr marL="742950" indent="-285750" eaLnBrk="0" hangingPunct="0">
              <a:defRPr sz="2400">
                <a:solidFill>
                  <a:schemeClr val="tx1"/>
                </a:solidFill>
                <a:latin typeface="Arial Narrow" pitchFamily="-111" charset="0"/>
                <a:ea typeface="ＭＳ Ｐゴシック" pitchFamily="1" charset="-128"/>
              </a:defRPr>
            </a:lvl2pPr>
            <a:lvl3pPr marL="1143000" indent="-228600" eaLnBrk="0" hangingPunct="0">
              <a:defRPr sz="2400">
                <a:solidFill>
                  <a:schemeClr val="tx1"/>
                </a:solidFill>
                <a:latin typeface="Arial Narrow" pitchFamily="-111" charset="0"/>
                <a:ea typeface="ＭＳ Ｐゴシック" pitchFamily="1" charset="-128"/>
              </a:defRPr>
            </a:lvl3pPr>
            <a:lvl4pPr marL="1600200" indent="-228600" eaLnBrk="0" hangingPunct="0">
              <a:defRPr sz="2400">
                <a:solidFill>
                  <a:schemeClr val="tx1"/>
                </a:solidFill>
                <a:latin typeface="Arial Narrow" pitchFamily="-111" charset="0"/>
                <a:ea typeface="ＭＳ Ｐゴシック" pitchFamily="1" charset="-128"/>
              </a:defRPr>
            </a:lvl4pPr>
            <a:lvl5pPr marL="2057400" indent="-228600" eaLnBrk="0" hangingPunct="0">
              <a:defRPr sz="2400">
                <a:solidFill>
                  <a:schemeClr val="tx1"/>
                </a:solidFill>
                <a:latin typeface="Arial Narrow" pitchFamily="-11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9pPr>
          </a:lstStyle>
          <a:p>
            <a:pPr eaLnBrk="1" hangingPunct="1">
              <a:spcBef>
                <a:spcPct val="50000"/>
              </a:spcBef>
            </a:pPr>
            <a:r>
              <a:rPr lang="en-US" altLang="en-US">
                <a:latin typeface="Comic Sans MS" pitchFamily="-111" charset="0"/>
              </a:rPr>
              <a:t>A would be easier because the wagon has </a:t>
            </a:r>
            <a:r>
              <a:rPr lang="en-US" altLang="en-US" i="1">
                <a:latin typeface="Comic Sans MS" pitchFamily="-111" charset="0"/>
              </a:rPr>
              <a:t>wheels and axles.</a:t>
            </a:r>
            <a:endParaRPr lang="en-US" altLang="en-US" sz="18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dissolve">
                                      <p:cBhvr>
                                        <p:cTn id="7" dur="500"/>
                                        <p:tgtEl>
                                          <p:spTgt spid="24579"/>
                                        </p:tgtEl>
                                      </p:cBhvr>
                                    </p:animEffect>
                                  </p:childTnLst>
                                </p:cTn>
                              </p:par>
                              <p:par>
                                <p:cTn id="8" presetID="9" presetClass="entr" presetSubtype="0" fill="hold" nodeType="withEffect">
                                  <p:stCondLst>
                                    <p:cond delay="0"/>
                                  </p:stCondLst>
                                  <p:childTnLst>
                                    <p:set>
                                      <p:cBhvr>
                                        <p:cTn id="9" dur="1" fill="hold">
                                          <p:stCondLst>
                                            <p:cond delay="0"/>
                                          </p:stCondLst>
                                        </p:cTn>
                                        <p:tgtEl>
                                          <p:spTgt spid="24580"/>
                                        </p:tgtEl>
                                        <p:attrNameLst>
                                          <p:attrName>style.visibility</p:attrName>
                                        </p:attrNameLst>
                                      </p:cBhvr>
                                      <p:to>
                                        <p:strVal val="visible"/>
                                      </p:to>
                                    </p:set>
                                    <p:animEffect transition="in" filter="dissolve">
                                      <p:cBhvr>
                                        <p:cTn id="10" dur="500"/>
                                        <p:tgtEl>
                                          <p:spTgt spid="2458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4000" smtClean="0">
                <a:latin typeface="Comic Sans MS" pitchFamily="-111" charset="0"/>
                <a:ea typeface="ＭＳ Ｐゴシック" pitchFamily="1" charset="-128"/>
              </a:rPr>
              <a:t>Bob needs to tear off a piece of packing tape.</a:t>
            </a:r>
            <a:endParaRPr lang="en-US" altLang="en-US" sz="4000" smtClean="0">
              <a:ea typeface="ＭＳ Ｐゴシック" pitchFamily="1" charset="-128"/>
            </a:endParaRPr>
          </a:p>
        </p:txBody>
      </p:sp>
      <p:pic>
        <p:nvPicPr>
          <p:cNvPr id="26627" name="Picture 3" descr="Eduardo without wedg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1600200"/>
            <a:ext cx="4038600" cy="3708400"/>
          </a:xfrm>
          <a:noFill/>
        </p:spPr>
      </p:pic>
      <p:pic>
        <p:nvPicPr>
          <p:cNvPr id="26628" name="Picture 4" descr="Eduardo with wedge"/>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8200" y="1600200"/>
            <a:ext cx="4038600" cy="3708400"/>
          </a:xfrm>
          <a:noFill/>
        </p:spPr>
      </p:pic>
      <p:sp>
        <p:nvSpPr>
          <p:cNvPr id="18437" name="Text Box 5"/>
          <p:cNvSpPr txBox="1">
            <a:spLocks noChangeArrowheads="1"/>
          </p:cNvSpPr>
          <p:nvPr/>
        </p:nvSpPr>
        <p:spPr bwMode="auto">
          <a:xfrm>
            <a:off x="1524000" y="1725613"/>
            <a:ext cx="38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111" charset="0"/>
                <a:ea typeface="ＭＳ Ｐゴシック" pitchFamily="1" charset="-128"/>
              </a:defRPr>
            </a:lvl1pPr>
            <a:lvl2pPr marL="742950" indent="-285750" eaLnBrk="0" hangingPunct="0">
              <a:defRPr sz="2400">
                <a:solidFill>
                  <a:schemeClr val="tx1"/>
                </a:solidFill>
                <a:latin typeface="Arial Narrow" pitchFamily="-111" charset="0"/>
                <a:ea typeface="ＭＳ Ｐゴシック" pitchFamily="1" charset="-128"/>
              </a:defRPr>
            </a:lvl2pPr>
            <a:lvl3pPr marL="1143000" indent="-228600" eaLnBrk="0" hangingPunct="0">
              <a:defRPr sz="2400">
                <a:solidFill>
                  <a:schemeClr val="tx1"/>
                </a:solidFill>
                <a:latin typeface="Arial Narrow" pitchFamily="-111" charset="0"/>
                <a:ea typeface="ＭＳ Ｐゴシック" pitchFamily="1" charset="-128"/>
              </a:defRPr>
            </a:lvl3pPr>
            <a:lvl4pPr marL="1600200" indent="-228600" eaLnBrk="0" hangingPunct="0">
              <a:defRPr sz="2400">
                <a:solidFill>
                  <a:schemeClr val="tx1"/>
                </a:solidFill>
                <a:latin typeface="Arial Narrow" pitchFamily="-111" charset="0"/>
                <a:ea typeface="ＭＳ Ｐゴシック" pitchFamily="1" charset="-128"/>
              </a:defRPr>
            </a:lvl4pPr>
            <a:lvl5pPr marL="2057400" indent="-228600" eaLnBrk="0" hangingPunct="0">
              <a:defRPr sz="2400">
                <a:solidFill>
                  <a:schemeClr val="tx1"/>
                </a:solidFill>
                <a:latin typeface="Arial Narrow" pitchFamily="-11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9pPr>
          </a:lstStyle>
          <a:p>
            <a:pPr eaLnBrk="1" hangingPunct="1">
              <a:spcBef>
                <a:spcPct val="50000"/>
              </a:spcBef>
            </a:pPr>
            <a:r>
              <a:rPr lang="en-US" altLang="en-US" sz="1800">
                <a:latin typeface="Arial" charset="0"/>
              </a:rPr>
              <a:t>A</a:t>
            </a:r>
          </a:p>
        </p:txBody>
      </p:sp>
      <p:sp>
        <p:nvSpPr>
          <p:cNvPr id="18438" name="Text Box 6"/>
          <p:cNvSpPr txBox="1">
            <a:spLocks noChangeArrowheads="1"/>
          </p:cNvSpPr>
          <p:nvPr/>
        </p:nvSpPr>
        <p:spPr bwMode="auto">
          <a:xfrm>
            <a:off x="5181600" y="1725613"/>
            <a:ext cx="304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111" charset="0"/>
                <a:ea typeface="ＭＳ Ｐゴシック" pitchFamily="1" charset="-128"/>
              </a:defRPr>
            </a:lvl1pPr>
            <a:lvl2pPr marL="742950" indent="-285750" eaLnBrk="0" hangingPunct="0">
              <a:defRPr sz="2400">
                <a:solidFill>
                  <a:schemeClr val="tx1"/>
                </a:solidFill>
                <a:latin typeface="Arial Narrow" pitchFamily="-111" charset="0"/>
                <a:ea typeface="ＭＳ Ｐゴシック" pitchFamily="1" charset="-128"/>
              </a:defRPr>
            </a:lvl2pPr>
            <a:lvl3pPr marL="1143000" indent="-228600" eaLnBrk="0" hangingPunct="0">
              <a:defRPr sz="2400">
                <a:solidFill>
                  <a:schemeClr val="tx1"/>
                </a:solidFill>
                <a:latin typeface="Arial Narrow" pitchFamily="-111" charset="0"/>
                <a:ea typeface="ＭＳ Ｐゴシック" pitchFamily="1" charset="-128"/>
              </a:defRPr>
            </a:lvl3pPr>
            <a:lvl4pPr marL="1600200" indent="-228600" eaLnBrk="0" hangingPunct="0">
              <a:defRPr sz="2400">
                <a:solidFill>
                  <a:schemeClr val="tx1"/>
                </a:solidFill>
                <a:latin typeface="Arial Narrow" pitchFamily="-111" charset="0"/>
                <a:ea typeface="ＭＳ Ｐゴシック" pitchFamily="1" charset="-128"/>
              </a:defRPr>
            </a:lvl4pPr>
            <a:lvl5pPr marL="2057400" indent="-228600" eaLnBrk="0" hangingPunct="0">
              <a:defRPr sz="2400">
                <a:solidFill>
                  <a:schemeClr val="tx1"/>
                </a:solidFill>
                <a:latin typeface="Arial Narrow" pitchFamily="-11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9pPr>
          </a:lstStyle>
          <a:p>
            <a:pPr eaLnBrk="1" hangingPunct="1">
              <a:spcBef>
                <a:spcPct val="50000"/>
              </a:spcBef>
            </a:pPr>
            <a:r>
              <a:rPr lang="en-US" altLang="en-US" sz="1800">
                <a:latin typeface="Arial" charset="0"/>
              </a:rPr>
              <a:t>B</a:t>
            </a:r>
          </a:p>
        </p:txBody>
      </p:sp>
      <p:sp>
        <p:nvSpPr>
          <p:cNvPr id="26631" name="Text Box 7"/>
          <p:cNvSpPr txBox="1">
            <a:spLocks noChangeArrowheads="1"/>
          </p:cNvSpPr>
          <p:nvPr/>
        </p:nvSpPr>
        <p:spPr bwMode="auto">
          <a:xfrm>
            <a:off x="0" y="51816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111" charset="0"/>
                <a:ea typeface="ＭＳ Ｐゴシック" pitchFamily="1" charset="-128"/>
              </a:defRPr>
            </a:lvl1pPr>
            <a:lvl2pPr marL="742950" indent="-285750" eaLnBrk="0" hangingPunct="0">
              <a:defRPr sz="2400">
                <a:solidFill>
                  <a:schemeClr val="tx1"/>
                </a:solidFill>
                <a:latin typeface="Arial Narrow" pitchFamily="-111" charset="0"/>
                <a:ea typeface="ＭＳ Ｐゴシック" pitchFamily="1" charset="-128"/>
              </a:defRPr>
            </a:lvl2pPr>
            <a:lvl3pPr marL="1143000" indent="-228600" eaLnBrk="0" hangingPunct="0">
              <a:defRPr sz="2400">
                <a:solidFill>
                  <a:schemeClr val="tx1"/>
                </a:solidFill>
                <a:latin typeface="Arial Narrow" pitchFamily="-111" charset="0"/>
                <a:ea typeface="ＭＳ Ｐゴシック" pitchFamily="1" charset="-128"/>
              </a:defRPr>
            </a:lvl3pPr>
            <a:lvl4pPr marL="1600200" indent="-228600" eaLnBrk="0" hangingPunct="0">
              <a:defRPr sz="2400">
                <a:solidFill>
                  <a:schemeClr val="tx1"/>
                </a:solidFill>
                <a:latin typeface="Arial Narrow" pitchFamily="-111" charset="0"/>
                <a:ea typeface="ＭＳ Ｐゴシック" pitchFamily="1" charset="-128"/>
              </a:defRPr>
            </a:lvl4pPr>
            <a:lvl5pPr marL="2057400" indent="-228600" eaLnBrk="0" hangingPunct="0">
              <a:defRPr sz="2400">
                <a:solidFill>
                  <a:schemeClr val="tx1"/>
                </a:solidFill>
                <a:latin typeface="Arial Narrow" pitchFamily="-11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9pPr>
          </a:lstStyle>
          <a:p>
            <a:pPr algn="ctr" eaLnBrk="1" hangingPunct="1">
              <a:spcBef>
                <a:spcPct val="50000"/>
              </a:spcBef>
            </a:pPr>
            <a:r>
              <a:rPr lang="en-US" altLang="en-US" sz="2800">
                <a:latin typeface="Comic Sans MS" pitchFamily="-111" charset="0"/>
              </a:rPr>
              <a:t>B would be easier because the edges of the scissors are </a:t>
            </a:r>
            <a:r>
              <a:rPr lang="en-US" altLang="en-US" sz="2800" i="1">
                <a:latin typeface="Comic Sans MS" pitchFamily="-111" charset="0"/>
              </a:rPr>
              <a:t>wedges.</a:t>
            </a:r>
            <a:endParaRPr lang="en-US" altLang="en-US" sz="18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dissolve">
                                      <p:cBhvr>
                                        <p:cTn id="7" dur="500"/>
                                        <p:tgtEl>
                                          <p:spTgt spid="26627"/>
                                        </p:tgtEl>
                                      </p:cBhvr>
                                    </p:animEffect>
                                  </p:childTnLst>
                                </p:cTn>
                              </p:par>
                              <p:par>
                                <p:cTn id="8" presetID="9" presetClass="entr" presetSubtype="0" fill="hold" nodeType="withEffect">
                                  <p:stCondLst>
                                    <p:cond delay="0"/>
                                  </p:stCondLst>
                                  <p:childTnLst>
                                    <p:set>
                                      <p:cBhvr>
                                        <p:cTn id="9" dur="1" fill="hold">
                                          <p:stCondLst>
                                            <p:cond delay="0"/>
                                          </p:stCondLst>
                                        </p:cTn>
                                        <p:tgtEl>
                                          <p:spTgt spid="26628"/>
                                        </p:tgtEl>
                                        <p:attrNameLst>
                                          <p:attrName>style.visibility</p:attrName>
                                        </p:attrNameLst>
                                      </p:cBhvr>
                                      <p:to>
                                        <p:strVal val="visible"/>
                                      </p:to>
                                    </p:set>
                                    <p:animEffect transition="in" filter="dissolve">
                                      <p:cBhvr>
                                        <p:cTn id="10" dur="500"/>
                                        <p:tgtEl>
                                          <p:spTgt spid="2662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274638"/>
            <a:ext cx="9144000" cy="1143000"/>
          </a:xfrm>
        </p:spPr>
        <p:txBody>
          <a:bodyPr/>
          <a:lstStyle/>
          <a:p>
            <a:pPr eaLnBrk="1" hangingPunct="1"/>
            <a:r>
              <a:rPr lang="en-US" altLang="en-US" sz="4000" smtClean="0">
                <a:latin typeface="Comic Sans MS" pitchFamily="-111" charset="0"/>
                <a:ea typeface="ＭＳ Ｐゴシック" pitchFamily="1" charset="-128"/>
              </a:rPr>
              <a:t>Bob needs to move a heavy box to his room on the fourth floor.</a:t>
            </a:r>
            <a:endParaRPr lang="en-US" altLang="en-US" sz="4000" smtClean="0">
              <a:ea typeface="ＭＳ Ｐゴシック" pitchFamily="1" charset="-128"/>
            </a:endParaRPr>
          </a:p>
        </p:txBody>
      </p:sp>
      <p:pic>
        <p:nvPicPr>
          <p:cNvPr id="28675" name="Picture 3" descr="Eduardo without pulley"/>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1828800"/>
            <a:ext cx="4038600" cy="3708400"/>
          </a:xfrm>
          <a:noFill/>
        </p:spPr>
      </p:pic>
      <p:pic>
        <p:nvPicPr>
          <p:cNvPr id="28676" name="Picture 4" descr="Eduardo with pulley"/>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8200" y="1828800"/>
            <a:ext cx="4038600" cy="3708400"/>
          </a:xfrm>
          <a:noFill/>
        </p:spPr>
      </p:pic>
      <p:sp>
        <p:nvSpPr>
          <p:cNvPr id="19461" name="Text Box 5"/>
          <p:cNvSpPr txBox="1">
            <a:spLocks noChangeArrowheads="1"/>
          </p:cNvSpPr>
          <p:nvPr/>
        </p:nvSpPr>
        <p:spPr bwMode="auto">
          <a:xfrm>
            <a:off x="1447800" y="1954213"/>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111" charset="0"/>
                <a:ea typeface="ＭＳ Ｐゴシック" pitchFamily="1" charset="-128"/>
              </a:defRPr>
            </a:lvl1pPr>
            <a:lvl2pPr marL="742950" indent="-285750" eaLnBrk="0" hangingPunct="0">
              <a:defRPr sz="2400">
                <a:solidFill>
                  <a:schemeClr val="tx1"/>
                </a:solidFill>
                <a:latin typeface="Arial Narrow" pitchFamily="-111" charset="0"/>
                <a:ea typeface="ＭＳ Ｐゴシック" pitchFamily="1" charset="-128"/>
              </a:defRPr>
            </a:lvl2pPr>
            <a:lvl3pPr marL="1143000" indent="-228600" eaLnBrk="0" hangingPunct="0">
              <a:defRPr sz="2400">
                <a:solidFill>
                  <a:schemeClr val="tx1"/>
                </a:solidFill>
                <a:latin typeface="Arial Narrow" pitchFamily="-111" charset="0"/>
                <a:ea typeface="ＭＳ Ｐゴシック" pitchFamily="1" charset="-128"/>
              </a:defRPr>
            </a:lvl3pPr>
            <a:lvl4pPr marL="1600200" indent="-228600" eaLnBrk="0" hangingPunct="0">
              <a:defRPr sz="2400">
                <a:solidFill>
                  <a:schemeClr val="tx1"/>
                </a:solidFill>
                <a:latin typeface="Arial Narrow" pitchFamily="-111" charset="0"/>
                <a:ea typeface="ＭＳ Ｐゴシック" pitchFamily="1" charset="-128"/>
              </a:defRPr>
            </a:lvl4pPr>
            <a:lvl5pPr marL="2057400" indent="-228600" eaLnBrk="0" hangingPunct="0">
              <a:defRPr sz="2400">
                <a:solidFill>
                  <a:schemeClr val="tx1"/>
                </a:solidFill>
                <a:latin typeface="Arial Narrow" pitchFamily="-11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9pPr>
          </a:lstStyle>
          <a:p>
            <a:pPr eaLnBrk="1" hangingPunct="1">
              <a:spcBef>
                <a:spcPct val="50000"/>
              </a:spcBef>
            </a:pPr>
            <a:r>
              <a:rPr lang="en-US" altLang="en-US" sz="1800">
                <a:latin typeface="Arial" charset="0"/>
              </a:rPr>
              <a:t>A</a:t>
            </a:r>
          </a:p>
        </p:txBody>
      </p:sp>
      <p:sp>
        <p:nvSpPr>
          <p:cNvPr id="19462" name="Text Box 6"/>
          <p:cNvSpPr txBox="1">
            <a:spLocks noChangeArrowheads="1"/>
          </p:cNvSpPr>
          <p:nvPr/>
        </p:nvSpPr>
        <p:spPr bwMode="auto">
          <a:xfrm>
            <a:off x="5105400" y="1954213"/>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111" charset="0"/>
                <a:ea typeface="ＭＳ Ｐゴシック" pitchFamily="1" charset="-128"/>
              </a:defRPr>
            </a:lvl1pPr>
            <a:lvl2pPr marL="742950" indent="-285750" eaLnBrk="0" hangingPunct="0">
              <a:defRPr sz="2400">
                <a:solidFill>
                  <a:schemeClr val="tx1"/>
                </a:solidFill>
                <a:latin typeface="Arial Narrow" pitchFamily="-111" charset="0"/>
                <a:ea typeface="ＭＳ Ｐゴシック" pitchFamily="1" charset="-128"/>
              </a:defRPr>
            </a:lvl2pPr>
            <a:lvl3pPr marL="1143000" indent="-228600" eaLnBrk="0" hangingPunct="0">
              <a:defRPr sz="2400">
                <a:solidFill>
                  <a:schemeClr val="tx1"/>
                </a:solidFill>
                <a:latin typeface="Arial Narrow" pitchFamily="-111" charset="0"/>
                <a:ea typeface="ＭＳ Ｐゴシック" pitchFamily="1" charset="-128"/>
              </a:defRPr>
            </a:lvl3pPr>
            <a:lvl4pPr marL="1600200" indent="-228600" eaLnBrk="0" hangingPunct="0">
              <a:defRPr sz="2400">
                <a:solidFill>
                  <a:schemeClr val="tx1"/>
                </a:solidFill>
                <a:latin typeface="Arial Narrow" pitchFamily="-111" charset="0"/>
                <a:ea typeface="ＭＳ Ｐゴシック" pitchFamily="1" charset="-128"/>
              </a:defRPr>
            </a:lvl4pPr>
            <a:lvl5pPr marL="2057400" indent="-228600" eaLnBrk="0" hangingPunct="0">
              <a:defRPr sz="2400">
                <a:solidFill>
                  <a:schemeClr val="tx1"/>
                </a:solidFill>
                <a:latin typeface="Arial Narrow" pitchFamily="-11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9pPr>
          </a:lstStyle>
          <a:p>
            <a:pPr eaLnBrk="1" hangingPunct="1">
              <a:spcBef>
                <a:spcPct val="50000"/>
              </a:spcBef>
            </a:pPr>
            <a:r>
              <a:rPr lang="en-US" altLang="en-US" sz="1800">
                <a:latin typeface="Arial" charset="0"/>
              </a:rPr>
              <a:t>B</a:t>
            </a:r>
          </a:p>
        </p:txBody>
      </p:sp>
      <p:sp>
        <p:nvSpPr>
          <p:cNvPr id="28679" name="Text Box 7"/>
          <p:cNvSpPr txBox="1">
            <a:spLocks noChangeArrowheads="1"/>
          </p:cNvSpPr>
          <p:nvPr/>
        </p:nvSpPr>
        <p:spPr bwMode="auto">
          <a:xfrm>
            <a:off x="152400" y="5638800"/>
            <a:ext cx="876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111" charset="0"/>
                <a:ea typeface="ＭＳ Ｐゴシック" pitchFamily="1" charset="-128"/>
              </a:defRPr>
            </a:lvl1pPr>
            <a:lvl2pPr marL="742950" indent="-285750" eaLnBrk="0" hangingPunct="0">
              <a:defRPr sz="2400">
                <a:solidFill>
                  <a:schemeClr val="tx1"/>
                </a:solidFill>
                <a:latin typeface="Arial Narrow" pitchFamily="-111" charset="0"/>
                <a:ea typeface="ＭＳ Ｐゴシック" pitchFamily="1" charset="-128"/>
              </a:defRPr>
            </a:lvl2pPr>
            <a:lvl3pPr marL="1143000" indent="-228600" eaLnBrk="0" hangingPunct="0">
              <a:defRPr sz="2400">
                <a:solidFill>
                  <a:schemeClr val="tx1"/>
                </a:solidFill>
                <a:latin typeface="Arial Narrow" pitchFamily="-111" charset="0"/>
                <a:ea typeface="ＭＳ Ｐゴシック" pitchFamily="1" charset="-128"/>
              </a:defRPr>
            </a:lvl3pPr>
            <a:lvl4pPr marL="1600200" indent="-228600" eaLnBrk="0" hangingPunct="0">
              <a:defRPr sz="2400">
                <a:solidFill>
                  <a:schemeClr val="tx1"/>
                </a:solidFill>
                <a:latin typeface="Arial Narrow" pitchFamily="-111" charset="0"/>
                <a:ea typeface="ＭＳ Ｐゴシック" pitchFamily="1" charset="-128"/>
              </a:defRPr>
            </a:lvl4pPr>
            <a:lvl5pPr marL="2057400" indent="-228600" eaLnBrk="0" hangingPunct="0">
              <a:defRPr sz="2400">
                <a:solidFill>
                  <a:schemeClr val="tx1"/>
                </a:solidFill>
                <a:latin typeface="Arial Narrow" pitchFamily="-11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9pPr>
          </a:lstStyle>
          <a:p>
            <a:pPr eaLnBrk="1" hangingPunct="1">
              <a:spcBef>
                <a:spcPct val="50000"/>
              </a:spcBef>
            </a:pPr>
            <a:r>
              <a:rPr lang="en-US" altLang="en-US" sz="2800">
                <a:latin typeface="Comic Sans MS" pitchFamily="-111" charset="0"/>
              </a:rPr>
              <a:t>B would be easier because Bob is using a </a:t>
            </a:r>
            <a:r>
              <a:rPr lang="en-US" altLang="en-US" sz="2800" i="1">
                <a:latin typeface="Comic Sans MS" pitchFamily="-111" charset="0"/>
              </a:rPr>
              <a:t>pulley.</a:t>
            </a:r>
            <a:endParaRPr lang="en-US" altLang="en-US" sz="18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dissolve">
                                      <p:cBhvr>
                                        <p:cTn id="7" dur="500"/>
                                        <p:tgtEl>
                                          <p:spTgt spid="28675"/>
                                        </p:tgtEl>
                                      </p:cBhvr>
                                    </p:animEffect>
                                  </p:childTnLst>
                                </p:cTn>
                              </p:par>
                              <p:par>
                                <p:cTn id="8" presetID="9" presetClass="entr" presetSubtype="0" fill="hold" nodeType="withEffect">
                                  <p:stCondLst>
                                    <p:cond delay="0"/>
                                  </p:stCondLst>
                                  <p:childTnLst>
                                    <p:set>
                                      <p:cBhvr>
                                        <p:cTn id="9" dur="1" fill="hold">
                                          <p:stCondLst>
                                            <p:cond delay="0"/>
                                          </p:stCondLst>
                                        </p:cTn>
                                        <p:tgtEl>
                                          <p:spTgt spid="28676"/>
                                        </p:tgtEl>
                                        <p:attrNameLst>
                                          <p:attrName>style.visibility</p:attrName>
                                        </p:attrNameLst>
                                      </p:cBhvr>
                                      <p:to>
                                        <p:strVal val="visible"/>
                                      </p:to>
                                    </p:set>
                                    <p:animEffect transition="in" filter="dissolve">
                                      <p:cBhvr>
                                        <p:cTn id="10" dur="500"/>
                                        <p:tgtEl>
                                          <p:spTgt spid="2867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z="4000" smtClean="0">
                <a:latin typeface="Comic Sans MS" pitchFamily="-111" charset="0"/>
                <a:ea typeface="ＭＳ Ｐゴシック" pitchFamily="1" charset="-128"/>
              </a:rPr>
              <a:t>Bob needs to help his father move the refrigerator.</a:t>
            </a:r>
            <a:endParaRPr lang="en-US" altLang="en-US" sz="4000" smtClean="0">
              <a:ea typeface="ＭＳ Ｐゴシック" pitchFamily="1" charset="-128"/>
            </a:endParaRPr>
          </a:p>
        </p:txBody>
      </p:sp>
      <p:pic>
        <p:nvPicPr>
          <p:cNvPr id="30723" name="Picture 3" descr="Eduardo with leve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914400" y="1524000"/>
            <a:ext cx="3914775" cy="3914775"/>
          </a:xfrm>
          <a:noFill/>
        </p:spPr>
      </p:pic>
      <p:pic>
        <p:nvPicPr>
          <p:cNvPr id="30724" name="Picture 4" descr="Eduardo without leve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133975" y="1676400"/>
            <a:ext cx="4010025" cy="3738563"/>
          </a:xfrm>
          <a:noFill/>
        </p:spPr>
      </p:pic>
      <p:sp>
        <p:nvSpPr>
          <p:cNvPr id="30725" name="Text Box 5"/>
          <p:cNvSpPr txBox="1">
            <a:spLocks noChangeArrowheads="1"/>
          </p:cNvSpPr>
          <p:nvPr/>
        </p:nvSpPr>
        <p:spPr bwMode="auto">
          <a:xfrm>
            <a:off x="228600" y="5181600"/>
            <a:ext cx="8534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111" charset="0"/>
                <a:ea typeface="ＭＳ Ｐゴシック" pitchFamily="1" charset="-128"/>
              </a:defRPr>
            </a:lvl1pPr>
            <a:lvl2pPr marL="742950" indent="-285750" eaLnBrk="0" hangingPunct="0">
              <a:defRPr sz="2400">
                <a:solidFill>
                  <a:schemeClr val="tx1"/>
                </a:solidFill>
                <a:latin typeface="Arial Narrow" pitchFamily="-111" charset="0"/>
                <a:ea typeface="ＭＳ Ｐゴシック" pitchFamily="1" charset="-128"/>
              </a:defRPr>
            </a:lvl2pPr>
            <a:lvl3pPr marL="1143000" indent="-228600" eaLnBrk="0" hangingPunct="0">
              <a:defRPr sz="2400">
                <a:solidFill>
                  <a:schemeClr val="tx1"/>
                </a:solidFill>
                <a:latin typeface="Arial Narrow" pitchFamily="-111" charset="0"/>
                <a:ea typeface="ＭＳ Ｐゴシック" pitchFamily="1" charset="-128"/>
              </a:defRPr>
            </a:lvl3pPr>
            <a:lvl4pPr marL="1600200" indent="-228600" eaLnBrk="0" hangingPunct="0">
              <a:defRPr sz="2400">
                <a:solidFill>
                  <a:schemeClr val="tx1"/>
                </a:solidFill>
                <a:latin typeface="Arial Narrow" pitchFamily="-111" charset="0"/>
                <a:ea typeface="ＭＳ Ｐゴシック" pitchFamily="1" charset="-128"/>
              </a:defRPr>
            </a:lvl4pPr>
            <a:lvl5pPr marL="2057400" indent="-228600" eaLnBrk="0" hangingPunct="0">
              <a:defRPr sz="2400">
                <a:solidFill>
                  <a:schemeClr val="tx1"/>
                </a:solidFill>
                <a:latin typeface="Arial Narrow" pitchFamily="-11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9pPr>
          </a:lstStyle>
          <a:p>
            <a:pPr algn="ctr" eaLnBrk="1" hangingPunct="1">
              <a:spcBef>
                <a:spcPct val="50000"/>
              </a:spcBef>
            </a:pPr>
            <a:r>
              <a:rPr lang="en-US" altLang="en-US" sz="2800">
                <a:latin typeface="Comic Sans MS" pitchFamily="-111" charset="0"/>
              </a:rPr>
              <a:t>A would be easier because the dolly is a </a:t>
            </a:r>
            <a:r>
              <a:rPr lang="en-US" altLang="en-US" sz="2800" i="1">
                <a:latin typeface="Comic Sans MS" pitchFamily="-111" charset="0"/>
              </a:rPr>
              <a:t>lever </a:t>
            </a:r>
            <a:r>
              <a:rPr lang="en-US" altLang="en-US" sz="2800">
                <a:latin typeface="Comic Sans MS" pitchFamily="-111" charset="0"/>
              </a:rPr>
              <a:t>(with wheels and an axle)</a:t>
            </a:r>
            <a:r>
              <a:rPr lang="en-US" altLang="en-US" sz="2800" i="1">
                <a:latin typeface="Comic Sans MS" pitchFamily="-111" charset="0"/>
              </a:rPr>
              <a:t>.</a:t>
            </a:r>
            <a:r>
              <a:rPr lang="en-US" altLang="en-US" sz="1800" i="1">
                <a:latin typeface="Arial" charset="0"/>
              </a:rPr>
              <a:t>  </a:t>
            </a:r>
          </a:p>
        </p:txBody>
      </p:sp>
      <p:sp>
        <p:nvSpPr>
          <p:cNvPr id="20486" name="Text Box 6"/>
          <p:cNvSpPr txBox="1">
            <a:spLocks noChangeArrowheads="1"/>
          </p:cNvSpPr>
          <p:nvPr/>
        </p:nvSpPr>
        <p:spPr bwMode="auto">
          <a:xfrm>
            <a:off x="1066800" y="16764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111" charset="0"/>
                <a:ea typeface="ＭＳ Ｐゴシック" pitchFamily="1" charset="-128"/>
              </a:defRPr>
            </a:lvl1pPr>
            <a:lvl2pPr marL="742950" indent="-285750" eaLnBrk="0" hangingPunct="0">
              <a:defRPr sz="2400">
                <a:solidFill>
                  <a:schemeClr val="tx1"/>
                </a:solidFill>
                <a:latin typeface="Arial Narrow" pitchFamily="-111" charset="0"/>
                <a:ea typeface="ＭＳ Ｐゴシック" pitchFamily="1" charset="-128"/>
              </a:defRPr>
            </a:lvl2pPr>
            <a:lvl3pPr marL="1143000" indent="-228600" eaLnBrk="0" hangingPunct="0">
              <a:defRPr sz="2400">
                <a:solidFill>
                  <a:schemeClr val="tx1"/>
                </a:solidFill>
                <a:latin typeface="Arial Narrow" pitchFamily="-111" charset="0"/>
                <a:ea typeface="ＭＳ Ｐゴシック" pitchFamily="1" charset="-128"/>
              </a:defRPr>
            </a:lvl3pPr>
            <a:lvl4pPr marL="1600200" indent="-228600" eaLnBrk="0" hangingPunct="0">
              <a:defRPr sz="2400">
                <a:solidFill>
                  <a:schemeClr val="tx1"/>
                </a:solidFill>
                <a:latin typeface="Arial Narrow" pitchFamily="-111" charset="0"/>
                <a:ea typeface="ＭＳ Ｐゴシック" pitchFamily="1" charset="-128"/>
              </a:defRPr>
            </a:lvl4pPr>
            <a:lvl5pPr marL="2057400" indent="-228600" eaLnBrk="0" hangingPunct="0">
              <a:defRPr sz="2400">
                <a:solidFill>
                  <a:schemeClr val="tx1"/>
                </a:solidFill>
                <a:latin typeface="Arial Narrow" pitchFamily="-11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9pPr>
          </a:lstStyle>
          <a:p>
            <a:pPr eaLnBrk="1" hangingPunct="1">
              <a:spcBef>
                <a:spcPct val="50000"/>
              </a:spcBef>
            </a:pPr>
            <a:r>
              <a:rPr lang="en-US" altLang="en-US" sz="1800">
                <a:latin typeface="Arial" charset="0"/>
              </a:rPr>
              <a:t>A</a:t>
            </a:r>
          </a:p>
        </p:txBody>
      </p:sp>
      <p:sp>
        <p:nvSpPr>
          <p:cNvPr id="20487" name="Text Box 7"/>
          <p:cNvSpPr txBox="1">
            <a:spLocks noChangeArrowheads="1"/>
          </p:cNvSpPr>
          <p:nvPr/>
        </p:nvSpPr>
        <p:spPr bwMode="auto">
          <a:xfrm>
            <a:off x="5105400" y="16764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111" charset="0"/>
                <a:ea typeface="ＭＳ Ｐゴシック" pitchFamily="1" charset="-128"/>
              </a:defRPr>
            </a:lvl1pPr>
            <a:lvl2pPr marL="742950" indent="-285750" eaLnBrk="0" hangingPunct="0">
              <a:defRPr sz="2400">
                <a:solidFill>
                  <a:schemeClr val="tx1"/>
                </a:solidFill>
                <a:latin typeface="Arial Narrow" pitchFamily="-111" charset="0"/>
                <a:ea typeface="ＭＳ Ｐゴシック" pitchFamily="1" charset="-128"/>
              </a:defRPr>
            </a:lvl2pPr>
            <a:lvl3pPr marL="1143000" indent="-228600" eaLnBrk="0" hangingPunct="0">
              <a:defRPr sz="2400">
                <a:solidFill>
                  <a:schemeClr val="tx1"/>
                </a:solidFill>
                <a:latin typeface="Arial Narrow" pitchFamily="-111" charset="0"/>
                <a:ea typeface="ＭＳ Ｐゴシック" pitchFamily="1" charset="-128"/>
              </a:defRPr>
            </a:lvl3pPr>
            <a:lvl4pPr marL="1600200" indent="-228600" eaLnBrk="0" hangingPunct="0">
              <a:defRPr sz="2400">
                <a:solidFill>
                  <a:schemeClr val="tx1"/>
                </a:solidFill>
                <a:latin typeface="Arial Narrow" pitchFamily="-111" charset="0"/>
                <a:ea typeface="ＭＳ Ｐゴシック" pitchFamily="1" charset="-128"/>
              </a:defRPr>
            </a:lvl4pPr>
            <a:lvl5pPr marL="2057400" indent="-228600" eaLnBrk="0" hangingPunct="0">
              <a:defRPr sz="2400">
                <a:solidFill>
                  <a:schemeClr val="tx1"/>
                </a:solidFill>
                <a:latin typeface="Arial Narrow" pitchFamily="-11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9pPr>
          </a:lstStyle>
          <a:p>
            <a:pPr eaLnBrk="1" hangingPunct="1">
              <a:spcBef>
                <a:spcPct val="50000"/>
              </a:spcBef>
            </a:pPr>
            <a:r>
              <a:rPr lang="en-US" altLang="en-US" sz="1800">
                <a:latin typeface="Arial" charset="0"/>
              </a:rPr>
              <a:t>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dissolve">
                                      <p:cBhvr>
                                        <p:cTn id="7" dur="500"/>
                                        <p:tgtEl>
                                          <p:spTgt spid="30723"/>
                                        </p:tgtEl>
                                      </p:cBhvr>
                                    </p:animEffect>
                                  </p:childTnLst>
                                </p:cTn>
                              </p:par>
                              <p:par>
                                <p:cTn id="8" presetID="9" presetClass="entr" presetSubtype="0" fill="hold" nodeType="withEffect">
                                  <p:stCondLst>
                                    <p:cond delay="0"/>
                                  </p:stCondLst>
                                  <p:childTnLst>
                                    <p:set>
                                      <p:cBhvr>
                                        <p:cTn id="9" dur="1" fill="hold">
                                          <p:stCondLst>
                                            <p:cond delay="0"/>
                                          </p:stCondLst>
                                        </p:cTn>
                                        <p:tgtEl>
                                          <p:spTgt spid="30724"/>
                                        </p:tgtEl>
                                        <p:attrNameLst>
                                          <p:attrName>style.visibility</p:attrName>
                                        </p:attrNameLst>
                                      </p:cBhvr>
                                      <p:to>
                                        <p:strVal val="visible"/>
                                      </p:to>
                                    </p:set>
                                    <p:animEffect transition="in" filter="dissolve">
                                      <p:cBhvr>
                                        <p:cTn id="10" dur="500"/>
                                        <p:tgtEl>
                                          <p:spTgt spid="3072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1524000"/>
          </a:xfrm>
        </p:spPr>
        <p:txBody>
          <a:bodyPr/>
          <a:lstStyle/>
          <a:p>
            <a:pPr eaLnBrk="1" hangingPunct="1"/>
            <a:r>
              <a:rPr lang="en-US" altLang="en-US" sz="3600" smtClean="0">
                <a:latin typeface="Comic Sans MS" pitchFamily="-111" charset="0"/>
                <a:ea typeface="ＭＳ Ｐゴシック" pitchFamily="1" charset="-128"/>
              </a:rPr>
              <a:t>Bob needs to help his father change a flat tire on the moving truck.</a:t>
            </a:r>
            <a:endParaRPr lang="en-US" altLang="en-US" sz="4000" smtClean="0">
              <a:ea typeface="ＭＳ Ｐゴシック" pitchFamily="1" charset="-128"/>
            </a:endParaRPr>
          </a:p>
        </p:txBody>
      </p:sp>
      <p:pic>
        <p:nvPicPr>
          <p:cNvPr id="32771" name="Picture 3" descr="Eduardo without screw"/>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2438400"/>
            <a:ext cx="4038600" cy="3708400"/>
          </a:xfrm>
          <a:noFill/>
        </p:spPr>
      </p:pic>
      <p:pic>
        <p:nvPicPr>
          <p:cNvPr id="32772" name="Picture 4" descr="Eduardo with screw"/>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8200" y="2008188"/>
            <a:ext cx="4038600" cy="3708400"/>
          </a:xfrm>
          <a:noFill/>
        </p:spPr>
      </p:pic>
      <p:sp>
        <p:nvSpPr>
          <p:cNvPr id="21509" name="Text Box 5"/>
          <p:cNvSpPr txBox="1">
            <a:spLocks noChangeArrowheads="1"/>
          </p:cNvSpPr>
          <p:nvPr/>
        </p:nvSpPr>
        <p:spPr bwMode="auto">
          <a:xfrm>
            <a:off x="533400" y="19050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111" charset="0"/>
                <a:ea typeface="ＭＳ Ｐゴシック" pitchFamily="1" charset="-128"/>
              </a:defRPr>
            </a:lvl1pPr>
            <a:lvl2pPr marL="742950" indent="-285750" eaLnBrk="0" hangingPunct="0">
              <a:defRPr sz="2400">
                <a:solidFill>
                  <a:schemeClr val="tx1"/>
                </a:solidFill>
                <a:latin typeface="Arial Narrow" pitchFamily="-111" charset="0"/>
                <a:ea typeface="ＭＳ Ｐゴシック" pitchFamily="1" charset="-128"/>
              </a:defRPr>
            </a:lvl2pPr>
            <a:lvl3pPr marL="1143000" indent="-228600" eaLnBrk="0" hangingPunct="0">
              <a:defRPr sz="2400">
                <a:solidFill>
                  <a:schemeClr val="tx1"/>
                </a:solidFill>
                <a:latin typeface="Arial Narrow" pitchFamily="-111" charset="0"/>
                <a:ea typeface="ＭＳ Ｐゴシック" pitchFamily="1" charset="-128"/>
              </a:defRPr>
            </a:lvl3pPr>
            <a:lvl4pPr marL="1600200" indent="-228600" eaLnBrk="0" hangingPunct="0">
              <a:defRPr sz="2400">
                <a:solidFill>
                  <a:schemeClr val="tx1"/>
                </a:solidFill>
                <a:latin typeface="Arial Narrow" pitchFamily="-111" charset="0"/>
                <a:ea typeface="ＭＳ Ｐゴシック" pitchFamily="1" charset="-128"/>
              </a:defRPr>
            </a:lvl4pPr>
            <a:lvl5pPr marL="2057400" indent="-228600" eaLnBrk="0" hangingPunct="0">
              <a:defRPr sz="2400">
                <a:solidFill>
                  <a:schemeClr val="tx1"/>
                </a:solidFill>
                <a:latin typeface="Arial Narrow" pitchFamily="-11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9pPr>
          </a:lstStyle>
          <a:p>
            <a:pPr eaLnBrk="1" hangingPunct="1">
              <a:spcBef>
                <a:spcPct val="50000"/>
              </a:spcBef>
            </a:pPr>
            <a:r>
              <a:rPr lang="en-US" altLang="en-US" sz="1800">
                <a:latin typeface="Arial" charset="0"/>
              </a:rPr>
              <a:t>A</a:t>
            </a:r>
          </a:p>
        </p:txBody>
      </p:sp>
      <p:sp>
        <p:nvSpPr>
          <p:cNvPr id="21510" name="Text Box 6"/>
          <p:cNvSpPr txBox="1">
            <a:spLocks noChangeArrowheads="1"/>
          </p:cNvSpPr>
          <p:nvPr/>
        </p:nvSpPr>
        <p:spPr bwMode="auto">
          <a:xfrm>
            <a:off x="4267200" y="19050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111" charset="0"/>
                <a:ea typeface="ＭＳ Ｐゴシック" pitchFamily="1" charset="-128"/>
              </a:defRPr>
            </a:lvl1pPr>
            <a:lvl2pPr marL="742950" indent="-285750" eaLnBrk="0" hangingPunct="0">
              <a:defRPr sz="2400">
                <a:solidFill>
                  <a:schemeClr val="tx1"/>
                </a:solidFill>
                <a:latin typeface="Arial Narrow" pitchFamily="-111" charset="0"/>
                <a:ea typeface="ＭＳ Ｐゴシック" pitchFamily="1" charset="-128"/>
              </a:defRPr>
            </a:lvl2pPr>
            <a:lvl3pPr marL="1143000" indent="-228600" eaLnBrk="0" hangingPunct="0">
              <a:defRPr sz="2400">
                <a:solidFill>
                  <a:schemeClr val="tx1"/>
                </a:solidFill>
                <a:latin typeface="Arial Narrow" pitchFamily="-111" charset="0"/>
                <a:ea typeface="ＭＳ Ｐゴシック" pitchFamily="1" charset="-128"/>
              </a:defRPr>
            </a:lvl3pPr>
            <a:lvl4pPr marL="1600200" indent="-228600" eaLnBrk="0" hangingPunct="0">
              <a:defRPr sz="2400">
                <a:solidFill>
                  <a:schemeClr val="tx1"/>
                </a:solidFill>
                <a:latin typeface="Arial Narrow" pitchFamily="-111" charset="0"/>
                <a:ea typeface="ＭＳ Ｐゴシック" pitchFamily="1" charset="-128"/>
              </a:defRPr>
            </a:lvl4pPr>
            <a:lvl5pPr marL="2057400" indent="-228600" eaLnBrk="0" hangingPunct="0">
              <a:defRPr sz="2400">
                <a:solidFill>
                  <a:schemeClr val="tx1"/>
                </a:solidFill>
                <a:latin typeface="Arial Narrow" pitchFamily="-11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9pPr>
          </a:lstStyle>
          <a:p>
            <a:pPr eaLnBrk="1" hangingPunct="1">
              <a:spcBef>
                <a:spcPct val="50000"/>
              </a:spcBef>
            </a:pPr>
            <a:r>
              <a:rPr lang="en-US" altLang="en-US" sz="1800">
                <a:latin typeface="Arial" charset="0"/>
              </a:rPr>
              <a:t>B</a:t>
            </a:r>
          </a:p>
        </p:txBody>
      </p:sp>
      <p:sp>
        <p:nvSpPr>
          <p:cNvPr id="32775" name="Text Box 7"/>
          <p:cNvSpPr txBox="1">
            <a:spLocks noChangeArrowheads="1"/>
          </p:cNvSpPr>
          <p:nvPr/>
        </p:nvSpPr>
        <p:spPr bwMode="auto">
          <a:xfrm>
            <a:off x="457200" y="5638800"/>
            <a:ext cx="838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111" charset="0"/>
                <a:ea typeface="ＭＳ Ｐゴシック" pitchFamily="1" charset="-128"/>
              </a:defRPr>
            </a:lvl1pPr>
            <a:lvl2pPr marL="742950" indent="-285750" eaLnBrk="0" hangingPunct="0">
              <a:defRPr sz="2400">
                <a:solidFill>
                  <a:schemeClr val="tx1"/>
                </a:solidFill>
                <a:latin typeface="Arial Narrow" pitchFamily="-111" charset="0"/>
                <a:ea typeface="ＭＳ Ｐゴシック" pitchFamily="1" charset="-128"/>
              </a:defRPr>
            </a:lvl2pPr>
            <a:lvl3pPr marL="1143000" indent="-228600" eaLnBrk="0" hangingPunct="0">
              <a:defRPr sz="2400">
                <a:solidFill>
                  <a:schemeClr val="tx1"/>
                </a:solidFill>
                <a:latin typeface="Arial Narrow" pitchFamily="-111" charset="0"/>
                <a:ea typeface="ＭＳ Ｐゴシック" pitchFamily="1" charset="-128"/>
              </a:defRPr>
            </a:lvl3pPr>
            <a:lvl4pPr marL="1600200" indent="-228600" eaLnBrk="0" hangingPunct="0">
              <a:defRPr sz="2400">
                <a:solidFill>
                  <a:schemeClr val="tx1"/>
                </a:solidFill>
                <a:latin typeface="Arial Narrow" pitchFamily="-111" charset="0"/>
                <a:ea typeface="ＭＳ Ｐゴシック" pitchFamily="1" charset="-128"/>
              </a:defRPr>
            </a:lvl4pPr>
            <a:lvl5pPr marL="2057400" indent="-228600" eaLnBrk="0" hangingPunct="0">
              <a:defRPr sz="2400">
                <a:solidFill>
                  <a:schemeClr val="tx1"/>
                </a:solidFill>
                <a:latin typeface="Arial Narrow" pitchFamily="-11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9pPr>
          </a:lstStyle>
          <a:p>
            <a:pPr eaLnBrk="1" hangingPunct="1">
              <a:spcBef>
                <a:spcPct val="50000"/>
              </a:spcBef>
            </a:pPr>
            <a:r>
              <a:rPr lang="en-US" altLang="en-US" sz="2800">
                <a:latin typeface="Comic Sans MS" pitchFamily="-111" charset="0"/>
              </a:rPr>
              <a:t>B would be easier because a jack uses a </a:t>
            </a:r>
            <a:r>
              <a:rPr lang="en-US" altLang="en-US" sz="2800" i="1">
                <a:latin typeface="Comic Sans MS" pitchFamily="-111" charset="0"/>
              </a:rPr>
              <a:t>screw</a:t>
            </a:r>
            <a:r>
              <a:rPr lang="en-US" altLang="en-US" sz="2800">
                <a:latin typeface="Comic Sans MS" pitchFamily="-111" charset="0"/>
              </a:rPr>
              <a:t>.</a:t>
            </a:r>
            <a:endParaRPr lang="en-US" altLang="en-US" sz="18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dissolve">
                                      <p:cBhvr>
                                        <p:cTn id="7" dur="500"/>
                                        <p:tgtEl>
                                          <p:spTgt spid="32771"/>
                                        </p:tgtEl>
                                      </p:cBhvr>
                                    </p:animEffect>
                                  </p:childTnLst>
                                </p:cTn>
                              </p:par>
                              <p:par>
                                <p:cTn id="8" presetID="9" presetClass="entr" presetSubtype="0" fill="hold" nodeType="withEffect">
                                  <p:stCondLst>
                                    <p:cond delay="0"/>
                                  </p:stCondLst>
                                  <p:childTnLst>
                                    <p:set>
                                      <p:cBhvr>
                                        <p:cTn id="9" dur="1" fill="hold">
                                          <p:stCondLst>
                                            <p:cond delay="0"/>
                                          </p:stCondLst>
                                        </p:cTn>
                                        <p:tgtEl>
                                          <p:spTgt spid="32772"/>
                                        </p:tgtEl>
                                        <p:attrNameLst>
                                          <p:attrName>style.visibility</p:attrName>
                                        </p:attrNameLst>
                                      </p:cBhvr>
                                      <p:to>
                                        <p:strVal val="visible"/>
                                      </p:to>
                                    </p:set>
                                    <p:animEffect transition="in" filter="dissolve">
                                      <p:cBhvr>
                                        <p:cTn id="10" dur="500"/>
                                        <p:tgtEl>
                                          <p:spTgt spid="3277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609600"/>
            <a:ext cx="8458200" cy="5029200"/>
          </a:xfrm>
        </p:spPr>
        <p:txBody>
          <a:bodyPr/>
          <a:lstStyle/>
          <a:p>
            <a:pPr eaLnBrk="1" hangingPunct="1"/>
            <a:r>
              <a:rPr lang="en-US" altLang="en-US" smtClean="0">
                <a:latin typeface="Comic Sans MS" pitchFamily="-111" charset="0"/>
                <a:ea typeface="ＭＳ Ｐゴシック" pitchFamily="1" charset="-128"/>
              </a:rPr>
              <a:t>Now that Bob and his family have reached their new house, they need some help in unpacking their belongings.  Help Bob decide on the best simple machine to use in each situation.</a:t>
            </a:r>
            <a:endParaRPr lang="en-US" altLang="en-US" smtClean="0">
              <a:ea typeface="ＭＳ Ｐゴシック" pitchFamily="1"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457200"/>
            <a:ext cx="8229600" cy="990600"/>
          </a:xfrm>
        </p:spPr>
        <p:txBody>
          <a:bodyPr/>
          <a:lstStyle/>
          <a:p>
            <a:pPr eaLnBrk="1" hangingPunct="1"/>
            <a:r>
              <a:rPr lang="en-US" altLang="en-US" smtClean="0">
                <a:ea typeface="ＭＳ Ｐゴシック" pitchFamily="1" charset="-128"/>
              </a:rPr>
              <a:t>What is a Simple Machine?</a:t>
            </a:r>
          </a:p>
        </p:txBody>
      </p:sp>
      <p:sp>
        <p:nvSpPr>
          <p:cNvPr id="5123" name="Rectangle 3"/>
          <p:cNvSpPr>
            <a:spLocks noGrp="1" noChangeArrowheads="1"/>
          </p:cNvSpPr>
          <p:nvPr>
            <p:ph type="body" sz="half" idx="1"/>
          </p:nvPr>
        </p:nvSpPr>
        <p:spPr>
          <a:xfrm>
            <a:off x="1219200" y="1905000"/>
            <a:ext cx="5029200" cy="4114800"/>
          </a:xfrm>
        </p:spPr>
        <p:txBody>
          <a:bodyPr/>
          <a:lstStyle/>
          <a:p>
            <a:pPr eaLnBrk="1" hangingPunct="1"/>
            <a:r>
              <a:rPr lang="en-US" altLang="en-US" smtClean="0">
                <a:ea typeface="ＭＳ Ｐゴシック" pitchFamily="1" charset="-128"/>
              </a:rPr>
              <a:t>A simple machine has few or no moving parts.</a:t>
            </a:r>
          </a:p>
          <a:p>
            <a:pPr eaLnBrk="1" hangingPunct="1"/>
            <a:r>
              <a:rPr lang="en-US" altLang="en-US" smtClean="0">
                <a:ea typeface="ＭＳ Ｐゴシック" pitchFamily="1" charset="-128"/>
              </a:rPr>
              <a:t>Simple machines make work easier</a:t>
            </a:r>
          </a:p>
        </p:txBody>
      </p:sp>
      <p:pic>
        <p:nvPicPr>
          <p:cNvPr id="5132" name="Picture 12" descr="sixsimplemach"/>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990600" y="0"/>
            <a:ext cx="7010400" cy="68580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132"/>
                                        </p:tgtEl>
                                        <p:attrNameLst>
                                          <p:attrName>style.visibility</p:attrName>
                                        </p:attrNameLst>
                                      </p:cBhvr>
                                      <p:to>
                                        <p:strVal val="visible"/>
                                      </p:to>
                                    </p:set>
                                    <p:animEffect transition="in" filter="circle(in)">
                                      <p:cBhvr>
                                        <p:cTn id="7" dur="3000"/>
                                        <p:tgtEl>
                                          <p:spTgt spid="5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Eduardo with 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p:cNvSpPr>
            <a:spLocks noGrp="1" noChangeArrowheads="1"/>
          </p:cNvSpPr>
          <p:nvPr>
            <p:ph type="title"/>
          </p:nvPr>
        </p:nvSpPr>
        <p:spPr>
          <a:xfrm>
            <a:off x="457200" y="274638"/>
            <a:ext cx="8382000" cy="1782762"/>
          </a:xfrm>
        </p:spPr>
        <p:txBody>
          <a:bodyPr/>
          <a:lstStyle/>
          <a:p>
            <a:pPr eaLnBrk="1" hangingPunct="1"/>
            <a:r>
              <a:rPr lang="en-US" altLang="en-US" sz="3600" smtClean="0">
                <a:latin typeface="Comic Sans MS" pitchFamily="-111" charset="0"/>
                <a:ea typeface="ＭＳ Ｐゴシック" pitchFamily="1" charset="-128"/>
              </a:rPr>
              <a:t>Bob needs to open the boxes his mom sealed with packing tape.  What simple machine should he use?</a:t>
            </a:r>
            <a:endParaRPr lang="en-US" altLang="en-US" smtClean="0">
              <a:ea typeface="ＭＳ Ｐゴシック" pitchFamily="1" charset="-128"/>
            </a:endParaRPr>
          </a:p>
        </p:txBody>
      </p:sp>
      <p:pic>
        <p:nvPicPr>
          <p:cNvPr id="36868" name="Picture 4" descr="scisso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048000"/>
            <a:ext cx="242570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5"/>
          <p:cNvSpPr txBox="1">
            <a:spLocks noChangeArrowheads="1"/>
          </p:cNvSpPr>
          <p:nvPr/>
        </p:nvSpPr>
        <p:spPr bwMode="auto">
          <a:xfrm>
            <a:off x="381000" y="55626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111" charset="0"/>
                <a:ea typeface="ＭＳ Ｐゴシック" pitchFamily="1" charset="-128"/>
              </a:defRPr>
            </a:lvl1pPr>
            <a:lvl2pPr marL="742950" indent="-285750" eaLnBrk="0" hangingPunct="0">
              <a:defRPr sz="2400">
                <a:solidFill>
                  <a:schemeClr val="tx1"/>
                </a:solidFill>
                <a:latin typeface="Arial Narrow" pitchFamily="-111" charset="0"/>
                <a:ea typeface="ＭＳ Ｐゴシック" pitchFamily="1" charset="-128"/>
              </a:defRPr>
            </a:lvl2pPr>
            <a:lvl3pPr marL="1143000" indent="-228600" eaLnBrk="0" hangingPunct="0">
              <a:defRPr sz="2400">
                <a:solidFill>
                  <a:schemeClr val="tx1"/>
                </a:solidFill>
                <a:latin typeface="Arial Narrow" pitchFamily="-111" charset="0"/>
                <a:ea typeface="ＭＳ Ｐゴシック" pitchFamily="1" charset="-128"/>
              </a:defRPr>
            </a:lvl3pPr>
            <a:lvl4pPr marL="1600200" indent="-228600" eaLnBrk="0" hangingPunct="0">
              <a:defRPr sz="2400">
                <a:solidFill>
                  <a:schemeClr val="tx1"/>
                </a:solidFill>
                <a:latin typeface="Arial Narrow" pitchFamily="-111" charset="0"/>
                <a:ea typeface="ＭＳ Ｐゴシック" pitchFamily="1" charset="-128"/>
              </a:defRPr>
            </a:lvl4pPr>
            <a:lvl5pPr marL="2057400" indent="-228600" eaLnBrk="0" hangingPunct="0">
              <a:defRPr sz="2400">
                <a:solidFill>
                  <a:schemeClr val="tx1"/>
                </a:solidFill>
                <a:latin typeface="Arial Narrow" pitchFamily="-11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9pPr>
          </a:lstStyle>
          <a:p>
            <a:pPr eaLnBrk="1" hangingPunct="1">
              <a:spcBef>
                <a:spcPct val="50000"/>
              </a:spcBef>
            </a:pPr>
            <a:r>
              <a:rPr lang="en-US" altLang="en-US">
                <a:latin typeface="Comic Sans MS" pitchFamily="-111" charset="0"/>
              </a:rPr>
              <a:t>Bob should use a </a:t>
            </a:r>
            <a:r>
              <a:rPr lang="en-US" altLang="en-US" i="1">
                <a:latin typeface="Comic Sans MS" pitchFamily="-111" charset="0"/>
              </a:rPr>
              <a:t>wedge</a:t>
            </a:r>
            <a:r>
              <a:rPr lang="en-US" altLang="en-US">
                <a:latin typeface="Comic Sans MS" pitchFamily="-111" charset="0"/>
              </a:rPr>
              <a:t> (probably a pair of scissors).</a:t>
            </a:r>
            <a:endParaRPr lang="en-US" altLang="en-US" sz="1800">
              <a:latin typeface="Cochin" pitchFamily="-111"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dissolve">
                                      <p:cBhvr>
                                        <p:cTn id="7" dur="500"/>
                                        <p:tgtEl>
                                          <p:spTgt spid="36868"/>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6869"/>
                                        </p:tgtEl>
                                        <p:attrNameLst>
                                          <p:attrName>style.visibility</p:attrName>
                                        </p:attrNameLst>
                                      </p:cBhvr>
                                      <p:to>
                                        <p:strVal val="visible"/>
                                      </p:to>
                                    </p:set>
                                    <p:animEffect transition="in" filter="dissolve">
                                      <p:cBhvr>
                                        <p:cTn id="11" dur="5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truck door stu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828800"/>
            <a:ext cx="3505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noChangeArrowheads="1"/>
          </p:cNvSpPr>
          <p:nvPr>
            <p:ph type="title"/>
          </p:nvPr>
        </p:nvSpPr>
        <p:spPr>
          <a:xfrm>
            <a:off x="228600" y="152400"/>
            <a:ext cx="8686800" cy="1981200"/>
          </a:xfrm>
        </p:spPr>
        <p:txBody>
          <a:bodyPr/>
          <a:lstStyle/>
          <a:p>
            <a:pPr eaLnBrk="1" hangingPunct="1"/>
            <a:r>
              <a:rPr lang="en-US" altLang="en-US" sz="3600" smtClean="0">
                <a:latin typeface="Comic Sans MS" pitchFamily="-111" charset="0"/>
                <a:ea typeface="ＭＳ Ｐゴシック" pitchFamily="1" charset="-128"/>
              </a:rPr>
              <a:t>The door to the moving truck is jammed shut.  What simple machine might Bob’s father use to open it?</a:t>
            </a:r>
            <a:endParaRPr lang="en-US" altLang="en-US" smtClean="0">
              <a:ea typeface="ＭＳ Ｐゴシック" pitchFamily="1" charset="-128"/>
            </a:endParaRPr>
          </a:p>
        </p:txBody>
      </p:sp>
      <p:pic>
        <p:nvPicPr>
          <p:cNvPr id="38916" name="Picture 4" descr="Black metal crowb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590800"/>
            <a:ext cx="3594100" cy="2382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8917" name="Text Box 5"/>
          <p:cNvSpPr txBox="1">
            <a:spLocks noChangeArrowheads="1"/>
          </p:cNvSpPr>
          <p:nvPr/>
        </p:nvSpPr>
        <p:spPr bwMode="auto">
          <a:xfrm>
            <a:off x="152400" y="5638800"/>
            <a:ext cx="876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111" charset="0"/>
                <a:ea typeface="ＭＳ Ｐゴシック" pitchFamily="1" charset="-128"/>
              </a:defRPr>
            </a:lvl1pPr>
            <a:lvl2pPr marL="742950" indent="-285750" eaLnBrk="0" hangingPunct="0">
              <a:defRPr sz="2400">
                <a:solidFill>
                  <a:schemeClr val="tx1"/>
                </a:solidFill>
                <a:latin typeface="Arial Narrow" pitchFamily="-111" charset="0"/>
                <a:ea typeface="ＭＳ Ｐゴシック" pitchFamily="1" charset="-128"/>
              </a:defRPr>
            </a:lvl2pPr>
            <a:lvl3pPr marL="1143000" indent="-228600" eaLnBrk="0" hangingPunct="0">
              <a:defRPr sz="2400">
                <a:solidFill>
                  <a:schemeClr val="tx1"/>
                </a:solidFill>
                <a:latin typeface="Arial Narrow" pitchFamily="-111" charset="0"/>
                <a:ea typeface="ＭＳ Ｐゴシック" pitchFamily="1" charset="-128"/>
              </a:defRPr>
            </a:lvl3pPr>
            <a:lvl4pPr marL="1600200" indent="-228600" eaLnBrk="0" hangingPunct="0">
              <a:defRPr sz="2400">
                <a:solidFill>
                  <a:schemeClr val="tx1"/>
                </a:solidFill>
                <a:latin typeface="Arial Narrow" pitchFamily="-111" charset="0"/>
                <a:ea typeface="ＭＳ Ｐゴシック" pitchFamily="1" charset="-128"/>
              </a:defRPr>
            </a:lvl4pPr>
            <a:lvl5pPr marL="2057400" indent="-228600" eaLnBrk="0" hangingPunct="0">
              <a:defRPr sz="2400">
                <a:solidFill>
                  <a:schemeClr val="tx1"/>
                </a:solidFill>
                <a:latin typeface="Arial Narrow" pitchFamily="-11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9pPr>
          </a:lstStyle>
          <a:p>
            <a:pPr eaLnBrk="1" hangingPunct="1">
              <a:spcBef>
                <a:spcPct val="50000"/>
              </a:spcBef>
            </a:pPr>
            <a:r>
              <a:rPr lang="en-US" altLang="en-US">
                <a:latin typeface="Comic Sans MS" pitchFamily="-111" charset="0"/>
              </a:rPr>
              <a:t>Bob’s father should use a </a:t>
            </a:r>
            <a:r>
              <a:rPr lang="en-US" altLang="en-US" i="1">
                <a:latin typeface="Comic Sans MS" pitchFamily="-111" charset="0"/>
              </a:rPr>
              <a:t>lever </a:t>
            </a:r>
            <a:r>
              <a:rPr lang="en-US" altLang="en-US">
                <a:latin typeface="Comic Sans MS" pitchFamily="-111" charset="0"/>
              </a:rPr>
              <a:t>(most likely a crowbar).</a:t>
            </a:r>
            <a:endParaRPr lang="en-US" altLang="en-US" sz="1800">
              <a:latin typeface="Cochin" pitchFamily="-111"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dissolve">
                                      <p:cBhvr>
                                        <p:cTn id="7" dur="500"/>
                                        <p:tgtEl>
                                          <p:spTgt spid="3891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8917"/>
                                        </p:tgtEl>
                                        <p:attrNameLst>
                                          <p:attrName>style.visibility</p:attrName>
                                        </p:attrNameLst>
                                      </p:cBhvr>
                                      <p:to>
                                        <p:strVal val="visible"/>
                                      </p:to>
                                    </p:set>
                                    <p:animEffect transition="in" filter="dissolve">
                                      <p:cBhvr>
                                        <p:cTn id="11" dur="5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Eduardo in moving v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71600"/>
            <a:ext cx="3886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a:spLocks noGrp="1" noChangeArrowheads="1"/>
          </p:cNvSpPr>
          <p:nvPr>
            <p:ph type="title"/>
          </p:nvPr>
        </p:nvSpPr>
        <p:spPr>
          <a:xfrm>
            <a:off x="457200" y="228600"/>
            <a:ext cx="8382000" cy="1905000"/>
          </a:xfrm>
        </p:spPr>
        <p:txBody>
          <a:bodyPr/>
          <a:lstStyle/>
          <a:p>
            <a:pPr eaLnBrk="1" hangingPunct="1"/>
            <a:r>
              <a:rPr lang="en-US" altLang="en-US" sz="3600" smtClean="0">
                <a:latin typeface="Comic Sans MS" pitchFamily="-111" charset="0"/>
                <a:ea typeface="ＭＳ Ｐゴシック" pitchFamily="1" charset="-128"/>
              </a:rPr>
              <a:t>Bob needs to carry the boxes out of the moving truck.  What simple machine will make this easier?</a:t>
            </a:r>
            <a:endParaRPr lang="en-US" altLang="en-US" smtClean="0">
              <a:ea typeface="ＭＳ Ｐゴシック" pitchFamily="1" charset="-128"/>
            </a:endParaRPr>
          </a:p>
        </p:txBody>
      </p:sp>
      <p:pic>
        <p:nvPicPr>
          <p:cNvPr id="40964" name="Picture 4" descr="handi-van_ra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209800"/>
            <a:ext cx="3810000" cy="2628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0965" name="Text Box 5"/>
          <p:cNvSpPr txBox="1">
            <a:spLocks noChangeArrowheads="1"/>
          </p:cNvSpPr>
          <p:nvPr/>
        </p:nvSpPr>
        <p:spPr bwMode="auto">
          <a:xfrm>
            <a:off x="228600" y="5257800"/>
            <a:ext cx="8686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111" charset="0"/>
                <a:ea typeface="ＭＳ Ｐゴシック" pitchFamily="1" charset="-128"/>
              </a:defRPr>
            </a:lvl1pPr>
            <a:lvl2pPr marL="742950" indent="-285750" eaLnBrk="0" hangingPunct="0">
              <a:defRPr sz="2400">
                <a:solidFill>
                  <a:schemeClr val="tx1"/>
                </a:solidFill>
                <a:latin typeface="Arial Narrow" pitchFamily="-111" charset="0"/>
                <a:ea typeface="ＭＳ Ｐゴシック" pitchFamily="1" charset="-128"/>
              </a:defRPr>
            </a:lvl2pPr>
            <a:lvl3pPr marL="1143000" indent="-228600" eaLnBrk="0" hangingPunct="0">
              <a:defRPr sz="2400">
                <a:solidFill>
                  <a:schemeClr val="tx1"/>
                </a:solidFill>
                <a:latin typeface="Arial Narrow" pitchFamily="-111" charset="0"/>
                <a:ea typeface="ＭＳ Ｐゴシック" pitchFamily="1" charset="-128"/>
              </a:defRPr>
            </a:lvl3pPr>
            <a:lvl4pPr marL="1600200" indent="-228600" eaLnBrk="0" hangingPunct="0">
              <a:defRPr sz="2400">
                <a:solidFill>
                  <a:schemeClr val="tx1"/>
                </a:solidFill>
                <a:latin typeface="Arial Narrow" pitchFamily="-111" charset="0"/>
                <a:ea typeface="ＭＳ Ｐゴシック" pitchFamily="1" charset="-128"/>
              </a:defRPr>
            </a:lvl4pPr>
            <a:lvl5pPr marL="2057400" indent="-228600" eaLnBrk="0" hangingPunct="0">
              <a:defRPr sz="2400">
                <a:solidFill>
                  <a:schemeClr val="tx1"/>
                </a:solidFill>
                <a:latin typeface="Arial Narrow" pitchFamily="-11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9pPr>
          </a:lstStyle>
          <a:p>
            <a:pPr algn="ctr" eaLnBrk="1" hangingPunct="1">
              <a:spcBef>
                <a:spcPct val="50000"/>
              </a:spcBef>
            </a:pPr>
            <a:r>
              <a:rPr lang="en-US" altLang="en-US">
                <a:latin typeface="Comic Sans MS" pitchFamily="-111" charset="0"/>
              </a:rPr>
              <a:t>Bob needs an </a:t>
            </a:r>
            <a:r>
              <a:rPr lang="en-US" altLang="en-US" i="1">
                <a:latin typeface="Comic Sans MS" pitchFamily="-111" charset="0"/>
              </a:rPr>
              <a:t>inclined plane </a:t>
            </a:r>
            <a:r>
              <a:rPr lang="en-US" altLang="en-US">
                <a:latin typeface="Comic Sans MS" pitchFamily="-111" charset="0"/>
              </a:rPr>
              <a:t>(a ramp) to carry the boxes out of the truck.</a:t>
            </a:r>
            <a:endParaRPr lang="en-US" altLang="en-US" sz="1800">
              <a:latin typeface="Cochin" pitchFamily="-111"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dissolve">
                                      <p:cBhvr>
                                        <p:cTn id="7" dur="500"/>
                                        <p:tgtEl>
                                          <p:spTgt spid="40964"/>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0965"/>
                                        </p:tgtEl>
                                        <p:attrNameLst>
                                          <p:attrName>style.visibility</p:attrName>
                                        </p:attrNameLst>
                                      </p:cBhvr>
                                      <p:to>
                                        <p:strVal val="visible"/>
                                      </p:to>
                                    </p:set>
                                    <p:animEffect transition="in" filter="dissolve">
                                      <p:cBhvr>
                                        <p:cTn id="11" dur="5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Eduardo with flagp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828800"/>
            <a:ext cx="3886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p:cNvSpPr>
            <a:spLocks noGrp="1" noChangeArrowheads="1"/>
          </p:cNvSpPr>
          <p:nvPr>
            <p:ph type="title"/>
          </p:nvPr>
        </p:nvSpPr>
        <p:spPr>
          <a:xfrm>
            <a:off x="152400" y="152400"/>
            <a:ext cx="8763000" cy="1905000"/>
          </a:xfrm>
        </p:spPr>
        <p:txBody>
          <a:bodyPr/>
          <a:lstStyle/>
          <a:p>
            <a:pPr eaLnBrk="1" hangingPunct="1"/>
            <a:r>
              <a:rPr lang="en-US" altLang="en-US" sz="3600" smtClean="0">
                <a:latin typeface="Comic Sans MS" pitchFamily="-111" charset="0"/>
                <a:ea typeface="ＭＳ Ｐゴシック" pitchFamily="1" charset="-128"/>
              </a:rPr>
              <a:t>There is a flagpole outside Bob’s new school.  What simple machine could be used to raise and lower the flag?</a:t>
            </a:r>
            <a:endParaRPr lang="en-US" altLang="en-US" smtClean="0">
              <a:ea typeface="ＭＳ Ｐゴシック" pitchFamily="1" charset="-128"/>
            </a:endParaRPr>
          </a:p>
        </p:txBody>
      </p:sp>
      <p:pic>
        <p:nvPicPr>
          <p:cNvPr id="43012" name="Picture 4" descr="flag-p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362200"/>
            <a:ext cx="3429000" cy="2805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3013" name="Text Box 5"/>
          <p:cNvSpPr txBox="1">
            <a:spLocks noChangeArrowheads="1"/>
          </p:cNvSpPr>
          <p:nvPr/>
        </p:nvSpPr>
        <p:spPr bwMode="auto">
          <a:xfrm>
            <a:off x="762000" y="5562600"/>
            <a:ext cx="777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111" charset="0"/>
                <a:ea typeface="ＭＳ Ｐゴシック" pitchFamily="1" charset="-128"/>
              </a:defRPr>
            </a:lvl1pPr>
            <a:lvl2pPr marL="742950" indent="-285750" eaLnBrk="0" hangingPunct="0">
              <a:defRPr sz="2400">
                <a:solidFill>
                  <a:schemeClr val="tx1"/>
                </a:solidFill>
                <a:latin typeface="Arial Narrow" pitchFamily="-111" charset="0"/>
                <a:ea typeface="ＭＳ Ｐゴシック" pitchFamily="1" charset="-128"/>
              </a:defRPr>
            </a:lvl2pPr>
            <a:lvl3pPr marL="1143000" indent="-228600" eaLnBrk="0" hangingPunct="0">
              <a:defRPr sz="2400">
                <a:solidFill>
                  <a:schemeClr val="tx1"/>
                </a:solidFill>
                <a:latin typeface="Arial Narrow" pitchFamily="-111" charset="0"/>
                <a:ea typeface="ＭＳ Ｐゴシック" pitchFamily="1" charset="-128"/>
              </a:defRPr>
            </a:lvl3pPr>
            <a:lvl4pPr marL="1600200" indent="-228600" eaLnBrk="0" hangingPunct="0">
              <a:defRPr sz="2400">
                <a:solidFill>
                  <a:schemeClr val="tx1"/>
                </a:solidFill>
                <a:latin typeface="Arial Narrow" pitchFamily="-111" charset="0"/>
                <a:ea typeface="ＭＳ Ｐゴシック" pitchFamily="1" charset="-128"/>
              </a:defRPr>
            </a:lvl4pPr>
            <a:lvl5pPr marL="2057400" indent="-228600" eaLnBrk="0" hangingPunct="0">
              <a:defRPr sz="2400">
                <a:solidFill>
                  <a:schemeClr val="tx1"/>
                </a:solidFill>
                <a:latin typeface="Arial Narrow" pitchFamily="-11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9pPr>
          </a:lstStyle>
          <a:p>
            <a:pPr eaLnBrk="1" hangingPunct="1">
              <a:spcBef>
                <a:spcPct val="50000"/>
              </a:spcBef>
            </a:pPr>
            <a:r>
              <a:rPr lang="en-US" altLang="en-US" sz="2800">
                <a:latin typeface="Comic Sans MS" pitchFamily="-111" charset="0"/>
              </a:rPr>
              <a:t>A </a:t>
            </a:r>
            <a:r>
              <a:rPr lang="en-US" altLang="en-US" sz="2800" i="1">
                <a:latin typeface="Comic Sans MS" pitchFamily="-111" charset="0"/>
              </a:rPr>
              <a:t>pulley </a:t>
            </a:r>
            <a:r>
              <a:rPr lang="en-US" altLang="en-US" sz="2800">
                <a:latin typeface="Comic Sans MS" pitchFamily="-111" charset="0"/>
              </a:rPr>
              <a:t>is used to raise and lower the flag.</a:t>
            </a:r>
            <a:endParaRPr lang="en-US" altLang="en-US" sz="1800">
              <a:latin typeface="Cochin" pitchFamily="-111"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dissolve">
                                      <p:cBhvr>
                                        <p:cTn id="7" dur="500"/>
                                        <p:tgtEl>
                                          <p:spTgt spid="4301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3013"/>
                                        </p:tgtEl>
                                        <p:attrNameLst>
                                          <p:attrName>style.visibility</p:attrName>
                                        </p:attrNameLst>
                                      </p:cBhvr>
                                      <p:to>
                                        <p:strVal val="visible"/>
                                      </p:to>
                                    </p:set>
                                    <p:animEffect transition="in" filter="dissolve">
                                      <p:cBhvr>
                                        <p:cTn id="11" dur="500"/>
                                        <p:tgtEl>
                                          <p:spTgt spid="43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Eduardo with cabi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240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p:cNvSpPr>
            <a:spLocks noGrp="1" noChangeArrowheads="1"/>
          </p:cNvSpPr>
          <p:nvPr>
            <p:ph type="title"/>
          </p:nvPr>
        </p:nvSpPr>
        <p:spPr>
          <a:xfrm>
            <a:off x="152400" y="152400"/>
            <a:ext cx="8839200" cy="2209800"/>
          </a:xfrm>
        </p:spPr>
        <p:txBody>
          <a:bodyPr/>
          <a:lstStyle/>
          <a:p>
            <a:pPr eaLnBrk="1" hangingPunct="1"/>
            <a:r>
              <a:rPr lang="en-US" altLang="en-US" sz="3600" smtClean="0">
                <a:latin typeface="Comic Sans MS" pitchFamily="-111" charset="0"/>
                <a:ea typeface="ＭＳ Ｐゴシック" pitchFamily="1" charset="-128"/>
              </a:rPr>
              <a:t>Bob’s mom wants to hang a cabinet in the new kitchen.  What simple machine might she use to attach it to the wall?</a:t>
            </a:r>
            <a:endParaRPr lang="en-US" altLang="en-US" smtClean="0">
              <a:ea typeface="ＭＳ Ｐゴシック" pitchFamily="1" charset="-128"/>
            </a:endParaRPr>
          </a:p>
        </p:txBody>
      </p:sp>
      <p:pic>
        <p:nvPicPr>
          <p:cNvPr id="45060" name="Picture 4" descr="Scr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514600"/>
            <a:ext cx="3454400" cy="2590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5061" name="Text Box 5"/>
          <p:cNvSpPr txBox="1">
            <a:spLocks noChangeArrowheads="1"/>
          </p:cNvSpPr>
          <p:nvPr/>
        </p:nvSpPr>
        <p:spPr bwMode="auto">
          <a:xfrm>
            <a:off x="0" y="54102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111" charset="0"/>
                <a:ea typeface="ＭＳ Ｐゴシック" pitchFamily="1" charset="-128"/>
              </a:defRPr>
            </a:lvl1pPr>
            <a:lvl2pPr marL="742950" indent="-285750" eaLnBrk="0" hangingPunct="0">
              <a:defRPr sz="2400">
                <a:solidFill>
                  <a:schemeClr val="tx1"/>
                </a:solidFill>
                <a:latin typeface="Arial Narrow" pitchFamily="-111" charset="0"/>
                <a:ea typeface="ＭＳ Ｐゴシック" pitchFamily="1" charset="-128"/>
              </a:defRPr>
            </a:lvl2pPr>
            <a:lvl3pPr marL="1143000" indent="-228600" eaLnBrk="0" hangingPunct="0">
              <a:defRPr sz="2400">
                <a:solidFill>
                  <a:schemeClr val="tx1"/>
                </a:solidFill>
                <a:latin typeface="Arial Narrow" pitchFamily="-111" charset="0"/>
                <a:ea typeface="ＭＳ Ｐゴシック" pitchFamily="1" charset="-128"/>
              </a:defRPr>
            </a:lvl3pPr>
            <a:lvl4pPr marL="1600200" indent="-228600" eaLnBrk="0" hangingPunct="0">
              <a:defRPr sz="2400">
                <a:solidFill>
                  <a:schemeClr val="tx1"/>
                </a:solidFill>
                <a:latin typeface="Arial Narrow" pitchFamily="-111" charset="0"/>
                <a:ea typeface="ＭＳ Ｐゴシック" pitchFamily="1" charset="-128"/>
              </a:defRPr>
            </a:lvl4pPr>
            <a:lvl5pPr marL="2057400" indent="-228600" eaLnBrk="0" hangingPunct="0">
              <a:defRPr sz="2400">
                <a:solidFill>
                  <a:schemeClr val="tx1"/>
                </a:solidFill>
                <a:latin typeface="Arial Narrow" pitchFamily="-11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9pPr>
          </a:lstStyle>
          <a:p>
            <a:pPr algn="ctr" eaLnBrk="1" hangingPunct="1">
              <a:spcBef>
                <a:spcPct val="50000"/>
              </a:spcBef>
            </a:pPr>
            <a:r>
              <a:rPr lang="en-US" altLang="en-US">
                <a:latin typeface="Comic Sans MS" pitchFamily="-111" charset="0"/>
              </a:rPr>
              <a:t>Bob’s mom could use a </a:t>
            </a:r>
            <a:r>
              <a:rPr lang="en-US" altLang="en-US" i="1">
                <a:latin typeface="Comic Sans MS" pitchFamily="-111" charset="0"/>
              </a:rPr>
              <a:t>screw </a:t>
            </a:r>
            <a:r>
              <a:rPr lang="en-US" altLang="en-US">
                <a:latin typeface="Comic Sans MS" pitchFamily="-111" charset="0"/>
              </a:rPr>
              <a:t>to attach the cabinet to the wall and hold it in place.</a:t>
            </a:r>
            <a:endParaRPr lang="en-US" altLang="en-US" sz="1800">
              <a:latin typeface="Cochin" pitchFamily="-111"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dissolve">
                                      <p:cBhvr>
                                        <p:cTn id="7" dur="500"/>
                                        <p:tgtEl>
                                          <p:spTgt spid="45060"/>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5061"/>
                                        </p:tgtEl>
                                        <p:attrNameLst>
                                          <p:attrName>style.visibility</p:attrName>
                                        </p:attrNameLst>
                                      </p:cBhvr>
                                      <p:to>
                                        <p:strVal val="visible"/>
                                      </p:to>
                                    </p:set>
                                    <p:animEffect transition="in" filter="dissolve">
                                      <p:cBhvr>
                                        <p:cTn id="11" dur="500"/>
                                        <p:tgtEl>
                                          <p:spTgt spid="45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Eduardo with doorkno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a:spLocks noGrp="1" noChangeArrowheads="1"/>
          </p:cNvSpPr>
          <p:nvPr>
            <p:ph type="title"/>
          </p:nvPr>
        </p:nvSpPr>
        <p:spPr>
          <a:xfrm>
            <a:off x="457200" y="304800"/>
            <a:ext cx="8229600" cy="1828800"/>
          </a:xfrm>
        </p:spPr>
        <p:txBody>
          <a:bodyPr/>
          <a:lstStyle/>
          <a:p>
            <a:pPr eaLnBrk="1" hangingPunct="1"/>
            <a:r>
              <a:rPr lang="en-US" altLang="en-US" sz="3600" smtClean="0">
                <a:latin typeface="Comic Sans MS" pitchFamily="-111" charset="0"/>
                <a:ea typeface="ＭＳ Ｐゴシック" pitchFamily="1" charset="-128"/>
              </a:rPr>
              <a:t>Bob helped his father install doorknobs in the new house.  What kind of simple machine is a doorknob?</a:t>
            </a:r>
            <a:endParaRPr lang="en-US" altLang="en-US" smtClean="0">
              <a:ea typeface="ＭＳ Ｐゴシック" pitchFamily="1" charset="-128"/>
            </a:endParaRPr>
          </a:p>
        </p:txBody>
      </p:sp>
      <p:pic>
        <p:nvPicPr>
          <p:cNvPr id="47108" name="Picture 4" descr="doorkno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590800"/>
            <a:ext cx="3276600" cy="2157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7109" name="Text Box 5"/>
          <p:cNvSpPr txBox="1">
            <a:spLocks noChangeArrowheads="1"/>
          </p:cNvSpPr>
          <p:nvPr/>
        </p:nvSpPr>
        <p:spPr bwMode="auto">
          <a:xfrm>
            <a:off x="2133600" y="5562600"/>
            <a:ext cx="541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111" charset="0"/>
                <a:ea typeface="ＭＳ Ｐゴシック" pitchFamily="1" charset="-128"/>
              </a:defRPr>
            </a:lvl1pPr>
            <a:lvl2pPr marL="742950" indent="-285750" eaLnBrk="0" hangingPunct="0">
              <a:defRPr sz="2400">
                <a:solidFill>
                  <a:schemeClr val="tx1"/>
                </a:solidFill>
                <a:latin typeface="Arial Narrow" pitchFamily="-111" charset="0"/>
                <a:ea typeface="ＭＳ Ｐゴシック" pitchFamily="1" charset="-128"/>
              </a:defRPr>
            </a:lvl2pPr>
            <a:lvl3pPr marL="1143000" indent="-228600" eaLnBrk="0" hangingPunct="0">
              <a:defRPr sz="2400">
                <a:solidFill>
                  <a:schemeClr val="tx1"/>
                </a:solidFill>
                <a:latin typeface="Arial Narrow" pitchFamily="-111" charset="0"/>
                <a:ea typeface="ＭＳ Ｐゴシック" pitchFamily="1" charset="-128"/>
              </a:defRPr>
            </a:lvl3pPr>
            <a:lvl4pPr marL="1600200" indent="-228600" eaLnBrk="0" hangingPunct="0">
              <a:defRPr sz="2400">
                <a:solidFill>
                  <a:schemeClr val="tx1"/>
                </a:solidFill>
                <a:latin typeface="Arial Narrow" pitchFamily="-111" charset="0"/>
                <a:ea typeface="ＭＳ Ｐゴシック" pitchFamily="1" charset="-128"/>
              </a:defRPr>
            </a:lvl4pPr>
            <a:lvl5pPr marL="2057400" indent="-228600" eaLnBrk="0" hangingPunct="0">
              <a:defRPr sz="2400">
                <a:solidFill>
                  <a:schemeClr val="tx1"/>
                </a:solidFill>
                <a:latin typeface="Arial Narrow" pitchFamily="-11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9pPr>
          </a:lstStyle>
          <a:p>
            <a:pPr eaLnBrk="1" hangingPunct="1">
              <a:spcBef>
                <a:spcPct val="50000"/>
              </a:spcBef>
            </a:pPr>
            <a:r>
              <a:rPr lang="en-US" altLang="en-US" sz="2800">
                <a:latin typeface="Comic Sans MS" pitchFamily="-111" charset="0"/>
              </a:rPr>
              <a:t>A doorknob is a </a:t>
            </a:r>
            <a:r>
              <a:rPr lang="en-US" altLang="en-US" sz="2800" i="1">
                <a:latin typeface="Comic Sans MS" pitchFamily="-111" charset="0"/>
              </a:rPr>
              <a:t>wheel and axle</a:t>
            </a:r>
            <a:r>
              <a:rPr lang="en-US" altLang="en-US" sz="2800">
                <a:latin typeface="Comic Sans MS" pitchFamily="-111"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dissolve">
                                      <p:cBhvr>
                                        <p:cTn id="7" dur="500"/>
                                        <p:tgtEl>
                                          <p:spTgt spid="47108"/>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7109"/>
                                        </p:tgtEl>
                                        <p:attrNameLst>
                                          <p:attrName>style.visibility</p:attrName>
                                        </p:attrNameLst>
                                      </p:cBhvr>
                                      <p:to>
                                        <p:strVal val="visible"/>
                                      </p:to>
                                    </p:set>
                                    <p:animEffect transition="in" filter="dissolve">
                                      <p:cBhvr>
                                        <p:cTn id="11" dur="500"/>
                                        <p:tgtEl>
                                          <p:spTgt spid="47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mtClean="0">
                <a:latin typeface="Comic Sans MS" pitchFamily="-111" charset="0"/>
                <a:ea typeface="ＭＳ Ｐゴシック" pitchFamily="1" charset="-128"/>
              </a:rPr>
              <a:t>Simple Machines</a:t>
            </a:r>
            <a:endParaRPr lang="en-US" altLang="en-US" smtClean="0">
              <a:ea typeface="ＭＳ Ｐゴシック" pitchFamily="1" charset="-128"/>
            </a:endParaRPr>
          </a:p>
        </p:txBody>
      </p:sp>
      <p:pic>
        <p:nvPicPr>
          <p:cNvPr id="49155" name="Picture 3" descr="sciss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600200"/>
            <a:ext cx="242570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4" descr="Black metal crowb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676400"/>
            <a:ext cx="2743200" cy="18176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9157" name="Picture 5" descr="handi-van_ra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676400"/>
            <a:ext cx="2819400" cy="19446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9158" name="Picture 6" descr="flag-po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4114800"/>
            <a:ext cx="2286000" cy="1870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9159" name="Picture 7" descr="Scre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4114800"/>
            <a:ext cx="2514600" cy="1885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9160" name="Picture 8" descr="doorkno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4114800"/>
            <a:ext cx="2895600" cy="1906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49158"/>
                                        </p:tgtEl>
                                        <p:attrNameLst>
                                          <p:attrName>style.visibility</p:attrName>
                                        </p:attrNameLst>
                                      </p:cBhvr>
                                      <p:to>
                                        <p:strVal val="visible"/>
                                      </p:to>
                                    </p:set>
                                    <p:animEffect transition="in" filter="dissolve">
                                      <p:cBhvr>
                                        <p:cTn id="7" dur="500"/>
                                        <p:tgtEl>
                                          <p:spTgt spid="49158"/>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49156"/>
                                        </p:tgtEl>
                                        <p:attrNameLst>
                                          <p:attrName>style.visibility</p:attrName>
                                        </p:attrNameLst>
                                      </p:cBhvr>
                                      <p:to>
                                        <p:strVal val="visible"/>
                                      </p:to>
                                    </p:set>
                                    <p:animEffect transition="in" filter="dissolve">
                                      <p:cBhvr>
                                        <p:cTn id="11" dur="500"/>
                                        <p:tgtEl>
                                          <p:spTgt spid="49156"/>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49157"/>
                                        </p:tgtEl>
                                        <p:attrNameLst>
                                          <p:attrName>style.visibility</p:attrName>
                                        </p:attrNameLst>
                                      </p:cBhvr>
                                      <p:to>
                                        <p:strVal val="visible"/>
                                      </p:to>
                                    </p:set>
                                    <p:animEffect transition="in" filter="dissolve">
                                      <p:cBhvr>
                                        <p:cTn id="15" dur="500"/>
                                        <p:tgtEl>
                                          <p:spTgt spid="49157"/>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49160"/>
                                        </p:tgtEl>
                                        <p:attrNameLst>
                                          <p:attrName>style.visibility</p:attrName>
                                        </p:attrNameLst>
                                      </p:cBhvr>
                                      <p:to>
                                        <p:strVal val="visible"/>
                                      </p:to>
                                    </p:set>
                                    <p:animEffect transition="in" filter="dissolve">
                                      <p:cBhvr>
                                        <p:cTn id="19" dur="500"/>
                                        <p:tgtEl>
                                          <p:spTgt spid="49160"/>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49155"/>
                                        </p:tgtEl>
                                        <p:attrNameLst>
                                          <p:attrName>style.visibility</p:attrName>
                                        </p:attrNameLst>
                                      </p:cBhvr>
                                      <p:to>
                                        <p:strVal val="visible"/>
                                      </p:to>
                                    </p:set>
                                    <p:animEffect transition="in" filter="dissolve">
                                      <p:cBhvr>
                                        <p:cTn id="23" dur="500"/>
                                        <p:tgtEl>
                                          <p:spTgt spid="49155"/>
                                        </p:tgtEl>
                                      </p:cBhvr>
                                    </p:animEffect>
                                  </p:childTnLst>
                                </p:cTn>
                              </p:par>
                            </p:childTnLst>
                          </p:cTn>
                        </p:par>
                        <p:par>
                          <p:cTn id="24" fill="hold" nodeType="afterGroup">
                            <p:stCondLst>
                              <p:cond delay="2500"/>
                            </p:stCondLst>
                            <p:childTnLst>
                              <p:par>
                                <p:cTn id="25" presetID="9" presetClass="entr" presetSubtype="0" fill="hold" nodeType="afterEffect">
                                  <p:stCondLst>
                                    <p:cond delay="0"/>
                                  </p:stCondLst>
                                  <p:childTnLst>
                                    <p:set>
                                      <p:cBhvr>
                                        <p:cTn id="26" dur="1" fill="hold">
                                          <p:stCondLst>
                                            <p:cond delay="0"/>
                                          </p:stCondLst>
                                        </p:cTn>
                                        <p:tgtEl>
                                          <p:spTgt spid="49159"/>
                                        </p:tgtEl>
                                        <p:attrNameLst>
                                          <p:attrName>style.visibility</p:attrName>
                                        </p:attrNameLst>
                                      </p:cBhvr>
                                      <p:to>
                                        <p:strVal val="visible"/>
                                      </p:to>
                                    </p:set>
                                    <p:animEffect transition="in" filter="dissolve">
                                      <p:cBhvr>
                                        <p:cTn id="27" dur="500"/>
                                        <p:tgtEl>
                                          <p:spTgt spid="49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1" descr="log_splitter_we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990600"/>
            <a:ext cx="213360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
          <p:cNvSpPr>
            <a:spLocks noGrp="1" noChangeArrowheads="1"/>
          </p:cNvSpPr>
          <p:nvPr>
            <p:ph type="title"/>
          </p:nvPr>
        </p:nvSpPr>
        <p:spPr>
          <a:xfrm>
            <a:off x="457200" y="152400"/>
            <a:ext cx="8229600" cy="563563"/>
          </a:xfrm>
        </p:spPr>
        <p:txBody>
          <a:bodyPr/>
          <a:lstStyle/>
          <a:p>
            <a:pPr eaLnBrk="1" hangingPunct="1"/>
            <a:r>
              <a:rPr lang="en-US" altLang="en-US" smtClean="0">
                <a:latin typeface="Comic Sans MS" pitchFamily="-111" charset="0"/>
                <a:ea typeface="ＭＳ Ｐゴシック" pitchFamily="1" charset="-128"/>
              </a:rPr>
              <a:t>Identifying Simple Machines</a:t>
            </a:r>
            <a:endParaRPr lang="en-US" altLang="en-US" smtClean="0">
              <a:ea typeface="ＭＳ Ｐゴシック" pitchFamily="1" charset="-128"/>
            </a:endParaRPr>
          </a:p>
        </p:txBody>
      </p:sp>
      <p:pic>
        <p:nvPicPr>
          <p:cNvPr id="30724" name="Picture 3" descr="About-Us-Pictur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657600"/>
            <a:ext cx="17065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4" descr="bicycle_wheel_gyr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990600"/>
            <a:ext cx="25908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5" descr="handicap-ramp-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3657600"/>
            <a:ext cx="2895600"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6" descr="screw2s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3657600"/>
            <a:ext cx="28956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7" descr="uesc_06_img034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9906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8" name="Text Box 8"/>
          <p:cNvSpPr txBox="1">
            <a:spLocks noChangeArrowheads="1"/>
          </p:cNvSpPr>
          <p:nvPr/>
        </p:nvSpPr>
        <p:spPr bwMode="auto">
          <a:xfrm>
            <a:off x="304800" y="30480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111" charset="0"/>
                <a:ea typeface="ＭＳ Ｐゴシック" pitchFamily="1" charset="-128"/>
              </a:defRPr>
            </a:lvl1pPr>
            <a:lvl2pPr marL="742950" indent="-285750" eaLnBrk="0" hangingPunct="0">
              <a:defRPr sz="2400">
                <a:solidFill>
                  <a:schemeClr val="tx1"/>
                </a:solidFill>
                <a:latin typeface="Arial Narrow" pitchFamily="-111" charset="0"/>
                <a:ea typeface="ＭＳ Ｐゴシック" pitchFamily="1" charset="-128"/>
              </a:defRPr>
            </a:lvl2pPr>
            <a:lvl3pPr marL="1143000" indent="-228600" eaLnBrk="0" hangingPunct="0">
              <a:defRPr sz="2400">
                <a:solidFill>
                  <a:schemeClr val="tx1"/>
                </a:solidFill>
                <a:latin typeface="Arial Narrow" pitchFamily="-111" charset="0"/>
                <a:ea typeface="ＭＳ Ｐゴシック" pitchFamily="1" charset="-128"/>
              </a:defRPr>
            </a:lvl3pPr>
            <a:lvl4pPr marL="1600200" indent="-228600" eaLnBrk="0" hangingPunct="0">
              <a:defRPr sz="2400">
                <a:solidFill>
                  <a:schemeClr val="tx1"/>
                </a:solidFill>
                <a:latin typeface="Arial Narrow" pitchFamily="-111" charset="0"/>
                <a:ea typeface="ＭＳ Ｐゴシック" pitchFamily="1" charset="-128"/>
              </a:defRPr>
            </a:lvl4pPr>
            <a:lvl5pPr marL="2057400" indent="-228600" eaLnBrk="0" hangingPunct="0">
              <a:defRPr sz="2400">
                <a:solidFill>
                  <a:schemeClr val="tx1"/>
                </a:solidFill>
                <a:latin typeface="Arial Narrow" pitchFamily="-11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9pPr>
          </a:lstStyle>
          <a:p>
            <a:pPr eaLnBrk="1" hangingPunct="1">
              <a:spcBef>
                <a:spcPct val="50000"/>
              </a:spcBef>
            </a:pPr>
            <a:r>
              <a:rPr lang="en-US" altLang="en-US" sz="1800" dirty="0" smtClean="0">
                <a:latin typeface="Comic Sans MS" pitchFamily="-111" charset="0"/>
              </a:rPr>
              <a:t>1</a:t>
            </a:r>
            <a:r>
              <a:rPr lang="en-US" altLang="en-US" sz="1800" baseline="30000" dirty="0" smtClean="0">
                <a:latin typeface="Comic Sans MS" pitchFamily="-111" charset="0"/>
              </a:rPr>
              <a:t>st</a:t>
            </a:r>
            <a:r>
              <a:rPr lang="en-US" altLang="en-US" sz="1800" dirty="0" smtClean="0">
                <a:latin typeface="Comic Sans MS" pitchFamily="-111" charset="0"/>
              </a:rPr>
              <a:t> Class Lever</a:t>
            </a:r>
            <a:endParaRPr lang="en-US" altLang="en-US" sz="1800" dirty="0">
              <a:latin typeface="Comic Sans MS" pitchFamily="-111" charset="0"/>
            </a:endParaRPr>
          </a:p>
        </p:txBody>
      </p:sp>
      <p:sp>
        <p:nvSpPr>
          <p:cNvPr id="51209" name="Text Box 9"/>
          <p:cNvSpPr txBox="1">
            <a:spLocks noChangeArrowheads="1"/>
          </p:cNvSpPr>
          <p:nvPr/>
        </p:nvSpPr>
        <p:spPr bwMode="auto">
          <a:xfrm>
            <a:off x="3352800" y="30480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111" charset="0"/>
                <a:ea typeface="ＭＳ Ｐゴシック" pitchFamily="1" charset="-128"/>
              </a:defRPr>
            </a:lvl1pPr>
            <a:lvl2pPr marL="742950" indent="-285750" eaLnBrk="0" hangingPunct="0">
              <a:defRPr sz="2400">
                <a:solidFill>
                  <a:schemeClr val="tx1"/>
                </a:solidFill>
                <a:latin typeface="Arial Narrow" pitchFamily="-111" charset="0"/>
                <a:ea typeface="ＭＳ Ｐゴシック" pitchFamily="1" charset="-128"/>
              </a:defRPr>
            </a:lvl2pPr>
            <a:lvl3pPr marL="1143000" indent="-228600" eaLnBrk="0" hangingPunct="0">
              <a:defRPr sz="2400">
                <a:solidFill>
                  <a:schemeClr val="tx1"/>
                </a:solidFill>
                <a:latin typeface="Arial Narrow" pitchFamily="-111" charset="0"/>
                <a:ea typeface="ＭＳ Ｐゴシック" pitchFamily="1" charset="-128"/>
              </a:defRPr>
            </a:lvl3pPr>
            <a:lvl4pPr marL="1600200" indent="-228600" eaLnBrk="0" hangingPunct="0">
              <a:defRPr sz="2400">
                <a:solidFill>
                  <a:schemeClr val="tx1"/>
                </a:solidFill>
                <a:latin typeface="Arial Narrow" pitchFamily="-111" charset="0"/>
                <a:ea typeface="ＭＳ Ｐゴシック" pitchFamily="1" charset="-128"/>
              </a:defRPr>
            </a:lvl4pPr>
            <a:lvl5pPr marL="2057400" indent="-228600" eaLnBrk="0" hangingPunct="0">
              <a:defRPr sz="2400">
                <a:solidFill>
                  <a:schemeClr val="tx1"/>
                </a:solidFill>
                <a:latin typeface="Arial Narrow" pitchFamily="-11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9pPr>
          </a:lstStyle>
          <a:p>
            <a:pPr eaLnBrk="1" hangingPunct="1">
              <a:spcBef>
                <a:spcPct val="50000"/>
              </a:spcBef>
            </a:pPr>
            <a:r>
              <a:rPr lang="en-US" altLang="en-US" sz="1800">
                <a:latin typeface="Comic Sans MS" pitchFamily="-111" charset="0"/>
              </a:rPr>
              <a:t>Wheel and axle</a:t>
            </a:r>
          </a:p>
        </p:txBody>
      </p:sp>
      <p:sp>
        <p:nvSpPr>
          <p:cNvPr id="51210" name="Text Box 10"/>
          <p:cNvSpPr txBox="1">
            <a:spLocks noChangeArrowheads="1"/>
          </p:cNvSpPr>
          <p:nvPr/>
        </p:nvSpPr>
        <p:spPr bwMode="auto">
          <a:xfrm>
            <a:off x="6248400" y="30480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111" charset="0"/>
                <a:ea typeface="ＭＳ Ｐゴシック" pitchFamily="1" charset="-128"/>
              </a:defRPr>
            </a:lvl1pPr>
            <a:lvl2pPr marL="742950" indent="-285750" eaLnBrk="0" hangingPunct="0">
              <a:defRPr sz="2400">
                <a:solidFill>
                  <a:schemeClr val="tx1"/>
                </a:solidFill>
                <a:latin typeface="Arial Narrow" pitchFamily="-111" charset="0"/>
                <a:ea typeface="ＭＳ Ｐゴシック" pitchFamily="1" charset="-128"/>
              </a:defRPr>
            </a:lvl2pPr>
            <a:lvl3pPr marL="1143000" indent="-228600" eaLnBrk="0" hangingPunct="0">
              <a:defRPr sz="2400">
                <a:solidFill>
                  <a:schemeClr val="tx1"/>
                </a:solidFill>
                <a:latin typeface="Arial Narrow" pitchFamily="-111" charset="0"/>
                <a:ea typeface="ＭＳ Ｐゴシック" pitchFamily="1" charset="-128"/>
              </a:defRPr>
            </a:lvl3pPr>
            <a:lvl4pPr marL="1600200" indent="-228600" eaLnBrk="0" hangingPunct="0">
              <a:defRPr sz="2400">
                <a:solidFill>
                  <a:schemeClr val="tx1"/>
                </a:solidFill>
                <a:latin typeface="Arial Narrow" pitchFamily="-111" charset="0"/>
                <a:ea typeface="ＭＳ Ｐゴシック" pitchFamily="1" charset="-128"/>
              </a:defRPr>
            </a:lvl4pPr>
            <a:lvl5pPr marL="2057400" indent="-228600" eaLnBrk="0" hangingPunct="0">
              <a:defRPr sz="2400">
                <a:solidFill>
                  <a:schemeClr val="tx1"/>
                </a:solidFill>
                <a:latin typeface="Arial Narrow" pitchFamily="-11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9pPr>
          </a:lstStyle>
          <a:p>
            <a:pPr eaLnBrk="1" hangingPunct="1">
              <a:spcBef>
                <a:spcPct val="50000"/>
              </a:spcBef>
            </a:pPr>
            <a:r>
              <a:rPr lang="en-US" altLang="en-US" sz="1800">
                <a:latin typeface="Comic Sans MS" pitchFamily="-111" charset="0"/>
              </a:rPr>
              <a:t>Wedge</a:t>
            </a:r>
          </a:p>
        </p:txBody>
      </p:sp>
      <p:sp>
        <p:nvSpPr>
          <p:cNvPr id="51212" name="Text Box 12"/>
          <p:cNvSpPr txBox="1">
            <a:spLocks noChangeArrowheads="1"/>
          </p:cNvSpPr>
          <p:nvPr/>
        </p:nvSpPr>
        <p:spPr bwMode="auto">
          <a:xfrm>
            <a:off x="381000" y="57912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111" charset="0"/>
                <a:ea typeface="ＭＳ Ｐゴシック" pitchFamily="1" charset="-128"/>
              </a:defRPr>
            </a:lvl1pPr>
            <a:lvl2pPr marL="742950" indent="-285750" eaLnBrk="0" hangingPunct="0">
              <a:defRPr sz="2400">
                <a:solidFill>
                  <a:schemeClr val="tx1"/>
                </a:solidFill>
                <a:latin typeface="Arial Narrow" pitchFamily="-111" charset="0"/>
                <a:ea typeface="ＭＳ Ｐゴシック" pitchFamily="1" charset="-128"/>
              </a:defRPr>
            </a:lvl2pPr>
            <a:lvl3pPr marL="1143000" indent="-228600" eaLnBrk="0" hangingPunct="0">
              <a:defRPr sz="2400">
                <a:solidFill>
                  <a:schemeClr val="tx1"/>
                </a:solidFill>
                <a:latin typeface="Arial Narrow" pitchFamily="-111" charset="0"/>
                <a:ea typeface="ＭＳ Ｐゴシック" pitchFamily="1" charset="-128"/>
              </a:defRPr>
            </a:lvl3pPr>
            <a:lvl4pPr marL="1600200" indent="-228600" eaLnBrk="0" hangingPunct="0">
              <a:defRPr sz="2400">
                <a:solidFill>
                  <a:schemeClr val="tx1"/>
                </a:solidFill>
                <a:latin typeface="Arial Narrow" pitchFamily="-111" charset="0"/>
                <a:ea typeface="ＭＳ Ｐゴシック" pitchFamily="1" charset="-128"/>
              </a:defRPr>
            </a:lvl4pPr>
            <a:lvl5pPr marL="2057400" indent="-228600" eaLnBrk="0" hangingPunct="0">
              <a:defRPr sz="2400">
                <a:solidFill>
                  <a:schemeClr val="tx1"/>
                </a:solidFill>
                <a:latin typeface="Arial Narrow" pitchFamily="-11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9pPr>
          </a:lstStyle>
          <a:p>
            <a:pPr eaLnBrk="1" hangingPunct="1">
              <a:spcBef>
                <a:spcPct val="50000"/>
              </a:spcBef>
            </a:pPr>
            <a:r>
              <a:rPr lang="en-US" altLang="en-US" sz="1800">
                <a:latin typeface="Comic Sans MS" pitchFamily="-111" charset="0"/>
              </a:rPr>
              <a:t>Screw</a:t>
            </a:r>
          </a:p>
        </p:txBody>
      </p:sp>
      <p:sp>
        <p:nvSpPr>
          <p:cNvPr id="51213" name="Text Box 13"/>
          <p:cNvSpPr txBox="1">
            <a:spLocks noChangeArrowheads="1"/>
          </p:cNvSpPr>
          <p:nvPr/>
        </p:nvSpPr>
        <p:spPr bwMode="auto">
          <a:xfrm>
            <a:off x="3657600" y="57912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111" charset="0"/>
                <a:ea typeface="ＭＳ Ｐゴシック" pitchFamily="1" charset="-128"/>
              </a:defRPr>
            </a:lvl1pPr>
            <a:lvl2pPr marL="742950" indent="-285750" eaLnBrk="0" hangingPunct="0">
              <a:defRPr sz="2400">
                <a:solidFill>
                  <a:schemeClr val="tx1"/>
                </a:solidFill>
                <a:latin typeface="Arial Narrow" pitchFamily="-111" charset="0"/>
                <a:ea typeface="ＭＳ Ｐゴシック" pitchFamily="1" charset="-128"/>
              </a:defRPr>
            </a:lvl2pPr>
            <a:lvl3pPr marL="1143000" indent="-228600" eaLnBrk="0" hangingPunct="0">
              <a:defRPr sz="2400">
                <a:solidFill>
                  <a:schemeClr val="tx1"/>
                </a:solidFill>
                <a:latin typeface="Arial Narrow" pitchFamily="-111" charset="0"/>
                <a:ea typeface="ＭＳ Ｐゴシック" pitchFamily="1" charset="-128"/>
              </a:defRPr>
            </a:lvl3pPr>
            <a:lvl4pPr marL="1600200" indent="-228600" eaLnBrk="0" hangingPunct="0">
              <a:defRPr sz="2400">
                <a:solidFill>
                  <a:schemeClr val="tx1"/>
                </a:solidFill>
                <a:latin typeface="Arial Narrow" pitchFamily="-111" charset="0"/>
                <a:ea typeface="ＭＳ Ｐゴシック" pitchFamily="1" charset="-128"/>
              </a:defRPr>
            </a:lvl4pPr>
            <a:lvl5pPr marL="2057400" indent="-228600" eaLnBrk="0" hangingPunct="0">
              <a:defRPr sz="2400">
                <a:solidFill>
                  <a:schemeClr val="tx1"/>
                </a:solidFill>
                <a:latin typeface="Arial Narrow" pitchFamily="-11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9pPr>
          </a:lstStyle>
          <a:p>
            <a:pPr eaLnBrk="1" hangingPunct="1">
              <a:spcBef>
                <a:spcPct val="50000"/>
              </a:spcBef>
            </a:pPr>
            <a:r>
              <a:rPr lang="en-US" altLang="en-US" sz="1800">
                <a:latin typeface="Comic Sans MS" pitchFamily="-111" charset="0"/>
              </a:rPr>
              <a:t>Pulley</a:t>
            </a:r>
          </a:p>
        </p:txBody>
      </p:sp>
      <p:sp>
        <p:nvSpPr>
          <p:cNvPr id="51214" name="Text Box 14"/>
          <p:cNvSpPr txBox="1">
            <a:spLocks noChangeArrowheads="1"/>
          </p:cNvSpPr>
          <p:nvPr/>
        </p:nvSpPr>
        <p:spPr bwMode="auto">
          <a:xfrm>
            <a:off x="5715000" y="57912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111" charset="0"/>
                <a:ea typeface="ＭＳ Ｐゴシック" pitchFamily="1" charset="-128"/>
              </a:defRPr>
            </a:lvl1pPr>
            <a:lvl2pPr marL="742950" indent="-285750" eaLnBrk="0" hangingPunct="0">
              <a:defRPr sz="2400">
                <a:solidFill>
                  <a:schemeClr val="tx1"/>
                </a:solidFill>
                <a:latin typeface="Arial Narrow" pitchFamily="-111" charset="0"/>
                <a:ea typeface="ＭＳ Ｐゴシック" pitchFamily="1" charset="-128"/>
              </a:defRPr>
            </a:lvl2pPr>
            <a:lvl3pPr marL="1143000" indent="-228600" eaLnBrk="0" hangingPunct="0">
              <a:defRPr sz="2400">
                <a:solidFill>
                  <a:schemeClr val="tx1"/>
                </a:solidFill>
                <a:latin typeface="Arial Narrow" pitchFamily="-111" charset="0"/>
                <a:ea typeface="ＭＳ Ｐゴシック" pitchFamily="1" charset="-128"/>
              </a:defRPr>
            </a:lvl3pPr>
            <a:lvl4pPr marL="1600200" indent="-228600" eaLnBrk="0" hangingPunct="0">
              <a:defRPr sz="2400">
                <a:solidFill>
                  <a:schemeClr val="tx1"/>
                </a:solidFill>
                <a:latin typeface="Arial Narrow" pitchFamily="-111" charset="0"/>
                <a:ea typeface="ＭＳ Ｐゴシック" pitchFamily="1" charset="-128"/>
              </a:defRPr>
            </a:lvl4pPr>
            <a:lvl5pPr marL="2057400" indent="-228600" eaLnBrk="0" hangingPunct="0">
              <a:defRPr sz="2400">
                <a:solidFill>
                  <a:schemeClr val="tx1"/>
                </a:solidFill>
                <a:latin typeface="Arial Narrow" pitchFamily="-11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9pPr>
          </a:lstStyle>
          <a:p>
            <a:pPr eaLnBrk="1" hangingPunct="1">
              <a:spcBef>
                <a:spcPct val="50000"/>
              </a:spcBef>
            </a:pPr>
            <a:r>
              <a:rPr lang="en-US" altLang="en-US" sz="1800">
                <a:latin typeface="Comic Sans MS" pitchFamily="-111" charset="0"/>
              </a:rPr>
              <a:t>Inclined plane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1208"/>
                                        </p:tgtEl>
                                        <p:attrNameLst>
                                          <p:attrName>style.visibility</p:attrName>
                                        </p:attrNameLst>
                                      </p:cBhvr>
                                      <p:to>
                                        <p:strVal val="visible"/>
                                      </p:to>
                                    </p:set>
                                    <p:animEffect transition="in" filter="wipe(down)">
                                      <p:cBhvr>
                                        <p:cTn id="7" dur="580">
                                          <p:stCondLst>
                                            <p:cond delay="0"/>
                                          </p:stCondLst>
                                        </p:cTn>
                                        <p:tgtEl>
                                          <p:spTgt spid="51208"/>
                                        </p:tgtEl>
                                      </p:cBhvr>
                                    </p:animEffect>
                                    <p:anim calcmode="lin" valueType="num">
                                      <p:cBhvr>
                                        <p:cTn id="8" dur="1822" tmFilter="0,0; 0.14,0.36; 0.43,0.73; 0.71,0.91; 1.0,1.0">
                                          <p:stCondLst>
                                            <p:cond delay="0"/>
                                          </p:stCondLst>
                                        </p:cTn>
                                        <p:tgtEl>
                                          <p:spTgt spid="5120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120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120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120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1208"/>
                                        </p:tgtEl>
                                        <p:attrNameLst>
                                          <p:attrName>ppt_y</p:attrName>
                                        </p:attrNameLst>
                                      </p:cBhvr>
                                      <p:tavLst>
                                        <p:tav tm="0" fmla="#ppt_y-sin(pi*$)/81">
                                          <p:val>
                                            <p:fltVal val="0"/>
                                          </p:val>
                                        </p:tav>
                                        <p:tav tm="100000">
                                          <p:val>
                                            <p:fltVal val="1"/>
                                          </p:val>
                                        </p:tav>
                                      </p:tavLst>
                                    </p:anim>
                                    <p:animScale>
                                      <p:cBhvr>
                                        <p:cTn id="13" dur="26">
                                          <p:stCondLst>
                                            <p:cond delay="650"/>
                                          </p:stCondLst>
                                        </p:cTn>
                                        <p:tgtEl>
                                          <p:spTgt spid="51208"/>
                                        </p:tgtEl>
                                      </p:cBhvr>
                                      <p:to x="100000" y="60000"/>
                                    </p:animScale>
                                    <p:animScale>
                                      <p:cBhvr>
                                        <p:cTn id="14" dur="166" decel="50000">
                                          <p:stCondLst>
                                            <p:cond delay="676"/>
                                          </p:stCondLst>
                                        </p:cTn>
                                        <p:tgtEl>
                                          <p:spTgt spid="51208"/>
                                        </p:tgtEl>
                                      </p:cBhvr>
                                      <p:to x="100000" y="100000"/>
                                    </p:animScale>
                                    <p:animScale>
                                      <p:cBhvr>
                                        <p:cTn id="15" dur="26">
                                          <p:stCondLst>
                                            <p:cond delay="1312"/>
                                          </p:stCondLst>
                                        </p:cTn>
                                        <p:tgtEl>
                                          <p:spTgt spid="51208"/>
                                        </p:tgtEl>
                                      </p:cBhvr>
                                      <p:to x="100000" y="80000"/>
                                    </p:animScale>
                                    <p:animScale>
                                      <p:cBhvr>
                                        <p:cTn id="16" dur="166" decel="50000">
                                          <p:stCondLst>
                                            <p:cond delay="1338"/>
                                          </p:stCondLst>
                                        </p:cTn>
                                        <p:tgtEl>
                                          <p:spTgt spid="51208"/>
                                        </p:tgtEl>
                                      </p:cBhvr>
                                      <p:to x="100000" y="100000"/>
                                    </p:animScale>
                                    <p:animScale>
                                      <p:cBhvr>
                                        <p:cTn id="17" dur="26">
                                          <p:stCondLst>
                                            <p:cond delay="1642"/>
                                          </p:stCondLst>
                                        </p:cTn>
                                        <p:tgtEl>
                                          <p:spTgt spid="51208"/>
                                        </p:tgtEl>
                                      </p:cBhvr>
                                      <p:to x="100000" y="90000"/>
                                    </p:animScale>
                                    <p:animScale>
                                      <p:cBhvr>
                                        <p:cTn id="18" dur="166" decel="50000">
                                          <p:stCondLst>
                                            <p:cond delay="1668"/>
                                          </p:stCondLst>
                                        </p:cTn>
                                        <p:tgtEl>
                                          <p:spTgt spid="51208"/>
                                        </p:tgtEl>
                                      </p:cBhvr>
                                      <p:to x="100000" y="100000"/>
                                    </p:animScale>
                                    <p:animScale>
                                      <p:cBhvr>
                                        <p:cTn id="19" dur="26">
                                          <p:stCondLst>
                                            <p:cond delay="1808"/>
                                          </p:stCondLst>
                                        </p:cTn>
                                        <p:tgtEl>
                                          <p:spTgt spid="51208"/>
                                        </p:tgtEl>
                                      </p:cBhvr>
                                      <p:to x="100000" y="95000"/>
                                    </p:animScale>
                                    <p:animScale>
                                      <p:cBhvr>
                                        <p:cTn id="20" dur="166" decel="50000">
                                          <p:stCondLst>
                                            <p:cond delay="1834"/>
                                          </p:stCondLst>
                                        </p:cTn>
                                        <p:tgtEl>
                                          <p:spTgt spid="51208"/>
                                        </p:tgtEl>
                                      </p:cBhvr>
                                      <p:to x="100000" y="100000"/>
                                    </p:animScale>
                                  </p:childTnLst>
                                </p:cTn>
                              </p:par>
                            </p:childTnLst>
                          </p:cTn>
                        </p:par>
                        <p:par>
                          <p:cTn id="21" fill="hold" nodeType="afterGroup">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51209"/>
                                        </p:tgtEl>
                                        <p:attrNameLst>
                                          <p:attrName>style.visibility</p:attrName>
                                        </p:attrNameLst>
                                      </p:cBhvr>
                                      <p:to>
                                        <p:strVal val="visible"/>
                                      </p:to>
                                    </p:set>
                                    <p:animEffect transition="in" filter="wipe(down)">
                                      <p:cBhvr>
                                        <p:cTn id="24" dur="580">
                                          <p:stCondLst>
                                            <p:cond delay="0"/>
                                          </p:stCondLst>
                                        </p:cTn>
                                        <p:tgtEl>
                                          <p:spTgt spid="51209"/>
                                        </p:tgtEl>
                                      </p:cBhvr>
                                    </p:animEffect>
                                    <p:anim calcmode="lin" valueType="num">
                                      <p:cBhvr>
                                        <p:cTn id="25" dur="1822" tmFilter="0,0; 0.14,0.36; 0.43,0.73; 0.71,0.91; 1.0,1.0">
                                          <p:stCondLst>
                                            <p:cond delay="0"/>
                                          </p:stCondLst>
                                        </p:cTn>
                                        <p:tgtEl>
                                          <p:spTgt spid="51209"/>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51209"/>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51209"/>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51209"/>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51209"/>
                                        </p:tgtEl>
                                        <p:attrNameLst>
                                          <p:attrName>ppt_y</p:attrName>
                                        </p:attrNameLst>
                                      </p:cBhvr>
                                      <p:tavLst>
                                        <p:tav tm="0" fmla="#ppt_y-sin(pi*$)/81">
                                          <p:val>
                                            <p:fltVal val="0"/>
                                          </p:val>
                                        </p:tav>
                                        <p:tav tm="100000">
                                          <p:val>
                                            <p:fltVal val="1"/>
                                          </p:val>
                                        </p:tav>
                                      </p:tavLst>
                                    </p:anim>
                                    <p:animScale>
                                      <p:cBhvr>
                                        <p:cTn id="30" dur="26">
                                          <p:stCondLst>
                                            <p:cond delay="650"/>
                                          </p:stCondLst>
                                        </p:cTn>
                                        <p:tgtEl>
                                          <p:spTgt spid="51209"/>
                                        </p:tgtEl>
                                      </p:cBhvr>
                                      <p:to x="100000" y="60000"/>
                                    </p:animScale>
                                    <p:animScale>
                                      <p:cBhvr>
                                        <p:cTn id="31" dur="166" decel="50000">
                                          <p:stCondLst>
                                            <p:cond delay="676"/>
                                          </p:stCondLst>
                                        </p:cTn>
                                        <p:tgtEl>
                                          <p:spTgt spid="51209"/>
                                        </p:tgtEl>
                                      </p:cBhvr>
                                      <p:to x="100000" y="100000"/>
                                    </p:animScale>
                                    <p:animScale>
                                      <p:cBhvr>
                                        <p:cTn id="32" dur="26">
                                          <p:stCondLst>
                                            <p:cond delay="1312"/>
                                          </p:stCondLst>
                                        </p:cTn>
                                        <p:tgtEl>
                                          <p:spTgt spid="51209"/>
                                        </p:tgtEl>
                                      </p:cBhvr>
                                      <p:to x="100000" y="80000"/>
                                    </p:animScale>
                                    <p:animScale>
                                      <p:cBhvr>
                                        <p:cTn id="33" dur="166" decel="50000">
                                          <p:stCondLst>
                                            <p:cond delay="1338"/>
                                          </p:stCondLst>
                                        </p:cTn>
                                        <p:tgtEl>
                                          <p:spTgt spid="51209"/>
                                        </p:tgtEl>
                                      </p:cBhvr>
                                      <p:to x="100000" y="100000"/>
                                    </p:animScale>
                                    <p:animScale>
                                      <p:cBhvr>
                                        <p:cTn id="34" dur="26">
                                          <p:stCondLst>
                                            <p:cond delay="1642"/>
                                          </p:stCondLst>
                                        </p:cTn>
                                        <p:tgtEl>
                                          <p:spTgt spid="51209"/>
                                        </p:tgtEl>
                                      </p:cBhvr>
                                      <p:to x="100000" y="90000"/>
                                    </p:animScale>
                                    <p:animScale>
                                      <p:cBhvr>
                                        <p:cTn id="35" dur="166" decel="50000">
                                          <p:stCondLst>
                                            <p:cond delay="1668"/>
                                          </p:stCondLst>
                                        </p:cTn>
                                        <p:tgtEl>
                                          <p:spTgt spid="51209"/>
                                        </p:tgtEl>
                                      </p:cBhvr>
                                      <p:to x="100000" y="100000"/>
                                    </p:animScale>
                                    <p:animScale>
                                      <p:cBhvr>
                                        <p:cTn id="36" dur="26">
                                          <p:stCondLst>
                                            <p:cond delay="1808"/>
                                          </p:stCondLst>
                                        </p:cTn>
                                        <p:tgtEl>
                                          <p:spTgt spid="51209"/>
                                        </p:tgtEl>
                                      </p:cBhvr>
                                      <p:to x="100000" y="95000"/>
                                    </p:animScale>
                                    <p:animScale>
                                      <p:cBhvr>
                                        <p:cTn id="37" dur="166" decel="50000">
                                          <p:stCondLst>
                                            <p:cond delay="1834"/>
                                          </p:stCondLst>
                                        </p:cTn>
                                        <p:tgtEl>
                                          <p:spTgt spid="51209"/>
                                        </p:tgtEl>
                                      </p:cBhvr>
                                      <p:to x="100000" y="100000"/>
                                    </p:animScale>
                                  </p:childTnLst>
                                </p:cTn>
                              </p:par>
                            </p:childTnLst>
                          </p:cTn>
                        </p:par>
                        <p:par>
                          <p:cTn id="38" fill="hold" nodeType="afterGroup">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51210"/>
                                        </p:tgtEl>
                                        <p:attrNameLst>
                                          <p:attrName>style.visibility</p:attrName>
                                        </p:attrNameLst>
                                      </p:cBhvr>
                                      <p:to>
                                        <p:strVal val="visible"/>
                                      </p:to>
                                    </p:set>
                                    <p:animEffect transition="in" filter="wipe(down)">
                                      <p:cBhvr>
                                        <p:cTn id="41" dur="580">
                                          <p:stCondLst>
                                            <p:cond delay="0"/>
                                          </p:stCondLst>
                                        </p:cTn>
                                        <p:tgtEl>
                                          <p:spTgt spid="51210"/>
                                        </p:tgtEl>
                                      </p:cBhvr>
                                    </p:animEffect>
                                    <p:anim calcmode="lin" valueType="num">
                                      <p:cBhvr>
                                        <p:cTn id="42" dur="1822" tmFilter="0,0; 0.14,0.36; 0.43,0.73; 0.71,0.91; 1.0,1.0">
                                          <p:stCondLst>
                                            <p:cond delay="0"/>
                                          </p:stCondLst>
                                        </p:cTn>
                                        <p:tgtEl>
                                          <p:spTgt spid="51210"/>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1210"/>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1210"/>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1210"/>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1210"/>
                                        </p:tgtEl>
                                        <p:attrNameLst>
                                          <p:attrName>ppt_y</p:attrName>
                                        </p:attrNameLst>
                                      </p:cBhvr>
                                      <p:tavLst>
                                        <p:tav tm="0" fmla="#ppt_y-sin(pi*$)/81">
                                          <p:val>
                                            <p:fltVal val="0"/>
                                          </p:val>
                                        </p:tav>
                                        <p:tav tm="100000">
                                          <p:val>
                                            <p:fltVal val="1"/>
                                          </p:val>
                                        </p:tav>
                                      </p:tavLst>
                                    </p:anim>
                                    <p:animScale>
                                      <p:cBhvr>
                                        <p:cTn id="47" dur="26">
                                          <p:stCondLst>
                                            <p:cond delay="650"/>
                                          </p:stCondLst>
                                        </p:cTn>
                                        <p:tgtEl>
                                          <p:spTgt spid="51210"/>
                                        </p:tgtEl>
                                      </p:cBhvr>
                                      <p:to x="100000" y="60000"/>
                                    </p:animScale>
                                    <p:animScale>
                                      <p:cBhvr>
                                        <p:cTn id="48" dur="166" decel="50000">
                                          <p:stCondLst>
                                            <p:cond delay="676"/>
                                          </p:stCondLst>
                                        </p:cTn>
                                        <p:tgtEl>
                                          <p:spTgt spid="51210"/>
                                        </p:tgtEl>
                                      </p:cBhvr>
                                      <p:to x="100000" y="100000"/>
                                    </p:animScale>
                                    <p:animScale>
                                      <p:cBhvr>
                                        <p:cTn id="49" dur="26">
                                          <p:stCondLst>
                                            <p:cond delay="1312"/>
                                          </p:stCondLst>
                                        </p:cTn>
                                        <p:tgtEl>
                                          <p:spTgt spid="51210"/>
                                        </p:tgtEl>
                                      </p:cBhvr>
                                      <p:to x="100000" y="80000"/>
                                    </p:animScale>
                                    <p:animScale>
                                      <p:cBhvr>
                                        <p:cTn id="50" dur="166" decel="50000">
                                          <p:stCondLst>
                                            <p:cond delay="1338"/>
                                          </p:stCondLst>
                                        </p:cTn>
                                        <p:tgtEl>
                                          <p:spTgt spid="51210"/>
                                        </p:tgtEl>
                                      </p:cBhvr>
                                      <p:to x="100000" y="100000"/>
                                    </p:animScale>
                                    <p:animScale>
                                      <p:cBhvr>
                                        <p:cTn id="51" dur="26">
                                          <p:stCondLst>
                                            <p:cond delay="1642"/>
                                          </p:stCondLst>
                                        </p:cTn>
                                        <p:tgtEl>
                                          <p:spTgt spid="51210"/>
                                        </p:tgtEl>
                                      </p:cBhvr>
                                      <p:to x="100000" y="90000"/>
                                    </p:animScale>
                                    <p:animScale>
                                      <p:cBhvr>
                                        <p:cTn id="52" dur="166" decel="50000">
                                          <p:stCondLst>
                                            <p:cond delay="1668"/>
                                          </p:stCondLst>
                                        </p:cTn>
                                        <p:tgtEl>
                                          <p:spTgt spid="51210"/>
                                        </p:tgtEl>
                                      </p:cBhvr>
                                      <p:to x="100000" y="100000"/>
                                    </p:animScale>
                                    <p:animScale>
                                      <p:cBhvr>
                                        <p:cTn id="53" dur="26">
                                          <p:stCondLst>
                                            <p:cond delay="1808"/>
                                          </p:stCondLst>
                                        </p:cTn>
                                        <p:tgtEl>
                                          <p:spTgt spid="51210"/>
                                        </p:tgtEl>
                                      </p:cBhvr>
                                      <p:to x="100000" y="95000"/>
                                    </p:animScale>
                                    <p:animScale>
                                      <p:cBhvr>
                                        <p:cTn id="54" dur="166" decel="50000">
                                          <p:stCondLst>
                                            <p:cond delay="1834"/>
                                          </p:stCondLst>
                                        </p:cTn>
                                        <p:tgtEl>
                                          <p:spTgt spid="51210"/>
                                        </p:tgtEl>
                                      </p:cBhvr>
                                      <p:to x="100000" y="100000"/>
                                    </p:animScale>
                                  </p:childTnLst>
                                </p:cTn>
                              </p:par>
                            </p:childTnLst>
                          </p:cTn>
                        </p:par>
                        <p:par>
                          <p:cTn id="55" fill="hold" nodeType="afterGroup">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51212"/>
                                        </p:tgtEl>
                                        <p:attrNameLst>
                                          <p:attrName>style.visibility</p:attrName>
                                        </p:attrNameLst>
                                      </p:cBhvr>
                                      <p:to>
                                        <p:strVal val="visible"/>
                                      </p:to>
                                    </p:set>
                                    <p:animEffect transition="in" filter="wipe(down)">
                                      <p:cBhvr>
                                        <p:cTn id="58" dur="580">
                                          <p:stCondLst>
                                            <p:cond delay="0"/>
                                          </p:stCondLst>
                                        </p:cTn>
                                        <p:tgtEl>
                                          <p:spTgt spid="51212"/>
                                        </p:tgtEl>
                                      </p:cBhvr>
                                    </p:animEffect>
                                    <p:anim calcmode="lin" valueType="num">
                                      <p:cBhvr>
                                        <p:cTn id="59" dur="1822" tmFilter="0,0; 0.14,0.36; 0.43,0.73; 0.71,0.91; 1.0,1.0">
                                          <p:stCondLst>
                                            <p:cond delay="0"/>
                                          </p:stCondLst>
                                        </p:cTn>
                                        <p:tgtEl>
                                          <p:spTgt spid="51212"/>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51212"/>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51212"/>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51212"/>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51212"/>
                                        </p:tgtEl>
                                        <p:attrNameLst>
                                          <p:attrName>ppt_y</p:attrName>
                                        </p:attrNameLst>
                                      </p:cBhvr>
                                      <p:tavLst>
                                        <p:tav tm="0" fmla="#ppt_y-sin(pi*$)/81">
                                          <p:val>
                                            <p:fltVal val="0"/>
                                          </p:val>
                                        </p:tav>
                                        <p:tav tm="100000">
                                          <p:val>
                                            <p:fltVal val="1"/>
                                          </p:val>
                                        </p:tav>
                                      </p:tavLst>
                                    </p:anim>
                                    <p:animScale>
                                      <p:cBhvr>
                                        <p:cTn id="64" dur="26">
                                          <p:stCondLst>
                                            <p:cond delay="650"/>
                                          </p:stCondLst>
                                        </p:cTn>
                                        <p:tgtEl>
                                          <p:spTgt spid="51212"/>
                                        </p:tgtEl>
                                      </p:cBhvr>
                                      <p:to x="100000" y="60000"/>
                                    </p:animScale>
                                    <p:animScale>
                                      <p:cBhvr>
                                        <p:cTn id="65" dur="166" decel="50000">
                                          <p:stCondLst>
                                            <p:cond delay="676"/>
                                          </p:stCondLst>
                                        </p:cTn>
                                        <p:tgtEl>
                                          <p:spTgt spid="51212"/>
                                        </p:tgtEl>
                                      </p:cBhvr>
                                      <p:to x="100000" y="100000"/>
                                    </p:animScale>
                                    <p:animScale>
                                      <p:cBhvr>
                                        <p:cTn id="66" dur="26">
                                          <p:stCondLst>
                                            <p:cond delay="1312"/>
                                          </p:stCondLst>
                                        </p:cTn>
                                        <p:tgtEl>
                                          <p:spTgt spid="51212"/>
                                        </p:tgtEl>
                                      </p:cBhvr>
                                      <p:to x="100000" y="80000"/>
                                    </p:animScale>
                                    <p:animScale>
                                      <p:cBhvr>
                                        <p:cTn id="67" dur="166" decel="50000">
                                          <p:stCondLst>
                                            <p:cond delay="1338"/>
                                          </p:stCondLst>
                                        </p:cTn>
                                        <p:tgtEl>
                                          <p:spTgt spid="51212"/>
                                        </p:tgtEl>
                                      </p:cBhvr>
                                      <p:to x="100000" y="100000"/>
                                    </p:animScale>
                                    <p:animScale>
                                      <p:cBhvr>
                                        <p:cTn id="68" dur="26">
                                          <p:stCondLst>
                                            <p:cond delay="1642"/>
                                          </p:stCondLst>
                                        </p:cTn>
                                        <p:tgtEl>
                                          <p:spTgt spid="51212"/>
                                        </p:tgtEl>
                                      </p:cBhvr>
                                      <p:to x="100000" y="90000"/>
                                    </p:animScale>
                                    <p:animScale>
                                      <p:cBhvr>
                                        <p:cTn id="69" dur="166" decel="50000">
                                          <p:stCondLst>
                                            <p:cond delay="1668"/>
                                          </p:stCondLst>
                                        </p:cTn>
                                        <p:tgtEl>
                                          <p:spTgt spid="51212"/>
                                        </p:tgtEl>
                                      </p:cBhvr>
                                      <p:to x="100000" y="100000"/>
                                    </p:animScale>
                                    <p:animScale>
                                      <p:cBhvr>
                                        <p:cTn id="70" dur="26">
                                          <p:stCondLst>
                                            <p:cond delay="1808"/>
                                          </p:stCondLst>
                                        </p:cTn>
                                        <p:tgtEl>
                                          <p:spTgt spid="51212"/>
                                        </p:tgtEl>
                                      </p:cBhvr>
                                      <p:to x="100000" y="95000"/>
                                    </p:animScale>
                                    <p:animScale>
                                      <p:cBhvr>
                                        <p:cTn id="71" dur="166" decel="50000">
                                          <p:stCondLst>
                                            <p:cond delay="1834"/>
                                          </p:stCondLst>
                                        </p:cTn>
                                        <p:tgtEl>
                                          <p:spTgt spid="51212"/>
                                        </p:tgtEl>
                                      </p:cBhvr>
                                      <p:to x="100000" y="100000"/>
                                    </p:animScale>
                                  </p:childTnLst>
                                </p:cTn>
                              </p:par>
                            </p:childTnLst>
                          </p:cTn>
                        </p:par>
                        <p:par>
                          <p:cTn id="72" fill="hold" nodeType="afterGroup">
                            <p:stCondLst>
                              <p:cond delay="8000"/>
                            </p:stCondLst>
                            <p:childTnLst>
                              <p:par>
                                <p:cTn id="73" presetID="26" presetClass="entr" presetSubtype="0" fill="hold" grpId="0" nodeType="afterEffect">
                                  <p:stCondLst>
                                    <p:cond delay="0"/>
                                  </p:stCondLst>
                                  <p:childTnLst>
                                    <p:set>
                                      <p:cBhvr>
                                        <p:cTn id="74" dur="1" fill="hold">
                                          <p:stCondLst>
                                            <p:cond delay="0"/>
                                          </p:stCondLst>
                                        </p:cTn>
                                        <p:tgtEl>
                                          <p:spTgt spid="51213"/>
                                        </p:tgtEl>
                                        <p:attrNameLst>
                                          <p:attrName>style.visibility</p:attrName>
                                        </p:attrNameLst>
                                      </p:cBhvr>
                                      <p:to>
                                        <p:strVal val="visible"/>
                                      </p:to>
                                    </p:set>
                                    <p:animEffect transition="in" filter="wipe(down)">
                                      <p:cBhvr>
                                        <p:cTn id="75" dur="580">
                                          <p:stCondLst>
                                            <p:cond delay="0"/>
                                          </p:stCondLst>
                                        </p:cTn>
                                        <p:tgtEl>
                                          <p:spTgt spid="51213"/>
                                        </p:tgtEl>
                                      </p:cBhvr>
                                    </p:animEffect>
                                    <p:anim calcmode="lin" valueType="num">
                                      <p:cBhvr>
                                        <p:cTn id="76" dur="1822" tmFilter="0,0; 0.14,0.36; 0.43,0.73; 0.71,0.91; 1.0,1.0">
                                          <p:stCondLst>
                                            <p:cond delay="0"/>
                                          </p:stCondLst>
                                        </p:cTn>
                                        <p:tgtEl>
                                          <p:spTgt spid="51213"/>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1213"/>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1213"/>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1213"/>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1213"/>
                                        </p:tgtEl>
                                        <p:attrNameLst>
                                          <p:attrName>ppt_y</p:attrName>
                                        </p:attrNameLst>
                                      </p:cBhvr>
                                      <p:tavLst>
                                        <p:tav tm="0" fmla="#ppt_y-sin(pi*$)/81">
                                          <p:val>
                                            <p:fltVal val="0"/>
                                          </p:val>
                                        </p:tav>
                                        <p:tav tm="100000">
                                          <p:val>
                                            <p:fltVal val="1"/>
                                          </p:val>
                                        </p:tav>
                                      </p:tavLst>
                                    </p:anim>
                                    <p:animScale>
                                      <p:cBhvr>
                                        <p:cTn id="81" dur="26">
                                          <p:stCondLst>
                                            <p:cond delay="650"/>
                                          </p:stCondLst>
                                        </p:cTn>
                                        <p:tgtEl>
                                          <p:spTgt spid="51213"/>
                                        </p:tgtEl>
                                      </p:cBhvr>
                                      <p:to x="100000" y="60000"/>
                                    </p:animScale>
                                    <p:animScale>
                                      <p:cBhvr>
                                        <p:cTn id="82" dur="166" decel="50000">
                                          <p:stCondLst>
                                            <p:cond delay="676"/>
                                          </p:stCondLst>
                                        </p:cTn>
                                        <p:tgtEl>
                                          <p:spTgt spid="51213"/>
                                        </p:tgtEl>
                                      </p:cBhvr>
                                      <p:to x="100000" y="100000"/>
                                    </p:animScale>
                                    <p:animScale>
                                      <p:cBhvr>
                                        <p:cTn id="83" dur="26">
                                          <p:stCondLst>
                                            <p:cond delay="1312"/>
                                          </p:stCondLst>
                                        </p:cTn>
                                        <p:tgtEl>
                                          <p:spTgt spid="51213"/>
                                        </p:tgtEl>
                                      </p:cBhvr>
                                      <p:to x="100000" y="80000"/>
                                    </p:animScale>
                                    <p:animScale>
                                      <p:cBhvr>
                                        <p:cTn id="84" dur="166" decel="50000">
                                          <p:stCondLst>
                                            <p:cond delay="1338"/>
                                          </p:stCondLst>
                                        </p:cTn>
                                        <p:tgtEl>
                                          <p:spTgt spid="51213"/>
                                        </p:tgtEl>
                                      </p:cBhvr>
                                      <p:to x="100000" y="100000"/>
                                    </p:animScale>
                                    <p:animScale>
                                      <p:cBhvr>
                                        <p:cTn id="85" dur="26">
                                          <p:stCondLst>
                                            <p:cond delay="1642"/>
                                          </p:stCondLst>
                                        </p:cTn>
                                        <p:tgtEl>
                                          <p:spTgt spid="51213"/>
                                        </p:tgtEl>
                                      </p:cBhvr>
                                      <p:to x="100000" y="90000"/>
                                    </p:animScale>
                                    <p:animScale>
                                      <p:cBhvr>
                                        <p:cTn id="86" dur="166" decel="50000">
                                          <p:stCondLst>
                                            <p:cond delay="1668"/>
                                          </p:stCondLst>
                                        </p:cTn>
                                        <p:tgtEl>
                                          <p:spTgt spid="51213"/>
                                        </p:tgtEl>
                                      </p:cBhvr>
                                      <p:to x="100000" y="100000"/>
                                    </p:animScale>
                                    <p:animScale>
                                      <p:cBhvr>
                                        <p:cTn id="87" dur="26">
                                          <p:stCondLst>
                                            <p:cond delay="1808"/>
                                          </p:stCondLst>
                                        </p:cTn>
                                        <p:tgtEl>
                                          <p:spTgt spid="51213"/>
                                        </p:tgtEl>
                                      </p:cBhvr>
                                      <p:to x="100000" y="95000"/>
                                    </p:animScale>
                                    <p:animScale>
                                      <p:cBhvr>
                                        <p:cTn id="88" dur="166" decel="50000">
                                          <p:stCondLst>
                                            <p:cond delay="1834"/>
                                          </p:stCondLst>
                                        </p:cTn>
                                        <p:tgtEl>
                                          <p:spTgt spid="51213"/>
                                        </p:tgtEl>
                                      </p:cBhvr>
                                      <p:to x="100000" y="100000"/>
                                    </p:animScale>
                                  </p:childTnLst>
                                </p:cTn>
                              </p:par>
                            </p:childTnLst>
                          </p:cTn>
                        </p:par>
                        <p:par>
                          <p:cTn id="89" fill="hold" nodeType="afterGroup">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1214"/>
                                        </p:tgtEl>
                                        <p:attrNameLst>
                                          <p:attrName>style.visibility</p:attrName>
                                        </p:attrNameLst>
                                      </p:cBhvr>
                                      <p:to>
                                        <p:strVal val="visible"/>
                                      </p:to>
                                    </p:set>
                                    <p:animEffect transition="in" filter="wipe(down)">
                                      <p:cBhvr>
                                        <p:cTn id="92" dur="580">
                                          <p:stCondLst>
                                            <p:cond delay="0"/>
                                          </p:stCondLst>
                                        </p:cTn>
                                        <p:tgtEl>
                                          <p:spTgt spid="51214"/>
                                        </p:tgtEl>
                                      </p:cBhvr>
                                    </p:animEffect>
                                    <p:anim calcmode="lin" valueType="num">
                                      <p:cBhvr>
                                        <p:cTn id="93" dur="1822" tmFilter="0,0; 0.14,0.36; 0.43,0.73; 0.71,0.91; 1.0,1.0">
                                          <p:stCondLst>
                                            <p:cond delay="0"/>
                                          </p:stCondLst>
                                        </p:cTn>
                                        <p:tgtEl>
                                          <p:spTgt spid="51214"/>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1214"/>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1214"/>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1214"/>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1214"/>
                                        </p:tgtEl>
                                        <p:attrNameLst>
                                          <p:attrName>ppt_y</p:attrName>
                                        </p:attrNameLst>
                                      </p:cBhvr>
                                      <p:tavLst>
                                        <p:tav tm="0" fmla="#ppt_y-sin(pi*$)/81">
                                          <p:val>
                                            <p:fltVal val="0"/>
                                          </p:val>
                                        </p:tav>
                                        <p:tav tm="100000">
                                          <p:val>
                                            <p:fltVal val="1"/>
                                          </p:val>
                                        </p:tav>
                                      </p:tavLst>
                                    </p:anim>
                                    <p:animScale>
                                      <p:cBhvr>
                                        <p:cTn id="98" dur="26">
                                          <p:stCondLst>
                                            <p:cond delay="650"/>
                                          </p:stCondLst>
                                        </p:cTn>
                                        <p:tgtEl>
                                          <p:spTgt spid="51214"/>
                                        </p:tgtEl>
                                      </p:cBhvr>
                                      <p:to x="100000" y="60000"/>
                                    </p:animScale>
                                    <p:animScale>
                                      <p:cBhvr>
                                        <p:cTn id="99" dur="166" decel="50000">
                                          <p:stCondLst>
                                            <p:cond delay="676"/>
                                          </p:stCondLst>
                                        </p:cTn>
                                        <p:tgtEl>
                                          <p:spTgt spid="51214"/>
                                        </p:tgtEl>
                                      </p:cBhvr>
                                      <p:to x="100000" y="100000"/>
                                    </p:animScale>
                                    <p:animScale>
                                      <p:cBhvr>
                                        <p:cTn id="100" dur="26">
                                          <p:stCondLst>
                                            <p:cond delay="1312"/>
                                          </p:stCondLst>
                                        </p:cTn>
                                        <p:tgtEl>
                                          <p:spTgt spid="51214"/>
                                        </p:tgtEl>
                                      </p:cBhvr>
                                      <p:to x="100000" y="80000"/>
                                    </p:animScale>
                                    <p:animScale>
                                      <p:cBhvr>
                                        <p:cTn id="101" dur="166" decel="50000">
                                          <p:stCondLst>
                                            <p:cond delay="1338"/>
                                          </p:stCondLst>
                                        </p:cTn>
                                        <p:tgtEl>
                                          <p:spTgt spid="51214"/>
                                        </p:tgtEl>
                                      </p:cBhvr>
                                      <p:to x="100000" y="100000"/>
                                    </p:animScale>
                                    <p:animScale>
                                      <p:cBhvr>
                                        <p:cTn id="102" dur="26">
                                          <p:stCondLst>
                                            <p:cond delay="1642"/>
                                          </p:stCondLst>
                                        </p:cTn>
                                        <p:tgtEl>
                                          <p:spTgt spid="51214"/>
                                        </p:tgtEl>
                                      </p:cBhvr>
                                      <p:to x="100000" y="90000"/>
                                    </p:animScale>
                                    <p:animScale>
                                      <p:cBhvr>
                                        <p:cTn id="103" dur="166" decel="50000">
                                          <p:stCondLst>
                                            <p:cond delay="1668"/>
                                          </p:stCondLst>
                                        </p:cTn>
                                        <p:tgtEl>
                                          <p:spTgt spid="51214"/>
                                        </p:tgtEl>
                                      </p:cBhvr>
                                      <p:to x="100000" y="100000"/>
                                    </p:animScale>
                                    <p:animScale>
                                      <p:cBhvr>
                                        <p:cTn id="104" dur="26">
                                          <p:stCondLst>
                                            <p:cond delay="1808"/>
                                          </p:stCondLst>
                                        </p:cTn>
                                        <p:tgtEl>
                                          <p:spTgt spid="51214"/>
                                        </p:tgtEl>
                                      </p:cBhvr>
                                      <p:to x="100000" y="95000"/>
                                    </p:animScale>
                                    <p:animScale>
                                      <p:cBhvr>
                                        <p:cTn id="105" dur="166" decel="50000">
                                          <p:stCondLst>
                                            <p:cond delay="1834"/>
                                          </p:stCondLst>
                                        </p:cTn>
                                        <p:tgtEl>
                                          <p:spTgt spid="512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8" grpId="0"/>
      <p:bldP spid="51209" grpId="0"/>
      <p:bldP spid="51210" grpId="0"/>
      <p:bldP spid="51212" grpId="0"/>
      <p:bldP spid="51213" grpId="0"/>
      <p:bldP spid="512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ea typeface="ＭＳ Ｐゴシック" pitchFamily="1" charset="-128"/>
              </a:rPr>
              <a:t>Wheels and Axles</a:t>
            </a:r>
          </a:p>
        </p:txBody>
      </p:sp>
      <p:sp>
        <p:nvSpPr>
          <p:cNvPr id="6147" name="Rectangle 3"/>
          <p:cNvSpPr>
            <a:spLocks noGrp="1" noChangeArrowheads="1"/>
          </p:cNvSpPr>
          <p:nvPr>
            <p:ph type="body" sz="half" idx="1"/>
          </p:nvPr>
        </p:nvSpPr>
        <p:spPr/>
        <p:txBody>
          <a:bodyPr/>
          <a:lstStyle/>
          <a:p>
            <a:pPr eaLnBrk="1" hangingPunct="1">
              <a:lnSpc>
                <a:spcPct val="90000"/>
              </a:lnSpc>
            </a:pPr>
            <a:r>
              <a:rPr lang="en-US" altLang="en-US" sz="2800" smtClean="0">
                <a:ea typeface="ＭＳ Ｐゴシック" pitchFamily="1" charset="-128"/>
              </a:rPr>
              <a:t>The wheel and axle are a simple machine</a:t>
            </a:r>
          </a:p>
          <a:p>
            <a:pPr eaLnBrk="1" hangingPunct="1">
              <a:lnSpc>
                <a:spcPct val="90000"/>
              </a:lnSpc>
            </a:pPr>
            <a:r>
              <a:rPr lang="en-US" altLang="en-US" sz="2800" smtClean="0">
                <a:ea typeface="ＭＳ Ｐゴシック" pitchFamily="1" charset="-128"/>
              </a:rPr>
              <a:t>The axle is a rod that goes through the wheel which allows the wheel to turn</a:t>
            </a:r>
          </a:p>
          <a:p>
            <a:pPr eaLnBrk="1" hangingPunct="1">
              <a:lnSpc>
                <a:spcPct val="90000"/>
              </a:lnSpc>
            </a:pPr>
            <a:r>
              <a:rPr lang="en-US" altLang="en-US" sz="2800" smtClean="0">
                <a:ea typeface="ＭＳ Ｐゴシック" pitchFamily="1" charset="-128"/>
              </a:rPr>
              <a:t>Gears are a form of wheels and axles</a:t>
            </a:r>
          </a:p>
        </p:txBody>
      </p:sp>
      <p:pic>
        <p:nvPicPr>
          <p:cNvPr id="6148" name="Picture 9" descr="s10%20whe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572000"/>
            <a:ext cx="2895600"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2" descr="hmhears4"/>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029200" y="2460625"/>
            <a:ext cx="3810000" cy="2544763"/>
          </a:xfrm>
          <a:noFill/>
        </p:spPr>
      </p:pic>
      <p:pic>
        <p:nvPicPr>
          <p:cNvPr id="6150" name="Picture 13" descr="gea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0"/>
            <a:ext cx="16573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2" name="AutoShape 2"/>
          <p:cNvSpPr>
            <a:spLocks noChangeArrowheads="1"/>
          </p:cNvSpPr>
          <p:nvPr/>
        </p:nvSpPr>
        <p:spPr bwMode="auto">
          <a:xfrm rot="-4233598">
            <a:off x="4914900" y="3390900"/>
            <a:ext cx="2514600" cy="1371600"/>
          </a:xfrm>
          <a:prstGeom prst="rightArrow">
            <a:avLst>
              <a:gd name="adj1" fmla="val 50000"/>
              <a:gd name="adj2" fmla="val 45833"/>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Narrow" pitchFamily="-111" charset="0"/>
                <a:ea typeface="ＭＳ Ｐゴシック" pitchFamily="1" charset="-128"/>
              </a:defRPr>
            </a:lvl1pPr>
            <a:lvl2pPr marL="742950" indent="-285750" eaLnBrk="0" hangingPunct="0">
              <a:defRPr sz="2400">
                <a:solidFill>
                  <a:schemeClr val="tx1"/>
                </a:solidFill>
                <a:latin typeface="Arial Narrow" pitchFamily="-111" charset="0"/>
                <a:ea typeface="ＭＳ Ｐゴシック" pitchFamily="1" charset="-128"/>
              </a:defRPr>
            </a:lvl2pPr>
            <a:lvl3pPr marL="1143000" indent="-228600" eaLnBrk="0" hangingPunct="0">
              <a:defRPr sz="2400">
                <a:solidFill>
                  <a:schemeClr val="tx1"/>
                </a:solidFill>
                <a:latin typeface="Arial Narrow" pitchFamily="-111" charset="0"/>
                <a:ea typeface="ＭＳ Ｐゴシック" pitchFamily="1" charset="-128"/>
              </a:defRPr>
            </a:lvl3pPr>
            <a:lvl4pPr marL="1600200" indent="-228600" eaLnBrk="0" hangingPunct="0">
              <a:defRPr sz="2400">
                <a:solidFill>
                  <a:schemeClr val="tx1"/>
                </a:solidFill>
                <a:latin typeface="Arial Narrow" pitchFamily="-111" charset="0"/>
                <a:ea typeface="ＭＳ Ｐゴシック" pitchFamily="1" charset="-128"/>
              </a:defRPr>
            </a:lvl4pPr>
            <a:lvl5pPr marL="2057400" indent="-228600" eaLnBrk="0" hangingPunct="0">
              <a:defRPr sz="2400">
                <a:solidFill>
                  <a:schemeClr val="tx1"/>
                </a:solidFill>
                <a:latin typeface="Arial Narrow" pitchFamily="-11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p:cTn id="7" dur="1000" fill="hold"/>
                                        <p:tgtEl>
                                          <p:spTgt spid="614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14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14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147">
                                            <p:txEl>
                                              <p:pRg st="1" end="1"/>
                                            </p:txEl>
                                          </p:spTgt>
                                        </p:tgtEl>
                                        <p:attrNameLst>
                                          <p:attrName>style.visibility</p:attrName>
                                        </p:attrNameLst>
                                      </p:cBhvr>
                                      <p:to>
                                        <p:strVal val="visible"/>
                                      </p:to>
                                    </p:set>
                                    <p:anim calcmode="lin" valueType="num">
                                      <p:cBhvr>
                                        <p:cTn id="14" dur="1000" fill="hold"/>
                                        <p:tgtEl>
                                          <p:spTgt spid="6147">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614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14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6147">
                                            <p:txEl>
                                              <p:pRg st="2" end="2"/>
                                            </p:txEl>
                                          </p:spTgt>
                                        </p:tgtEl>
                                        <p:attrNameLst>
                                          <p:attrName>style.visibility</p:attrName>
                                        </p:attrNameLst>
                                      </p:cBhvr>
                                      <p:to>
                                        <p:strVal val="visible"/>
                                      </p:to>
                                    </p:set>
                                    <p:anim calcmode="lin" valueType="num">
                                      <p:cBhvr>
                                        <p:cTn id="21" dur="1000" fill="hold"/>
                                        <p:tgtEl>
                                          <p:spTgt spid="6147">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614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147">
                                            <p:txEl>
                                              <p:pRg st="2" end="2"/>
                                            </p:txEl>
                                          </p:spTgt>
                                        </p:tgtEl>
                                      </p:cBhvr>
                                    </p:animEffect>
                                  </p:childTnLst>
                                </p:cTn>
                              </p:par>
                            </p:childTnLst>
                          </p:cTn>
                        </p:par>
                        <p:par>
                          <p:cTn id="24" fill="hold" nodeType="afterGroup">
                            <p:stCondLst>
                              <p:cond delay="1000"/>
                            </p:stCondLst>
                            <p:childTnLst>
                              <p:par>
                                <p:cTn id="25" presetID="52" presetClass="entr" presetSubtype="0" fill="hold" grpId="0" nodeType="afterEffect">
                                  <p:stCondLst>
                                    <p:cond delay="0"/>
                                  </p:stCondLst>
                                  <p:childTnLst>
                                    <p:set>
                                      <p:cBhvr>
                                        <p:cTn id="26" dur="1" fill="hold">
                                          <p:stCondLst>
                                            <p:cond delay="0"/>
                                          </p:stCondLst>
                                        </p:cTn>
                                        <p:tgtEl>
                                          <p:spTgt spid="61442"/>
                                        </p:tgtEl>
                                        <p:attrNameLst>
                                          <p:attrName>style.visibility</p:attrName>
                                        </p:attrNameLst>
                                      </p:cBhvr>
                                      <p:to>
                                        <p:strVal val="visible"/>
                                      </p:to>
                                    </p:set>
                                    <p:animScale>
                                      <p:cBhvr>
                                        <p:cTn id="27" dur="1000" decel="50000" fill="hold">
                                          <p:stCondLst>
                                            <p:cond delay="0"/>
                                          </p:stCondLst>
                                        </p:cTn>
                                        <p:tgtEl>
                                          <p:spTgt spid="614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61442"/>
                                        </p:tgtEl>
                                        <p:attrNameLst>
                                          <p:attrName>ppt_x</p:attrName>
                                          <p:attrName>ppt_y</p:attrName>
                                        </p:attrNameLst>
                                      </p:cBhvr>
                                    </p:animMotion>
                                    <p:animEffect transition="in" filter="fade">
                                      <p:cBhvr>
                                        <p:cTn id="29" dur="1000"/>
                                        <p:tgtEl>
                                          <p:spTgt spid="61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P spid="614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ea typeface="ＭＳ Ｐゴシック" pitchFamily="1" charset="-128"/>
              </a:rPr>
              <a:t>Pulleys</a:t>
            </a:r>
          </a:p>
        </p:txBody>
      </p:sp>
      <p:sp>
        <p:nvSpPr>
          <p:cNvPr id="7171" name="Rectangle 3"/>
          <p:cNvSpPr>
            <a:spLocks noGrp="1" noChangeArrowheads="1"/>
          </p:cNvSpPr>
          <p:nvPr>
            <p:ph type="body" sz="half" idx="1"/>
          </p:nvPr>
        </p:nvSpPr>
        <p:spPr/>
        <p:txBody>
          <a:bodyPr/>
          <a:lstStyle/>
          <a:p>
            <a:pPr eaLnBrk="1" hangingPunct="1"/>
            <a:r>
              <a:rPr lang="en-US" altLang="en-US" sz="2800" smtClean="0">
                <a:ea typeface="ＭＳ Ｐゴシック" pitchFamily="1" charset="-128"/>
              </a:rPr>
              <a:t>Pulley are wheels and axles with a groove around the outside</a:t>
            </a:r>
          </a:p>
          <a:p>
            <a:pPr eaLnBrk="1" hangingPunct="1"/>
            <a:r>
              <a:rPr lang="en-US" altLang="en-US" sz="2800" smtClean="0">
                <a:ea typeface="ＭＳ Ｐゴシック" pitchFamily="1" charset="-128"/>
              </a:rPr>
              <a:t>A pulley needs a rope, chain or belt around the groove to make it do work</a:t>
            </a:r>
          </a:p>
        </p:txBody>
      </p:sp>
      <p:pic>
        <p:nvPicPr>
          <p:cNvPr id="7172" name="Picture 19" descr="pulley"/>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105400" y="457200"/>
            <a:ext cx="3810000" cy="2855913"/>
          </a:xfrm>
          <a:noFill/>
        </p:spPr>
      </p:pic>
      <p:pic>
        <p:nvPicPr>
          <p:cNvPr id="7173" name="Picture 20" descr="mystic%20pulley%20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8600" y="3276600"/>
            <a:ext cx="2387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p:cTn id="7" dur="1000" fill="hold"/>
                                        <p:tgtEl>
                                          <p:spTgt spid="7171">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717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717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 calcmode="lin" valueType="num">
                                      <p:cBhvr>
                                        <p:cTn id="14" dur="1000" fill="hold"/>
                                        <p:tgtEl>
                                          <p:spTgt spid="7171">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717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1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ea typeface="ＭＳ Ｐゴシック" pitchFamily="1" charset="-128"/>
              </a:rPr>
              <a:t>Inclined Planes</a:t>
            </a:r>
          </a:p>
        </p:txBody>
      </p:sp>
      <p:sp>
        <p:nvSpPr>
          <p:cNvPr id="8195" name="Rectangle 3"/>
          <p:cNvSpPr>
            <a:spLocks noGrp="1" noChangeArrowheads="1"/>
          </p:cNvSpPr>
          <p:nvPr>
            <p:ph type="body" sz="half" idx="1"/>
          </p:nvPr>
        </p:nvSpPr>
        <p:spPr/>
        <p:txBody>
          <a:bodyPr/>
          <a:lstStyle/>
          <a:p>
            <a:pPr eaLnBrk="1" hangingPunct="1"/>
            <a:r>
              <a:rPr lang="en-US" altLang="en-US" sz="2800" smtClean="0">
                <a:ea typeface="ＭＳ Ｐゴシック" pitchFamily="1" charset="-128"/>
              </a:rPr>
              <a:t>An inclined plane is a flat surface that is higher on one end</a:t>
            </a:r>
          </a:p>
          <a:p>
            <a:pPr eaLnBrk="1" hangingPunct="1"/>
            <a:r>
              <a:rPr lang="en-US" altLang="en-US" sz="2800" smtClean="0">
                <a:ea typeface="ＭＳ Ｐゴシック" pitchFamily="1" charset="-128"/>
              </a:rPr>
              <a:t>Inclined planes make the work of moving things easier</a:t>
            </a:r>
          </a:p>
        </p:txBody>
      </p:sp>
      <p:pic>
        <p:nvPicPr>
          <p:cNvPr id="8196" name="Picture 13" descr="bathtu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0"/>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4" descr="ram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641850"/>
            <a:ext cx="1924050"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2" descr="stairs"/>
          <p:cNvPicPr>
            <a:picLocks noGrp="1" noChangeAspect="1" noChangeArrowheads="1"/>
          </p:cNvPicPr>
          <p:nvPr>
            <p:ph type="clipArt" sz="half" idx="2"/>
          </p:nvPr>
        </p:nvPicPr>
        <p:blipFill>
          <a:blip r:embed="rId5">
            <a:extLst>
              <a:ext uri="{28A0092B-C50C-407E-A947-70E740481C1C}">
                <a14:useLocalDpi xmlns:a14="http://schemas.microsoft.com/office/drawing/2010/main" val="0"/>
              </a:ext>
            </a:extLst>
          </a:blip>
          <a:srcRect/>
          <a:stretch>
            <a:fillRect/>
          </a:stretch>
        </p:blipFill>
        <p:spPr>
          <a:xfrm>
            <a:off x="5029200" y="2305050"/>
            <a:ext cx="3810000" cy="28575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p:cTn id="7" dur="1000" fill="hold"/>
                                        <p:tgtEl>
                                          <p:spTgt spid="819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819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819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195">
                                            <p:txEl>
                                              <p:pRg st="1" end="1"/>
                                            </p:txEl>
                                          </p:spTgt>
                                        </p:tgtEl>
                                        <p:attrNameLst>
                                          <p:attrName>style.visibility</p:attrName>
                                        </p:attrNameLst>
                                      </p:cBhvr>
                                      <p:to>
                                        <p:strVal val="visible"/>
                                      </p:to>
                                    </p:set>
                                    <p:anim calcmode="lin" valueType="num">
                                      <p:cBhvr>
                                        <p:cTn id="14" dur="1000" fill="hold"/>
                                        <p:tgtEl>
                                          <p:spTgt spid="819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819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ea typeface="ＭＳ Ｐゴシック" pitchFamily="1" charset="-128"/>
              </a:rPr>
              <a:t>Wedges</a:t>
            </a:r>
          </a:p>
        </p:txBody>
      </p:sp>
      <p:sp>
        <p:nvSpPr>
          <p:cNvPr id="9219" name="Rectangle 3"/>
          <p:cNvSpPr>
            <a:spLocks noGrp="1" noChangeArrowheads="1"/>
          </p:cNvSpPr>
          <p:nvPr>
            <p:ph type="body" sz="half" idx="1"/>
          </p:nvPr>
        </p:nvSpPr>
        <p:spPr/>
        <p:txBody>
          <a:bodyPr/>
          <a:lstStyle/>
          <a:p>
            <a:pPr eaLnBrk="1" hangingPunct="1"/>
            <a:r>
              <a:rPr lang="en-US" altLang="en-US" sz="2800" smtClean="0">
                <a:latin typeface="Verdana" pitchFamily="-111" charset="0"/>
                <a:ea typeface="ＭＳ Ｐゴシック" pitchFamily="1" charset="-128"/>
              </a:rPr>
              <a:t>Two inclined planes joined back to back.</a:t>
            </a:r>
            <a:r>
              <a:rPr lang="en-US" altLang="en-US" sz="2800" smtClean="0">
                <a:solidFill>
                  <a:srgbClr val="000000"/>
                </a:solidFill>
                <a:latin typeface="Verdana" pitchFamily="-111" charset="0"/>
                <a:ea typeface="ＭＳ Ｐゴシック" pitchFamily="1" charset="-128"/>
              </a:rPr>
              <a:t> </a:t>
            </a:r>
          </a:p>
          <a:p>
            <a:pPr eaLnBrk="1" hangingPunct="1"/>
            <a:r>
              <a:rPr lang="en-US" altLang="en-US" sz="2800" smtClean="0">
                <a:latin typeface="Verdana" pitchFamily="-111" charset="0"/>
                <a:ea typeface="ＭＳ Ｐゴシック" pitchFamily="1" charset="-128"/>
              </a:rPr>
              <a:t>Wedges are used to split things.</a:t>
            </a:r>
          </a:p>
        </p:txBody>
      </p:sp>
      <p:pic>
        <p:nvPicPr>
          <p:cNvPr id="9220" name="Picture 15" descr="wood a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8238" y="0"/>
            <a:ext cx="2925762"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8" descr="zippe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743575" y="1676400"/>
            <a:ext cx="2381250" cy="4114800"/>
          </a:xfrm>
          <a:noFill/>
        </p:spPr>
      </p:pic>
      <p:pic>
        <p:nvPicPr>
          <p:cNvPr id="9222" name="Picture 19" descr="kniv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3895725"/>
            <a:ext cx="2438400"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1000" fill="hold"/>
                                        <p:tgtEl>
                                          <p:spTgt spid="9219">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921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1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9219">
                                            <p:txEl>
                                              <p:pRg st="1" end="1"/>
                                            </p:txEl>
                                          </p:spTgt>
                                        </p:tgtEl>
                                        <p:attrNameLst>
                                          <p:attrName>style.visibility</p:attrName>
                                        </p:attrNameLst>
                                      </p:cBhvr>
                                      <p:to>
                                        <p:strVal val="visible"/>
                                      </p:to>
                                    </p:set>
                                    <p:anim calcmode="lin" valueType="num">
                                      <p:cBhvr>
                                        <p:cTn id="14" dur="1000" fill="hold"/>
                                        <p:tgtEl>
                                          <p:spTgt spid="9219">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921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ea typeface="ＭＳ Ｐゴシック" pitchFamily="1" charset="-128"/>
              </a:rPr>
              <a:t>Screws</a:t>
            </a:r>
          </a:p>
        </p:txBody>
      </p:sp>
      <p:sp>
        <p:nvSpPr>
          <p:cNvPr id="10243" name="Rectangle 3"/>
          <p:cNvSpPr>
            <a:spLocks noGrp="1" noChangeArrowheads="1"/>
          </p:cNvSpPr>
          <p:nvPr>
            <p:ph type="body" sz="half" idx="1"/>
          </p:nvPr>
        </p:nvSpPr>
        <p:spPr/>
        <p:txBody>
          <a:bodyPr/>
          <a:lstStyle/>
          <a:p>
            <a:pPr eaLnBrk="1" hangingPunct="1"/>
            <a:r>
              <a:rPr lang="en-US" altLang="en-US" sz="2800" smtClean="0">
                <a:latin typeface="Verdana" pitchFamily="-111" charset="0"/>
                <a:ea typeface="ＭＳ Ｐゴシック" pitchFamily="1" charset="-128"/>
              </a:rPr>
              <a:t>A screw is an inclined plane wrapped around a shaft or cylinder. </a:t>
            </a:r>
          </a:p>
          <a:p>
            <a:pPr eaLnBrk="1" hangingPunct="1"/>
            <a:r>
              <a:rPr lang="en-US" altLang="en-US" sz="2800" smtClean="0">
                <a:latin typeface="Verdana" pitchFamily="-111" charset="0"/>
                <a:ea typeface="ＭＳ Ｐゴシック" pitchFamily="1" charset="-128"/>
              </a:rPr>
              <a:t>The inclined plane allows the screw to move itself when rotated.</a:t>
            </a:r>
          </a:p>
        </p:txBody>
      </p:sp>
      <p:pic>
        <p:nvPicPr>
          <p:cNvPr id="10244" name="Picture 12" descr="6528_a_screw"/>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819775" y="1676400"/>
            <a:ext cx="2228850" cy="41148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p:cTn id="7" dur="1000" fill="hold"/>
                                        <p:tgtEl>
                                          <p:spTgt spid="1024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024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4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0243">
                                            <p:txEl>
                                              <p:pRg st="1" end="1"/>
                                            </p:txEl>
                                          </p:spTgt>
                                        </p:tgtEl>
                                        <p:attrNameLst>
                                          <p:attrName>style.visibility</p:attrName>
                                        </p:attrNameLst>
                                      </p:cBhvr>
                                      <p:to>
                                        <p:strVal val="visible"/>
                                      </p:to>
                                    </p:set>
                                    <p:anim calcmode="lin" valueType="num">
                                      <p:cBhvr>
                                        <p:cTn id="14" dur="1000" fill="hold"/>
                                        <p:tgtEl>
                                          <p:spTgt spid="1024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1024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02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ea typeface="ＭＳ Ｐゴシック" pitchFamily="1" charset="-128"/>
              </a:rPr>
              <a:t>Levers-First Class</a:t>
            </a:r>
          </a:p>
        </p:txBody>
      </p:sp>
      <p:sp>
        <p:nvSpPr>
          <p:cNvPr id="11267" name="Rectangle 3"/>
          <p:cNvSpPr>
            <a:spLocks noGrp="1" noChangeArrowheads="1"/>
          </p:cNvSpPr>
          <p:nvPr>
            <p:ph type="body" sz="half" idx="1"/>
          </p:nvPr>
        </p:nvSpPr>
        <p:spPr/>
        <p:txBody>
          <a:bodyPr/>
          <a:lstStyle/>
          <a:p>
            <a:pPr eaLnBrk="1" hangingPunct="1"/>
            <a:r>
              <a:rPr lang="en-US" altLang="en-US" sz="2800" smtClean="0">
                <a:ea typeface="ＭＳ Ｐゴシック" pitchFamily="1" charset="-128"/>
              </a:rPr>
              <a:t>In a first class lever the fulcrum is in the middle and the load and effort is on either side</a:t>
            </a:r>
          </a:p>
          <a:p>
            <a:pPr eaLnBrk="1" hangingPunct="1"/>
            <a:r>
              <a:rPr lang="en-US" altLang="en-US" sz="2800" smtClean="0">
                <a:ea typeface="ＭＳ Ｐゴシック" pitchFamily="1" charset="-128"/>
              </a:rPr>
              <a:t>Think of a see-saw</a:t>
            </a:r>
          </a:p>
        </p:txBody>
      </p:sp>
      <p:sp>
        <p:nvSpPr>
          <p:cNvPr id="11268" name="Rectangle 5"/>
          <p:cNvSpPr>
            <a:spLocks noChangeArrowheads="1"/>
          </p:cNvSpPr>
          <p:nvPr/>
        </p:nvSpPr>
        <p:spPr bwMode="auto">
          <a:xfrm>
            <a:off x="1588" y="2436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111" charset="0"/>
                <a:ea typeface="ＭＳ Ｐゴシック" pitchFamily="1" charset="-128"/>
              </a:defRPr>
            </a:lvl1pPr>
            <a:lvl2pPr marL="742950" indent="-285750" eaLnBrk="0" hangingPunct="0">
              <a:defRPr sz="2400">
                <a:solidFill>
                  <a:schemeClr val="tx1"/>
                </a:solidFill>
                <a:latin typeface="Arial Narrow" pitchFamily="-111" charset="0"/>
                <a:ea typeface="ＭＳ Ｐゴシック" pitchFamily="1" charset="-128"/>
              </a:defRPr>
            </a:lvl2pPr>
            <a:lvl3pPr marL="1143000" indent="-228600" eaLnBrk="0" hangingPunct="0">
              <a:defRPr sz="2400">
                <a:solidFill>
                  <a:schemeClr val="tx1"/>
                </a:solidFill>
                <a:latin typeface="Arial Narrow" pitchFamily="-111" charset="0"/>
                <a:ea typeface="ＭＳ Ｐゴシック" pitchFamily="1" charset="-128"/>
              </a:defRPr>
            </a:lvl3pPr>
            <a:lvl4pPr marL="1600200" indent="-228600" eaLnBrk="0" hangingPunct="0">
              <a:defRPr sz="2400">
                <a:solidFill>
                  <a:schemeClr val="tx1"/>
                </a:solidFill>
                <a:latin typeface="Arial Narrow" pitchFamily="-111" charset="0"/>
                <a:ea typeface="ＭＳ Ｐゴシック" pitchFamily="1" charset="-128"/>
              </a:defRPr>
            </a:lvl4pPr>
            <a:lvl5pPr marL="2057400" indent="-228600" eaLnBrk="0" hangingPunct="0">
              <a:defRPr sz="2400">
                <a:solidFill>
                  <a:schemeClr val="tx1"/>
                </a:solidFill>
                <a:latin typeface="Arial Narrow" pitchFamily="-11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Narrow" pitchFamily="-111" charset="0"/>
                <a:ea typeface="ＭＳ Ｐゴシック" pitchFamily="1" charset="-128"/>
              </a:defRPr>
            </a:lvl9pPr>
          </a:lstStyle>
          <a:p>
            <a:pPr eaLnBrk="1" hangingPunct="1"/>
            <a:endParaRPr lang="en-US" altLang="en-US"/>
          </a:p>
        </p:txBody>
      </p:sp>
      <p:pic>
        <p:nvPicPr>
          <p:cNvPr id="11269" name="Picture 12" descr="Lever1"/>
          <p:cNvPicPr>
            <a:picLocks noGrp="1" noChangeAspect="1" noChangeArrowheads="1" noCrop="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029200" y="2046288"/>
            <a:ext cx="3810000" cy="3375025"/>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p:cTn id="7" dur="1000" fill="hold"/>
                                        <p:tgtEl>
                                          <p:spTgt spid="1126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126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26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1267">
                                            <p:txEl>
                                              <p:pRg st="1" end="1"/>
                                            </p:txEl>
                                          </p:spTgt>
                                        </p:tgtEl>
                                        <p:attrNameLst>
                                          <p:attrName>style.visibility</p:attrName>
                                        </p:attrNameLst>
                                      </p:cBhvr>
                                      <p:to>
                                        <p:strVal val="visible"/>
                                      </p:to>
                                    </p:set>
                                    <p:anim calcmode="lin" valueType="num">
                                      <p:cBhvr>
                                        <p:cTn id="14" dur="1000" fill="hold"/>
                                        <p:tgtEl>
                                          <p:spTgt spid="11267">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1126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ea typeface="ＭＳ Ｐゴシック" pitchFamily="1" charset="-128"/>
              </a:rPr>
              <a:t>Levers-Second Class</a:t>
            </a:r>
          </a:p>
        </p:txBody>
      </p:sp>
      <p:sp>
        <p:nvSpPr>
          <p:cNvPr id="15363" name="Rectangle 3"/>
          <p:cNvSpPr>
            <a:spLocks noGrp="1" noChangeArrowheads="1"/>
          </p:cNvSpPr>
          <p:nvPr>
            <p:ph type="body" sz="half" idx="1"/>
          </p:nvPr>
        </p:nvSpPr>
        <p:spPr/>
        <p:txBody>
          <a:bodyPr/>
          <a:lstStyle/>
          <a:p>
            <a:pPr eaLnBrk="1" hangingPunct="1"/>
            <a:r>
              <a:rPr lang="en-US" altLang="en-US" sz="2800" smtClean="0">
                <a:ea typeface="ＭＳ Ｐゴシック" pitchFamily="1" charset="-128"/>
              </a:rPr>
              <a:t>In a second class lever the fulcrum is at the end, with the load in the middle</a:t>
            </a:r>
          </a:p>
          <a:p>
            <a:pPr eaLnBrk="1" hangingPunct="1"/>
            <a:r>
              <a:rPr lang="en-US" altLang="en-US" sz="2800" smtClean="0">
                <a:ea typeface="ＭＳ Ｐゴシック" pitchFamily="1" charset="-128"/>
              </a:rPr>
              <a:t>Think of a wheelbarrow</a:t>
            </a:r>
          </a:p>
        </p:txBody>
      </p:sp>
      <p:pic>
        <p:nvPicPr>
          <p:cNvPr id="12292" name="Picture 6" descr="Lever2"/>
          <p:cNvPicPr>
            <a:picLocks noGrp="1" noChangeAspect="1" noChangeArrowheads="1" noCrop="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029200" y="2046288"/>
            <a:ext cx="3810000" cy="3375025"/>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p:cTn id="7" dur="1000" fill="hold"/>
                                        <p:tgtEl>
                                          <p:spTgt spid="1536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536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36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5363">
                                            <p:txEl>
                                              <p:pRg st="1" end="1"/>
                                            </p:txEl>
                                          </p:spTgt>
                                        </p:tgtEl>
                                        <p:attrNameLst>
                                          <p:attrName>style.visibility</p:attrName>
                                        </p:attrNameLst>
                                      </p:cBhvr>
                                      <p:to>
                                        <p:strVal val="visible"/>
                                      </p:to>
                                    </p:set>
                                    <p:anim calcmode="lin" valueType="num">
                                      <p:cBhvr>
                                        <p:cTn id="14" dur="1000" fill="hold"/>
                                        <p:tgtEl>
                                          <p:spTgt spid="1536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1536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53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theme/theme1.xml><?xml version="1.0" encoding="utf-8"?>
<a:theme xmlns:a="http://schemas.openxmlformats.org/drawingml/2006/main" name="Factory">
  <a:themeElements>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fontScheme name="Facto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pitchFamily="-111" charset="0"/>
          </a:defRPr>
        </a:defPPr>
      </a:lstStyle>
    </a:lnDef>
  </a:objectDefaults>
  <a:extraClrSchemeLst>
    <a:extraClrScheme>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clrMap bg1="dk2" tx1="lt1" bg2="dk1" tx2="lt2" accent1="accent1" accent2="accent2" accent3="accent3" accent4="accent4" accent5="accent5" accent6="accent6" hlink="hlink" folHlink="folHlink"/>
    </a:extraClrScheme>
    <a:extraClrScheme>
      <a:clrScheme name="Factory 2">
        <a:dk1>
          <a:srgbClr val="000000"/>
        </a:dk1>
        <a:lt1>
          <a:srgbClr val="FFFFCC"/>
        </a:lt1>
        <a:dk2>
          <a:srgbClr val="993300"/>
        </a:dk2>
        <a:lt2>
          <a:srgbClr val="EDE1AF"/>
        </a:lt2>
        <a:accent1>
          <a:srgbClr val="CAC0E2"/>
        </a:accent1>
        <a:accent2>
          <a:srgbClr val="DFC977"/>
        </a:accent2>
        <a:accent3>
          <a:srgbClr val="FFFFE2"/>
        </a:accent3>
        <a:accent4>
          <a:srgbClr val="000000"/>
        </a:accent4>
        <a:accent5>
          <a:srgbClr val="E1DCEE"/>
        </a:accent5>
        <a:accent6>
          <a:srgbClr val="CAB66B"/>
        </a:accent6>
        <a:hlink>
          <a:srgbClr val="660033"/>
        </a:hlink>
        <a:folHlink>
          <a:srgbClr val="993366"/>
        </a:folHlink>
      </a:clrScheme>
      <a:clrMap bg1="lt1" tx1="dk1" bg2="lt2" tx2="dk2" accent1="accent1" accent2="accent2" accent3="accent3" accent4="accent4" accent5="accent5" accent6="accent6" hlink="hlink" folHlink="folHlink"/>
    </a:extraClrScheme>
    <a:extraClrScheme>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Factory 4">
        <a:dk1>
          <a:srgbClr val="481800"/>
        </a:dk1>
        <a:lt1>
          <a:srgbClr val="EAEAEA"/>
        </a:lt1>
        <a:dk2>
          <a:srgbClr val="762700"/>
        </a:dk2>
        <a:lt2>
          <a:srgbClr val="EBD189"/>
        </a:lt2>
        <a:accent1>
          <a:srgbClr val="FCAB40"/>
        </a:accent1>
        <a:accent2>
          <a:srgbClr val="AD717F"/>
        </a:accent2>
        <a:accent3>
          <a:srgbClr val="BDACAA"/>
        </a:accent3>
        <a:accent4>
          <a:srgbClr val="C8C8C8"/>
        </a:accent4>
        <a:accent5>
          <a:srgbClr val="FDD2AF"/>
        </a:accent5>
        <a:accent6>
          <a:srgbClr val="9C6672"/>
        </a:accent6>
        <a:hlink>
          <a:srgbClr val="FFFF99"/>
        </a:hlink>
        <a:folHlink>
          <a:srgbClr val="CC9900"/>
        </a:folHlink>
      </a:clrScheme>
      <a:clrMap bg1="dk2" tx1="lt1" bg2="dk1" tx2="lt2" accent1="accent1" accent2="accent2" accent3="accent3" accent4="accent4" accent5="accent5" accent6="accent6" hlink="hlink" folHlink="folHlink"/>
    </a:extraClrScheme>
    <a:extraClrScheme>
      <a:clrScheme name="Factory 5">
        <a:dk1>
          <a:srgbClr val="330066"/>
        </a:dk1>
        <a:lt1>
          <a:srgbClr val="EAEAEA"/>
        </a:lt1>
        <a:dk2>
          <a:srgbClr val="4E009C"/>
        </a:dk2>
        <a:lt2>
          <a:srgbClr val="EBD189"/>
        </a:lt2>
        <a:accent1>
          <a:srgbClr val="FCAB40"/>
        </a:accent1>
        <a:accent2>
          <a:srgbClr val="8871BB"/>
        </a:accent2>
        <a:accent3>
          <a:srgbClr val="B2AACB"/>
        </a:accent3>
        <a:accent4>
          <a:srgbClr val="C8C8C8"/>
        </a:accent4>
        <a:accent5>
          <a:srgbClr val="FDD2AF"/>
        </a:accent5>
        <a:accent6>
          <a:srgbClr val="7B66A9"/>
        </a:accent6>
        <a:hlink>
          <a:srgbClr val="99CC00"/>
        </a:hlink>
        <a:folHlink>
          <a:srgbClr val="808000"/>
        </a:folHlink>
      </a:clrScheme>
      <a:clrMap bg1="dk2" tx1="lt1" bg2="dk1" tx2="lt2" accent1="accent1" accent2="accent2" accent3="accent3" accent4="accent4" accent5="accent5" accent6="accent6" hlink="hlink" folHlink="folHlink"/>
    </a:extraClrScheme>
    <a:extraClrScheme>
      <a:clrScheme name="Factory 6">
        <a:dk1>
          <a:srgbClr val="454425"/>
        </a:dk1>
        <a:lt1>
          <a:srgbClr val="EAEAEA"/>
        </a:lt1>
        <a:dk2>
          <a:srgbClr val="4D6A2A"/>
        </a:dk2>
        <a:lt2>
          <a:srgbClr val="EBD189"/>
        </a:lt2>
        <a:accent1>
          <a:srgbClr val="FCAB40"/>
        </a:accent1>
        <a:accent2>
          <a:srgbClr val="A59E79"/>
        </a:accent2>
        <a:accent3>
          <a:srgbClr val="B2B9AC"/>
        </a:accent3>
        <a:accent4>
          <a:srgbClr val="C8C8C8"/>
        </a:accent4>
        <a:accent5>
          <a:srgbClr val="FDD2AF"/>
        </a:accent5>
        <a:accent6>
          <a:srgbClr val="958F6D"/>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Factory 7">
        <a:dk1>
          <a:srgbClr val="3C2924"/>
        </a:dk1>
        <a:lt1>
          <a:srgbClr val="EAEAEA"/>
        </a:lt1>
        <a:dk2>
          <a:srgbClr val="0D0A46"/>
        </a:dk2>
        <a:lt2>
          <a:srgbClr val="EBD189"/>
        </a:lt2>
        <a:accent1>
          <a:srgbClr val="FCAB40"/>
        </a:accent1>
        <a:accent2>
          <a:srgbClr val="633D4E"/>
        </a:accent2>
        <a:accent3>
          <a:srgbClr val="AAAAB0"/>
        </a:accent3>
        <a:accent4>
          <a:srgbClr val="C8C8C8"/>
        </a:accent4>
        <a:accent5>
          <a:srgbClr val="FDD2AF"/>
        </a:accent5>
        <a:accent6>
          <a:srgbClr val="593646"/>
        </a:accent6>
        <a:hlink>
          <a:srgbClr val="FFCC66"/>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1132</TotalTime>
  <Words>777</Words>
  <Application>Microsoft Office PowerPoint</Application>
  <PresentationFormat>On-screen Show (4:3)</PresentationFormat>
  <Paragraphs>96</Paragraphs>
  <Slides>27</Slides>
  <Notes>17</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Factory</vt:lpstr>
      <vt:lpstr>Default Design</vt:lpstr>
      <vt:lpstr>Simple Machines  </vt:lpstr>
      <vt:lpstr>What is a Simple Machine?</vt:lpstr>
      <vt:lpstr>Wheels and Axles</vt:lpstr>
      <vt:lpstr>Pulleys</vt:lpstr>
      <vt:lpstr>Inclined Planes</vt:lpstr>
      <vt:lpstr>Wedges</vt:lpstr>
      <vt:lpstr>Screws</vt:lpstr>
      <vt:lpstr>Levers-First Class</vt:lpstr>
      <vt:lpstr>Levers-Second Class</vt:lpstr>
      <vt:lpstr>Levers-Third Class</vt:lpstr>
      <vt:lpstr>Simple Machines</vt:lpstr>
      <vt:lpstr>Bob is helping his family move out of their old house.  Help him decide which task would be easier, and then help him figure out what simple machine makes the job easier.</vt:lpstr>
      <vt:lpstr>Bob has to move some heavy boxes into the moving truck.</vt:lpstr>
      <vt:lpstr>Bob has to move a heavy box a long distance.</vt:lpstr>
      <vt:lpstr>Bob needs to tear off a piece of packing tape.</vt:lpstr>
      <vt:lpstr>Bob needs to move a heavy box to his room on the fourth floor.</vt:lpstr>
      <vt:lpstr>Bob needs to help his father move the refrigerator.</vt:lpstr>
      <vt:lpstr>Bob needs to help his father change a flat tire on the moving truck.</vt:lpstr>
      <vt:lpstr>Now that Bob and his family have reached their new house, they need some help in unpacking their belongings.  Help Bob decide on the best simple machine to use in each situation.</vt:lpstr>
      <vt:lpstr>Bob needs to open the boxes his mom sealed with packing tape.  What simple machine should he use?</vt:lpstr>
      <vt:lpstr>The door to the moving truck is jammed shut.  What simple machine might Bob’s father use to open it?</vt:lpstr>
      <vt:lpstr>Bob needs to carry the boxes out of the moving truck.  What simple machine will make this easier?</vt:lpstr>
      <vt:lpstr>There is a flagpole outside Bob’s new school.  What simple machine could be used to raise and lower the flag?</vt:lpstr>
      <vt:lpstr>Bob’s mom wants to hang a cabinet in the new kitchen.  What simple machine might she use to attach it to the wall?</vt:lpstr>
      <vt:lpstr>Bob helped his father install doorknobs in the new house.  What kind of simple machine is a doorknob?</vt:lpstr>
      <vt:lpstr>Simple Machines</vt:lpstr>
      <vt:lpstr>Identifying Simple Machines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Edinger</dc:creator>
  <cp:lastModifiedBy>David Edinger</cp:lastModifiedBy>
  <cp:revision>35</cp:revision>
  <dcterms:created xsi:type="dcterms:W3CDTF">2005-01-20T19:46:49Z</dcterms:created>
  <dcterms:modified xsi:type="dcterms:W3CDTF">2015-03-15T19:45:04Z</dcterms:modified>
</cp:coreProperties>
</file>