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8" r:id="rId3"/>
    <p:sldId id="264" r:id="rId4"/>
    <p:sldId id="257" r:id="rId5"/>
    <p:sldId id="260" r:id="rId6"/>
    <p:sldId id="259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0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45B24DF-45A6-441E-9709-ABD0DDA31AC0}" type="datetimeFigureOut">
              <a:rPr lang="en-US"/>
              <a:pPr>
                <a:defRPr/>
              </a:pPr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022F332-A6C6-45F4-BC50-967978190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893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8C541-81BB-42D9-9197-1B63971B7896}" type="datetimeFigureOut">
              <a:rPr lang="en-US"/>
              <a:pPr>
                <a:defRPr/>
              </a:pPr>
              <a:t>3/3/2014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CFAE9-EAD4-466D-90C0-CAE7CE360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440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25B45-63A0-4EA4-9E65-BC8AB5AE0A84}" type="datetimeFigureOut">
              <a:rPr lang="en-US"/>
              <a:pPr>
                <a:defRPr/>
              </a:pPr>
              <a:t>3/3/2014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0726A-6534-4747-9E03-4902F35AB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02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CEA5E-B44F-40C2-84D8-C847A8EFD944}" type="datetimeFigureOut">
              <a:rPr lang="en-US"/>
              <a:pPr>
                <a:defRPr/>
              </a:pPr>
              <a:t>3/3/2014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4713B-91F7-4179-ABE9-720454B25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21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36E70-DE36-457A-B688-F666FF966C26}" type="datetimeFigureOut">
              <a:rPr lang="en-US"/>
              <a:pPr>
                <a:defRPr/>
              </a:pPr>
              <a:t>3/3/2014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06C42-10BC-4EA2-B903-622326ECA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833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CD966-5272-4BCB-A006-5B1524616501}" type="datetimeFigureOut">
              <a:rPr lang="en-US"/>
              <a:pPr>
                <a:defRPr/>
              </a:pPr>
              <a:t>3/3/2014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8E42C-4A6D-4D32-A4BC-4690B71397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93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7EDBB-72AD-424F-8BB4-DC0CA4A8B361}" type="datetimeFigureOut">
              <a:rPr lang="en-US"/>
              <a:pPr>
                <a:defRPr/>
              </a:pPr>
              <a:t>3/3/2014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8FF53-E760-4057-917C-FFE5730F42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51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24384-33B2-4ECB-A0EF-18B25AF3656D}" type="datetimeFigureOut">
              <a:rPr lang="en-US"/>
              <a:pPr>
                <a:defRPr/>
              </a:pPr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0D55C-C915-4ED9-B4AC-0723F3593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808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CC119-9BA7-4EF3-83BB-AD676FB4FA89}" type="datetimeFigureOut">
              <a:rPr lang="en-US"/>
              <a:pPr>
                <a:defRPr/>
              </a:pPr>
              <a:t>3/3/2014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ABD28-FA0D-4542-A057-799A8116C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8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8C0D0-92D3-4C1A-AF7B-7300B4A514CC}" type="datetimeFigureOut">
              <a:rPr lang="en-US"/>
              <a:pPr>
                <a:defRPr/>
              </a:pPr>
              <a:t>3/3/2014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1E64C-2A22-4757-B26D-ED0D8A677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17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BC298-ED83-4672-8715-5AF0A90ADFBE}" type="datetimeFigureOut">
              <a:rPr lang="en-US"/>
              <a:pPr>
                <a:defRPr/>
              </a:pPr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4ECEA-C0A7-46A5-B449-DF264FB01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07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23E43-74F8-4631-A848-CBFDA3DC4CCF}" type="datetimeFigureOut">
              <a:rPr lang="en-US"/>
              <a:pPr>
                <a:defRPr/>
              </a:pPr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AE94F-53EC-4FCD-AA4F-09E17E6E1D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58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F24BBE-EC2C-4519-8BE3-5C7C28EC93CA}" type="datetimeFigureOut">
              <a:rPr lang="en-US"/>
              <a:pPr>
                <a:defRPr/>
              </a:pPr>
              <a:t>3/3/2014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4A078F2-1EAC-4047-9F63-252A7927E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693" r:id="rId2"/>
    <p:sldLayoutId id="2147483700" r:id="rId3"/>
    <p:sldLayoutId id="2147483694" r:id="rId4"/>
    <p:sldLayoutId id="2147483701" r:id="rId5"/>
    <p:sldLayoutId id="2147483695" r:id="rId6"/>
    <p:sldLayoutId id="2147483696" r:id="rId7"/>
    <p:sldLayoutId id="2147483702" r:id="rId8"/>
    <p:sldLayoutId id="2147483703" r:id="rId9"/>
    <p:sldLayoutId id="2147483697" r:id="rId10"/>
    <p:sldLayoutId id="21474836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Simple Machines notes, Part 1</a:t>
            </a:r>
            <a:endParaRPr/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Physical Science (8A)               Coach Dave Edinger  </a:t>
            </a:r>
            <a:endParaRPr lang="en-US" altLang="en-US" dirty="0" smtClean="0"/>
          </a:p>
        </p:txBody>
      </p:sp>
      <p:pic>
        <p:nvPicPr>
          <p:cNvPr id="7172" name="Picture 2" descr="C:\Documents and Settings\Default\Local Settings\Temporary Internet Files\Content.IE5\0XAG26VP\MCj0441278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3" descr="C:\Documents and Settings\Default\Local Settings\Temporary Internet Files\Content.IE5\BHVWTT8X\MCj0441280000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148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4" descr="C:\Documents and Settings\Default\Local Settings\Temporary Internet Files\Content.IE5\PZUK0XBC\MCj04412810000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876800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5" descr="C:\Documents and Settings\Default\Local Settings\Temporary Internet Files\Content.IE5\XL72UU9D\MCj04412790000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048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6" descr="C:\Documents and Settings\Default\Local Settings\Temporary Internet Files\Content.IE5\VZ2CJUPL\MCj04412820000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244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8" descr="C:\Documents and Settings\Default\Local Settings\Temporary Internet Files\Content.IE5\CLXJXGJ6\MCj04412840000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2954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Force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force is a push or a pull on an object.  </a:t>
            </a:r>
          </a:p>
        </p:txBody>
      </p:sp>
      <p:pic>
        <p:nvPicPr>
          <p:cNvPr id="8196" name="Picture 2" descr="C:\Documents and Settings\Default\Local Settings\Temporary Internet Files\Content.IE5\XL72UU9D\MCj0105204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38400"/>
            <a:ext cx="55403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3" descr="C:\Documents and Settings\Default\Local Settings\Temporary Internet Files\Content.IE5\7ZHWN9OK\MCj0105206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559300"/>
            <a:ext cx="5791200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Force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Force (including weight) is measured in SI units called newtons (N).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 spring scale is used to measure force.</a:t>
            </a:r>
          </a:p>
        </p:txBody>
      </p:sp>
      <p:pic>
        <p:nvPicPr>
          <p:cNvPr id="9220" name="Picture 2" descr="SPRING SCA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2400"/>
            <a:ext cx="2895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4" descr="Color-Coded Spring Scales">
            <a:hlinkClick r:id="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886200"/>
            <a:ext cx="29718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Energy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257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Energy is the ability to do work. </a:t>
            </a:r>
          </a:p>
          <a:p>
            <a:pPr eaLnBrk="1" hangingPunct="1"/>
            <a:endParaRPr lang="en-US" altLang="en-US" dirty="0" smtClean="0"/>
          </a:p>
          <a:p>
            <a:pPr lvl="1" eaLnBrk="1" hangingPunct="1"/>
            <a:r>
              <a:rPr lang="en-US" altLang="en-US" b="1" dirty="0" smtClean="0">
                <a:solidFill>
                  <a:schemeClr val="accent2"/>
                </a:solidFill>
              </a:rPr>
              <a:t>Types of Energy:</a:t>
            </a:r>
          </a:p>
          <a:p>
            <a:pPr marL="449263" lvl="1" indent="0" eaLnBrk="1" hangingPunct="1">
              <a:buNone/>
            </a:pPr>
            <a:endParaRPr lang="en-US" altLang="en-US" dirty="0" smtClean="0"/>
          </a:p>
          <a:p>
            <a:pPr lvl="2" eaLnBrk="1" hangingPunct="1"/>
            <a:r>
              <a:rPr lang="en-US" altLang="en-US" dirty="0" smtClean="0"/>
              <a:t>Mechanical</a:t>
            </a:r>
          </a:p>
          <a:p>
            <a:pPr lvl="2" eaLnBrk="1" hangingPunct="1"/>
            <a:r>
              <a:rPr lang="en-US" altLang="en-US" dirty="0" smtClean="0"/>
              <a:t>Sound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lvl="2" eaLnBrk="1" hangingPunct="1"/>
            <a:r>
              <a:rPr lang="en-US" altLang="en-US" dirty="0" smtClean="0"/>
              <a:t>Thermal</a:t>
            </a:r>
            <a:endParaRPr lang="en-US" altLang="en-US" dirty="0" smtClean="0"/>
          </a:p>
          <a:p>
            <a:pPr lvl="2" eaLnBrk="1" hangingPunct="1"/>
            <a:r>
              <a:rPr lang="en-US" altLang="en-US" dirty="0" smtClean="0"/>
              <a:t>Chemical</a:t>
            </a:r>
            <a:endParaRPr lang="en-US" altLang="en-US" dirty="0" smtClean="0"/>
          </a:p>
          <a:p>
            <a:pPr lvl="2" eaLnBrk="1" hangingPunct="1"/>
            <a:r>
              <a:rPr lang="en-US" altLang="en-US" dirty="0" smtClean="0"/>
              <a:t>Electromagnetic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lvl="2" eaLnBrk="1" hangingPunct="1"/>
            <a:r>
              <a:rPr lang="en-US" altLang="en-US" dirty="0" smtClean="0"/>
              <a:t>Electrical</a:t>
            </a:r>
            <a:endParaRPr lang="en-US" altLang="en-US" dirty="0" smtClean="0"/>
          </a:p>
          <a:p>
            <a:pPr lvl="2" eaLnBrk="1" hangingPunct="1"/>
            <a:r>
              <a:rPr lang="en-US" altLang="en-US" dirty="0" smtClean="0"/>
              <a:t>Nuclear</a:t>
            </a:r>
            <a:endParaRPr lang="en-US" altLang="en-US" dirty="0" smtClean="0"/>
          </a:p>
        </p:txBody>
      </p:sp>
      <p:pic>
        <p:nvPicPr>
          <p:cNvPr id="10244" name="Picture 15" descr="C:\Documents and Settings\Default\Local Settings\Temporary Internet Files\Content.IE5\7ZHWN9OK\MPj0426548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133600"/>
            <a:ext cx="4724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Energy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106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Energy can cause work to be done, so when we see work done, we see evidence of energy. </a:t>
            </a:r>
          </a:p>
        </p:txBody>
      </p:sp>
      <p:pic>
        <p:nvPicPr>
          <p:cNvPr id="11268" name="Picture 3" descr="C:\Documents and Settings\Default\Local Settings\Temporary Internet Files\Content.IE5\IGMP6LYB\MCj0237944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708275"/>
            <a:ext cx="2438400" cy="414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4" descr="C:\Documents and Settings\Default\Local Settings\Temporary Internet Files\Content.IE5\EZMM3ABL\MCj0332934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635250"/>
            <a:ext cx="3276600" cy="422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5" descr="C:\Documents and Settings\Default\Local Settings\Temporary Internet Files\Content.IE5\6KHZQ0RE\MCj0397652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3200400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Work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Work means…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smtClean="0"/>
              <a:t> </a:t>
            </a:r>
          </a:p>
          <a:p>
            <a:pPr marL="962025" lvl="1" indent="-514350" eaLnBrk="1" hangingPunct="1">
              <a:buFont typeface="Wingdings 2" pitchFamily="18" charset="2"/>
              <a:buAutoNum type="arabicPeriod"/>
            </a:pPr>
            <a:r>
              <a:rPr lang="en-US" altLang="en-US" smtClean="0"/>
              <a:t>Apply a force to an object over a distance. </a:t>
            </a:r>
          </a:p>
          <a:p>
            <a:pPr marL="962025" lvl="1" indent="-514350" eaLnBrk="1" hangingPunct="1">
              <a:buFont typeface="Wingdings 2" pitchFamily="18" charset="2"/>
              <a:buAutoNum type="arabicPeriod"/>
            </a:pPr>
            <a:endParaRPr lang="en-US" altLang="en-US" smtClean="0"/>
          </a:p>
          <a:p>
            <a:pPr marL="962025" lvl="1" indent="-514350" eaLnBrk="1" hangingPunct="1">
              <a:buFont typeface="Wingdings 2" pitchFamily="18" charset="2"/>
              <a:buAutoNum type="arabicPeriod"/>
            </a:pPr>
            <a:r>
              <a:rPr lang="en-US" altLang="en-US" smtClean="0"/>
              <a:t>The object moves in response to the force.</a:t>
            </a:r>
          </a:p>
        </p:txBody>
      </p:sp>
      <p:pic>
        <p:nvPicPr>
          <p:cNvPr id="12292" name="Picture 9" descr="C:\Documents and Settings\Default\Local Settings\Temporary Internet Files\Content.IE5\GYI1VU65\MCj0441815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148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10" descr="C:\Documents and Settings\Default\Local Settings\Temporary Internet Files\Content.IE5\140XUMX8\MCj0441819000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810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12" descr="C:\Documents and Settings\Default\Local Settings\Temporary Internet Files\Content.IE5\VZ2CJUPL\MCj04370730000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295400"/>
            <a:ext cx="4953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12" descr="C:\Documents and Settings\Default\Local Settings\Temporary Internet Files\Content.IE5\VZ2CJUPL\MCj04370730000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419600"/>
            <a:ext cx="4953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Work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Evidence of Work…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b="1" i="1" u="sng" smtClean="0">
                <a:solidFill>
                  <a:srgbClr val="FF0000"/>
                </a:solidFill>
              </a:rPr>
              <a:t>Example</a:t>
            </a:r>
            <a:r>
              <a:rPr lang="en-US" altLang="en-US" b="1" i="1" smtClean="0">
                <a:solidFill>
                  <a:srgbClr val="FF0000"/>
                </a:solidFill>
              </a:rPr>
              <a:t>:</a:t>
            </a:r>
            <a:r>
              <a:rPr lang="en-US" altLang="en-US" smtClean="0">
                <a:solidFill>
                  <a:srgbClr val="FF0000"/>
                </a:solidFill>
              </a:rPr>
              <a:t> </a:t>
            </a:r>
            <a:r>
              <a:rPr lang="en-US" altLang="en-US" smtClean="0"/>
              <a:t>When a toy car at rest is pushed, work is done on the car if it moves. This work (or movement) is evidence of energy. </a:t>
            </a:r>
          </a:p>
          <a:p>
            <a:pPr lvl="1" eaLnBrk="1" hangingPunct="1"/>
            <a:endParaRPr lang="en-US" altLang="en-US" smtClean="0"/>
          </a:p>
        </p:txBody>
      </p:sp>
      <p:pic>
        <p:nvPicPr>
          <p:cNvPr id="6146" name="Picture 2" descr="C:\Documents and Settings\Default\Local Settings\Temporary Internet Files\Content.IE5\IGMP6LYB\MCj0440337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24400"/>
            <a:ext cx="3619500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Work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7630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Evidence of Work…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b="1" i="1" u="sng" smtClean="0">
                <a:solidFill>
                  <a:srgbClr val="FF0000"/>
                </a:solidFill>
              </a:rPr>
              <a:t>Example</a:t>
            </a:r>
            <a:r>
              <a:rPr lang="en-US" altLang="en-US" b="1" i="1" smtClean="0">
                <a:solidFill>
                  <a:srgbClr val="FF0000"/>
                </a:solidFill>
              </a:rPr>
              <a:t>:</a:t>
            </a:r>
            <a:r>
              <a:rPr lang="en-US" altLang="en-US" smtClean="0">
                <a:solidFill>
                  <a:srgbClr val="FF0000"/>
                </a:solidFill>
              </a:rPr>
              <a:t> </a:t>
            </a:r>
            <a:r>
              <a:rPr lang="en-US" altLang="en-US" smtClean="0"/>
              <a:t>When a fan is connected to an electric circuit, it moves, so work was done on the fan. This work (or movement) is evidence of energy. </a:t>
            </a:r>
          </a:p>
          <a:p>
            <a:pPr lvl="1" eaLnBrk="1" hangingPunct="1"/>
            <a:endParaRPr lang="en-US" altLang="en-US" smtClean="0"/>
          </a:p>
        </p:txBody>
      </p:sp>
      <p:pic>
        <p:nvPicPr>
          <p:cNvPr id="14340" name="Picture 8" descr="C:\Documents and Settings\Default\Local Settings\Temporary Internet Files\Content.IE5\NUDP87MZ\MMj0283472000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035425"/>
            <a:ext cx="2286000" cy="28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8" descr="C:\Documents and Settings\Default\Local Settings\Temporary Internet Files\Content.IE5\NUDP87MZ\MMj0283472000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035425"/>
            <a:ext cx="2286000" cy="28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8" descr="C:\Documents and Settings\Default\Local Settings\Temporary Internet Files\Content.IE5\NUDP87MZ\MMj0283472000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035425"/>
            <a:ext cx="2286000" cy="28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8" descr="C:\Documents and Settings\Default\Local Settings\Temporary Internet Files\Content.IE5\NUDP87MZ\MMj0283472000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35425"/>
            <a:ext cx="2286000" cy="28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Work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Evidence of Work…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b="1" i="1" u="sng" smtClean="0">
                <a:solidFill>
                  <a:srgbClr val="FF0000"/>
                </a:solidFill>
              </a:rPr>
              <a:t>Example</a:t>
            </a:r>
            <a:r>
              <a:rPr lang="en-US" altLang="en-US" b="1" i="1" smtClean="0">
                <a:solidFill>
                  <a:srgbClr val="FF0000"/>
                </a:solidFill>
              </a:rPr>
              <a:t>:</a:t>
            </a:r>
            <a:r>
              <a:rPr lang="en-US" altLang="en-US" smtClean="0">
                <a:solidFill>
                  <a:srgbClr val="FF0000"/>
                </a:solidFill>
              </a:rPr>
              <a:t> </a:t>
            </a:r>
            <a:r>
              <a:rPr lang="en-US" altLang="en-US" smtClean="0"/>
              <a:t>When an object is lifted, it moves, so work is done on the object. This work (or movement) is evidence of energy. </a:t>
            </a:r>
          </a:p>
          <a:p>
            <a:pPr lvl="1" eaLnBrk="1" hangingPunct="1"/>
            <a:endParaRPr lang="en-US" altLang="en-US" smtClean="0"/>
          </a:p>
        </p:txBody>
      </p:sp>
      <p:pic>
        <p:nvPicPr>
          <p:cNvPr id="15364" name="Picture 2" descr="C:\Documents and Settings\Default\Local Settings\Temporary Internet Files\Content.IE5\V5JF7XEW\MMj0285252000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657600"/>
            <a:ext cx="424497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74</TotalTime>
  <Words>229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Simple Machines notes, Part 1</vt:lpstr>
      <vt:lpstr>Force</vt:lpstr>
      <vt:lpstr>Force</vt:lpstr>
      <vt:lpstr>Energy</vt:lpstr>
      <vt:lpstr>Energy</vt:lpstr>
      <vt:lpstr>Work</vt:lpstr>
      <vt:lpstr>Work</vt:lpstr>
      <vt:lpstr>Work</vt:lpstr>
      <vt:lpstr>Work</vt:lpstr>
    </vt:vector>
  </TitlesOfParts>
  <Company>Sumter School District 17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Machines notes, Part 1</dc:title>
  <dc:creator>Alice Drive Middle School</dc:creator>
  <cp:lastModifiedBy>Dave Edinger</cp:lastModifiedBy>
  <cp:revision>10</cp:revision>
  <dcterms:created xsi:type="dcterms:W3CDTF">2009-11-23T19:22:44Z</dcterms:created>
  <dcterms:modified xsi:type="dcterms:W3CDTF">2014-03-03T12:10:32Z</dcterms:modified>
</cp:coreProperties>
</file>