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9B7553-ED3B-4CA7-A239-549F73AC8821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CA8457-5667-478E-8E91-7363DF06888F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7553-ED3B-4CA7-A239-549F73AC8821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457-5667-478E-8E91-7363DF06888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7553-ED3B-4CA7-A239-549F73AC8821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457-5667-478E-8E91-7363DF06888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7553-ED3B-4CA7-A239-549F73AC8821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457-5667-478E-8E91-7363DF06888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7553-ED3B-4CA7-A239-549F73AC8821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457-5667-478E-8E91-7363DF06888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7553-ED3B-4CA7-A239-549F73AC8821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457-5667-478E-8E91-7363DF06888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7553-ED3B-4CA7-A239-549F73AC8821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457-5667-478E-8E91-7363DF06888F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7553-ED3B-4CA7-A239-549F73AC8821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457-5667-478E-8E91-7363DF06888F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7553-ED3B-4CA7-A239-549F73AC8821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457-5667-478E-8E91-7363DF0688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7553-ED3B-4CA7-A239-549F73AC8821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457-5667-478E-8E91-7363DF0688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7553-ED3B-4CA7-A239-549F73AC8821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457-5667-478E-8E91-7363DF0688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C9B7553-ED3B-4CA7-A239-549F73AC8821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3CA8457-5667-478E-8E91-7363DF0688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Calculating </a:t>
            </a:r>
            <a:br>
              <a:rPr lang="en-US" dirty="0" smtClean="0"/>
            </a:br>
            <a:r>
              <a:rPr lang="en-US" dirty="0" smtClean="0"/>
              <a:t>GPE and KE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3500" dirty="0" smtClean="0"/>
              <a:t>GPE = </a:t>
            </a:r>
            <a:r>
              <a:rPr lang="en-US" sz="3500" dirty="0" err="1" smtClean="0"/>
              <a:t>mgh</a:t>
            </a:r>
            <a:endParaRPr lang="en-US" sz="3500" dirty="0" smtClean="0"/>
          </a:p>
          <a:p>
            <a:endParaRPr lang="en-US" dirty="0"/>
          </a:p>
          <a:p>
            <a:r>
              <a:rPr lang="en-US" sz="3200" dirty="0" smtClean="0"/>
              <a:t>KE = ½ mv</a:t>
            </a:r>
            <a:r>
              <a:rPr lang="en-US" sz="3200" baseline="30000" dirty="0" smtClean="0"/>
              <a:t>2</a:t>
            </a:r>
            <a:endParaRPr 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3067026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342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68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864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243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254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115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254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385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721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73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calculatinggpeandke-110207090444-phpapp01/95/calculating-gpe-and-ke-2-728.jpg?cb=12970911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798"/>
            <a:ext cx="7086600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378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795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856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066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868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603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316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593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182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63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.slidesharecdn.com/calculatinggpeandke-110207090444-phpapp01/95/calculating-gpe-and-ke-3-728.jpg?cb=12970911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62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.slidesharecdn.com/calculatinggpeandke-110207090444-phpapp01/95/calculating-gpe-and-ke-4-728.jpg?cb=12970911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992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281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240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391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432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184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16</TotalTime>
  <Words>8</Words>
  <Application>Microsoft Office PowerPoint</Application>
  <PresentationFormat>On-screen Show (4:3)</PresentationFormat>
  <Paragraphs>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Hardcover</vt:lpstr>
      <vt:lpstr>Calculating  GPE and 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Calculating  GPE and KE</dc:title>
  <dc:creator>Dave Edinger</dc:creator>
  <cp:lastModifiedBy>Dave Edinger</cp:lastModifiedBy>
  <cp:revision>2</cp:revision>
  <dcterms:created xsi:type="dcterms:W3CDTF">2014-11-04T12:00:51Z</dcterms:created>
  <dcterms:modified xsi:type="dcterms:W3CDTF">2014-11-04T12:17:38Z</dcterms:modified>
</cp:coreProperties>
</file>