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61" r:id="rId4"/>
    <p:sldId id="262" r:id="rId5"/>
    <p:sldId id="264" r:id="rId6"/>
    <p:sldId id="263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72" d="100"/>
          <a:sy n="72" d="100"/>
        </p:scale>
        <p:origin x="-82" y="-17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D14B6-1A9C-4594-A1A9-601D596A1E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8484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2808C-F18B-4868-B01A-B54A2D7A41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2134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9B22F3-AFA9-451E-94D9-72CA61B8DB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7014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7A4E5-8FBD-41F0-8B5F-20F44CE27B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2698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6661CD-B6E6-426F-A2B3-F4EE4084E9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7292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9256F-E121-419A-BA9C-53B4088468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6644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A68C0-3424-42D9-967C-5A7039E2FA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6260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2271BC-2F60-46BE-A88B-F734FBE0B6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1738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ECF0D-6E1A-4B2E-989D-B34E2D25DC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2790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F15CD-82F1-4199-8814-68BF212C4B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9715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DDDA8-8A2C-407D-9099-607E4D40CC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433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6A9794-8562-49EE-B5CD-EA639648B5B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j04059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113" y="304800"/>
            <a:ext cx="5072062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85888" y="6019800"/>
            <a:ext cx="6096000" cy="60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400" b="1" dirty="0"/>
              <a:t/>
            </a:r>
            <a:br>
              <a:rPr lang="en-US" altLang="en-US" sz="1400" b="1" dirty="0"/>
            </a:br>
            <a:endParaRPr lang="en-US" altLang="en-US" sz="1400" b="1" dirty="0"/>
          </a:p>
        </p:txBody>
      </p:sp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 rot="-557458">
            <a:off x="571500" y="2133600"/>
            <a:ext cx="8183563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476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Cooper Black"/>
              </a:rPr>
              <a:t>Atomic Math Challenge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38" t="38297" r="65840" b="36458"/>
          <a:stretch>
            <a:fillRect/>
          </a:stretch>
        </p:blipFill>
        <p:spPr bwMode="auto">
          <a:xfrm>
            <a:off x="482600" y="1855788"/>
            <a:ext cx="3632200" cy="355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07963" y="381000"/>
            <a:ext cx="8699500" cy="6413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b="1"/>
              <a:t>Atomic Math Challenge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102100" y="1905000"/>
            <a:ext cx="49657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5400" dirty="0">
                <a:solidFill>
                  <a:srgbClr val="FF0000"/>
                </a:solidFill>
              </a:rPr>
              <a:t>Atomic Number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102100" y="2667000"/>
            <a:ext cx="49657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5400" dirty="0" smtClean="0">
                <a:solidFill>
                  <a:srgbClr val="0000CC"/>
                </a:solidFill>
              </a:rPr>
              <a:t>Element Symbol</a:t>
            </a:r>
            <a:endParaRPr lang="en-US" altLang="en-US" sz="5400" dirty="0">
              <a:solidFill>
                <a:srgbClr val="0000CC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4102099" y="3505200"/>
            <a:ext cx="448900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5400" dirty="0" smtClean="0">
                <a:solidFill>
                  <a:srgbClr val="FF0000"/>
                </a:solidFill>
              </a:rPr>
              <a:t>Element Name</a:t>
            </a:r>
            <a:endParaRPr lang="en-US" altLang="en-US" sz="5400" dirty="0">
              <a:solidFill>
                <a:srgbClr val="FF0000"/>
              </a:solidFill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4102099" y="4267200"/>
            <a:ext cx="4805363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5400" dirty="0" smtClean="0">
                <a:solidFill>
                  <a:srgbClr val="0000CC"/>
                </a:solidFill>
              </a:rPr>
              <a:t>Avg. Atomic </a:t>
            </a:r>
            <a:r>
              <a:rPr lang="en-US" altLang="en-US" sz="5400" dirty="0">
                <a:solidFill>
                  <a:srgbClr val="0000CC"/>
                </a:solidFill>
              </a:rPr>
              <a:t>Mass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utoUpdateAnimBg="0"/>
      <p:bldP spid="3079" grpId="0" autoUpdateAnimBg="0"/>
      <p:bldP spid="3080" grpId="0" autoUpdateAnimBg="0"/>
      <p:bldP spid="308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07963" y="381000"/>
            <a:ext cx="8699500" cy="6413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b="1"/>
              <a:t>Atomic Math Challenge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33400" y="1784350"/>
            <a:ext cx="8039100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5400"/>
              <a:t>Atomic number equals the number of ____________ or ________________.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4724399" y="2667000"/>
            <a:ext cx="2760921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5400" b="1" dirty="0">
                <a:solidFill>
                  <a:srgbClr val="FF0000"/>
                </a:solidFill>
              </a:rPr>
              <a:t>protons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1600200" y="3505200"/>
            <a:ext cx="307812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5400" b="1" dirty="0">
                <a:solidFill>
                  <a:srgbClr val="FF0000"/>
                </a:solidFill>
              </a:rPr>
              <a:t>electrons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07963" y="381000"/>
            <a:ext cx="8699500" cy="6413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b="1"/>
              <a:t>Atomic Math Challenge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47700" y="1647825"/>
            <a:ext cx="7886700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5400"/>
              <a:t>Atomic mass equals the number of _____________ + _______________.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572000" y="2514600"/>
            <a:ext cx="2849526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5400" b="1" dirty="0">
                <a:solidFill>
                  <a:srgbClr val="FF0000"/>
                </a:solidFill>
              </a:rPr>
              <a:t>protons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676400" y="3352800"/>
            <a:ext cx="343786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5400" b="1" dirty="0">
                <a:solidFill>
                  <a:srgbClr val="FF0000"/>
                </a:solidFill>
              </a:rPr>
              <a:t>neutrons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07963" y="381000"/>
            <a:ext cx="8699500" cy="6413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b="1"/>
              <a:t>Atomic Math Challenge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18977" y="1647825"/>
            <a:ext cx="8484781" cy="375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4800" dirty="0">
                <a:solidFill>
                  <a:srgbClr val="0000CC"/>
                </a:solidFill>
              </a:rPr>
              <a:t>Protons</a:t>
            </a:r>
            <a:r>
              <a:rPr lang="en-US" altLang="en-US" sz="4800" dirty="0"/>
              <a:t> = </a:t>
            </a:r>
            <a:r>
              <a:rPr lang="en-US" altLang="en-US" sz="4800" dirty="0">
                <a:solidFill>
                  <a:srgbClr val="FF0000"/>
                </a:solidFill>
              </a:rPr>
              <a:t>Atomic #</a:t>
            </a:r>
          </a:p>
          <a:p>
            <a:endParaRPr lang="en-US" altLang="en-US" sz="4800" dirty="0"/>
          </a:p>
          <a:p>
            <a:r>
              <a:rPr lang="en-US" altLang="en-US" sz="4800" dirty="0">
                <a:solidFill>
                  <a:srgbClr val="0000CC"/>
                </a:solidFill>
              </a:rPr>
              <a:t>Electrons</a:t>
            </a:r>
            <a:r>
              <a:rPr lang="en-US" altLang="en-US" sz="4800" dirty="0"/>
              <a:t> = </a:t>
            </a:r>
            <a:r>
              <a:rPr lang="en-US" altLang="en-US" sz="4800" dirty="0" smtClean="0">
                <a:solidFill>
                  <a:srgbClr val="FF0000"/>
                </a:solidFill>
              </a:rPr>
              <a:t># of </a:t>
            </a:r>
            <a:r>
              <a:rPr lang="en-US" altLang="en-US" sz="4800" dirty="0">
                <a:solidFill>
                  <a:srgbClr val="FF0000"/>
                </a:solidFill>
              </a:rPr>
              <a:t>Protons</a:t>
            </a:r>
          </a:p>
          <a:p>
            <a:endParaRPr lang="en-US" altLang="en-US" sz="4800" dirty="0"/>
          </a:p>
          <a:p>
            <a:r>
              <a:rPr lang="en-US" altLang="en-US" sz="4800" dirty="0">
                <a:solidFill>
                  <a:srgbClr val="0000CC"/>
                </a:solidFill>
              </a:rPr>
              <a:t>Neutrons</a:t>
            </a:r>
            <a:r>
              <a:rPr lang="en-US" altLang="en-US" sz="4800" dirty="0"/>
              <a:t> = </a:t>
            </a:r>
            <a:r>
              <a:rPr lang="en-US" altLang="en-US" sz="4800" dirty="0" smtClean="0">
                <a:solidFill>
                  <a:srgbClr val="FF0000"/>
                </a:solidFill>
              </a:rPr>
              <a:t>Mass</a:t>
            </a:r>
            <a:r>
              <a:rPr lang="en-US" altLang="en-US" sz="4800" dirty="0" smtClean="0"/>
              <a:t> </a:t>
            </a:r>
            <a:r>
              <a:rPr lang="en-US" altLang="en-US" sz="4800" dirty="0" smtClean="0">
                <a:solidFill>
                  <a:srgbClr val="FF0000"/>
                </a:solidFill>
              </a:rPr>
              <a:t># - # of Protons</a:t>
            </a:r>
            <a:endParaRPr lang="en-US" alt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5" t="25000" r="7813" b="26042"/>
          <a:stretch>
            <a:fillRect/>
          </a:stretch>
        </p:blipFill>
        <p:spPr bwMode="auto">
          <a:xfrm>
            <a:off x="190500" y="609600"/>
            <a:ext cx="8826500" cy="469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64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Times New Roman</vt:lpstr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Daenzer</dc:creator>
  <cp:lastModifiedBy>Dave Edinger</cp:lastModifiedBy>
  <cp:revision>8</cp:revision>
  <dcterms:created xsi:type="dcterms:W3CDTF">2009-08-03T19:23:40Z</dcterms:created>
  <dcterms:modified xsi:type="dcterms:W3CDTF">2014-09-16T13:41:29Z</dcterms:modified>
</cp:coreProperties>
</file>