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2B7C-ED16-6741-9CCC-50A5ADE82CF3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908E-01E3-194C-90FD-38B4E93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students weight their backpacks with a </a:t>
            </a:r>
            <a:r>
              <a:rPr lang="en-US" smtClean="0"/>
              <a:t>spring scale.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908E-01E3-194C-90FD-38B4E937723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BEAC-C807-1E48-BA9A-36C05F223884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DAC5-E8FA-7142-A9B0-A6712AE2F9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120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Learning Objective: I can calculate the amount of work performed by a person or machine.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5303" y="1501755"/>
            <a:ext cx="16862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Do 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2325" y="2810074"/>
            <a:ext cx="6645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Give </a:t>
            </a:r>
            <a:r>
              <a:rPr lang="en-US" sz="3200" dirty="0"/>
              <a:t>1 example of potential </a:t>
            </a:r>
            <a:r>
              <a:rPr lang="en-US" sz="3200" dirty="0" smtClean="0"/>
              <a:t>energy.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Give </a:t>
            </a:r>
            <a:r>
              <a:rPr lang="en-US" sz="3200" dirty="0"/>
              <a:t>1 example of kinetic energy.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86" y="243178"/>
            <a:ext cx="9737000" cy="64121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100" y="0"/>
            <a:ext cx="9423100" cy="65041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497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89142" cy="63833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0" y="196850"/>
            <a:ext cx="9436100" cy="6464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3" y="572225"/>
            <a:ext cx="8670553" cy="4918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522"/>
            <a:ext cx="9440438" cy="6950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218" y="0"/>
            <a:ext cx="53884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In science, WORK can be measured.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782" y="986228"/>
            <a:ext cx="530085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WORK = FORCE </a:t>
            </a:r>
            <a:r>
              <a:rPr lang="en-US" sz="3600" dirty="0" err="1"/>
              <a:t>x</a:t>
            </a:r>
            <a:r>
              <a:rPr lang="en-US" sz="3600" dirty="0"/>
              <a:t> DISTANCE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761" y="1632559"/>
            <a:ext cx="9210761" cy="52003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" y="-192411"/>
            <a:ext cx="889000" cy="116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5280" y="391789"/>
            <a:ext cx="759354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Work =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sing </a:t>
            </a:r>
            <a:r>
              <a:rPr lang="en-US" sz="2800" dirty="0"/>
              <a:t>a force to move an object a certain distance.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1625600"/>
            <a:ext cx="46990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8898" y="5232400"/>
            <a:ext cx="3418324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But what is FORCE?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8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www.youtube.com/watch?v</a:t>
            </a:r>
            <a:r>
              <a:rPr lang="en-US" sz="1600" dirty="0"/>
              <a:t>=_N0r1ignq1w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828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www.youtube.com/watch?v</a:t>
            </a:r>
            <a:r>
              <a:rPr lang="en-US" sz="1600" dirty="0"/>
              <a:t>=z8ScILNusG4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6" y="-221964"/>
            <a:ext cx="901700" cy="116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5545" y="300105"/>
            <a:ext cx="762404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Force =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A qua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titative </a:t>
            </a:r>
            <a:r>
              <a:rPr lang="en-US" sz="3200" dirty="0"/>
              <a:t>description of the movement of an object.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222500"/>
            <a:ext cx="5143500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545" y="223307"/>
            <a:ext cx="9408545" cy="615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545" y="223307"/>
            <a:ext cx="9408545" cy="6157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05656" cy="6461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009" y="146221"/>
            <a:ext cx="9749985" cy="6711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</Words>
  <Application>Microsoft Office PowerPoint</Application>
  <PresentationFormat>On-screen Show (4:3)</PresentationFormat>
  <Paragraphs>17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Stenzel</dc:creator>
  <cp:lastModifiedBy>David Edinger</cp:lastModifiedBy>
  <cp:revision>2</cp:revision>
  <dcterms:created xsi:type="dcterms:W3CDTF">2013-03-03T00:56:36Z</dcterms:created>
  <dcterms:modified xsi:type="dcterms:W3CDTF">2015-03-07T23:27:12Z</dcterms:modified>
</cp:coreProperties>
</file>