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172D06-77CA-49E7-9982-2AB3EABCFC4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B5B7B22-AD34-44E3-8A91-0506042BAC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Speed, Velocity, &amp; Acceleration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6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3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3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9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17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49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38" y="-1128713"/>
            <a:ext cx="12184063" cy="9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89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</TotalTime>
  <Words>7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Speed, Velocity, &amp; Acceleration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Speed, Velocity, &amp; Acceleration Notes</dc:title>
  <dc:creator>Dave Edinger</dc:creator>
  <cp:lastModifiedBy>Dave Edinger</cp:lastModifiedBy>
  <cp:revision>1</cp:revision>
  <dcterms:created xsi:type="dcterms:W3CDTF">2015-01-28T13:34:16Z</dcterms:created>
  <dcterms:modified xsi:type="dcterms:W3CDTF">2015-01-28T13:38:19Z</dcterms:modified>
</cp:coreProperties>
</file>