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8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8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1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5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4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2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3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8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7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6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4A0-FF18-4E5F-87D4-588D9F9E43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9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7D4A0-FF18-4E5F-87D4-588D9F9E43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C8566-2C3E-486D-8206-5F54849D1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7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Pressure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0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Variations in Fluid Pressure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Atmospheric Pressure and Elevation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Popping in ear is caused by changing air pressure.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Higher elevations – less air above you = less air pressure</a:t>
            </a:r>
          </a:p>
          <a:p>
            <a:pPr marL="914400" lvl="2" indent="0">
              <a:buNone/>
            </a:pPr>
            <a:r>
              <a:rPr lang="en-US" dirty="0" smtClean="0">
                <a:latin typeface="Comic Sans MS" pitchFamily="66" charset="0"/>
              </a:rPr>
              <a:t>*Atmospheric pressure decreases as your elevation increases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506928"/>
            <a:ext cx="2857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351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Variations in Fluid Pressure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057400"/>
            <a:ext cx="5520910" cy="3657600"/>
          </a:xfrm>
        </p:spPr>
      </p:pic>
    </p:spTree>
    <p:extLst>
      <p:ext uri="{BB962C8B-B14F-4D97-AF65-F5344CB8AC3E}">
        <p14:creationId xmlns:p14="http://schemas.microsoft.com/office/powerpoint/2010/main" val="610823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Variations in Fluid Pressure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Water Pressure and Depth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Water pressure increases as depth increases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Deepest part of the ocean 1,000 times greater air pressure than we experience every day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14800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838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Measuring Pressure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latin typeface="Comic Sans MS" pitchFamily="66" charset="0"/>
              </a:rPr>
              <a:t>Barometer</a:t>
            </a:r>
            <a:r>
              <a:rPr lang="en-US" dirty="0" smtClean="0">
                <a:latin typeface="Comic Sans MS" pitchFamily="66" charset="0"/>
              </a:rPr>
              <a:t> measures atmospheric pressure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895600"/>
            <a:ext cx="28384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6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is Pressure?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Comic Sans MS" pitchFamily="66" charset="0"/>
              </a:rPr>
              <a:t>“Amount of force exerted on an area”</a:t>
            </a:r>
            <a:endParaRPr lang="en-US" i="1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Earth’s gravity pulls downward</a:t>
            </a:r>
          </a:p>
          <a:p>
            <a:r>
              <a:rPr lang="en-US" dirty="0" smtClean="0">
                <a:latin typeface="Comic Sans MS" pitchFamily="66" charset="0"/>
              </a:rPr>
              <a:t>Due to gravity, your feet exert a force on the surface of Earth over an area the size of your feet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810000"/>
            <a:ext cx="1657350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488916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21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Pressure and Area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amount of pressure you exert depends on the area over which you exert force.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Larger area = less pressure exerted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733800"/>
            <a:ext cx="285750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32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Calculating Pressure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Pressure = </a:t>
            </a:r>
            <a:r>
              <a:rPr lang="en-US" u="sng" dirty="0" smtClean="0">
                <a:latin typeface="Comic Sans MS" pitchFamily="66" charset="0"/>
              </a:rPr>
              <a:t>Force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                   Area</a:t>
            </a: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Measured in </a:t>
            </a:r>
            <a:endParaRPr lang="en-US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   </a:t>
            </a:r>
            <a:r>
              <a:rPr lang="en-US" dirty="0" err="1" smtClean="0">
                <a:latin typeface="Comic Sans MS" pitchFamily="66" charset="0"/>
              </a:rPr>
              <a:t>Pascals</a:t>
            </a:r>
            <a:r>
              <a:rPr lang="en-US" dirty="0" smtClean="0">
                <a:latin typeface="Comic Sans MS" pitchFamily="66" charset="0"/>
              </a:rPr>
              <a:t> (Pa)</a:t>
            </a:r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  1 Pa = 1 </a:t>
            </a:r>
            <a:r>
              <a:rPr lang="en-US" dirty="0" smtClean="0">
                <a:latin typeface="Comic Sans MS" pitchFamily="66" charset="0"/>
              </a:rPr>
              <a:t>N/m²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798" y="2743200"/>
            <a:ext cx="506120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Fluid Pressure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latin typeface="Comic Sans MS" pitchFamily="66" charset="0"/>
              </a:rPr>
              <a:t>Fluid</a:t>
            </a:r>
            <a:r>
              <a:rPr lang="en-US" dirty="0" smtClean="0">
                <a:latin typeface="Comic Sans MS" pitchFamily="66" charset="0"/>
              </a:rPr>
              <a:t> is a material that can easily flow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Liquids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Gases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Air and helium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140390"/>
            <a:ext cx="40322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Causes Fluid Pressure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In a fluid, all of the forces exerted by the individual particles combine to make up the pressure exerted by the fluid.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200400"/>
            <a:ext cx="4876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Air Pressure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Air exerts pressure because it has mass</a:t>
            </a:r>
          </a:p>
          <a:p>
            <a:r>
              <a:rPr lang="en-US" dirty="0" smtClean="0">
                <a:latin typeface="Comic Sans MS" pitchFamily="66" charset="0"/>
              </a:rPr>
              <a:t>Because the force of gravity pulls down on the mass of air, the air has weight</a:t>
            </a:r>
          </a:p>
          <a:p>
            <a:r>
              <a:rPr lang="en-US" dirty="0" smtClean="0">
                <a:latin typeface="Comic Sans MS" pitchFamily="66" charset="0"/>
              </a:rPr>
              <a:t>Weight of the air is the force that produces air pressure or atmospheric pressure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1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Balanced Pressure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Hold out your hand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Holding up air – 1,000 N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About the same weight as that of a large washing machine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276600"/>
            <a:ext cx="4856389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77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Unbalanced Pressure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happens when air pressure becomes unbalanced?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895600"/>
            <a:ext cx="56642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369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277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Pressure</vt:lpstr>
      <vt:lpstr>What is Pressure?</vt:lpstr>
      <vt:lpstr>Pressure and Area</vt:lpstr>
      <vt:lpstr>Calculating Pressure</vt:lpstr>
      <vt:lpstr>Fluid Pressure</vt:lpstr>
      <vt:lpstr>What Causes Fluid Pressure</vt:lpstr>
      <vt:lpstr>Air Pressure</vt:lpstr>
      <vt:lpstr>Balanced Pressure</vt:lpstr>
      <vt:lpstr>Unbalanced Pressure</vt:lpstr>
      <vt:lpstr>Variations in Fluid Pressure</vt:lpstr>
      <vt:lpstr>Variations in Fluid Pressure</vt:lpstr>
      <vt:lpstr>Variations in Fluid Pressure</vt:lpstr>
      <vt:lpstr>Measuring Pressure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Pressure</dc:title>
  <dc:creator>Home</dc:creator>
  <cp:lastModifiedBy>Dave Edinger</cp:lastModifiedBy>
  <cp:revision>23</cp:revision>
  <dcterms:created xsi:type="dcterms:W3CDTF">2013-02-05T05:12:38Z</dcterms:created>
  <dcterms:modified xsi:type="dcterms:W3CDTF">2015-03-06T12:05:27Z</dcterms:modified>
</cp:coreProperties>
</file>