
<file path=[Content_Types].xml><?xml version="1.0" encoding="utf-8"?>
<Types xmlns="http://schemas.openxmlformats.org/package/2006/content-types">
  <Default Extension="bin" ContentType="audio/unknown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74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87" d="100"/>
          <a:sy n="87" d="100"/>
        </p:scale>
        <p:origin x="-1186" y="17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2084388" y="-395288"/>
            <a:ext cx="4978400" cy="5749926"/>
            <a:chOff x="1313" y="-249"/>
            <a:chExt cx="3136" cy="3622"/>
          </a:xfrm>
        </p:grpSpPr>
        <p:sp>
          <p:nvSpPr>
            <p:cNvPr id="3075" name="Arc 3"/>
            <p:cNvSpPr>
              <a:spLocks/>
            </p:cNvSpPr>
            <p:nvPr/>
          </p:nvSpPr>
          <p:spPr bwMode="ltGray">
            <a:xfrm rot="18900000">
              <a:off x="1313" y="-249"/>
              <a:ext cx="3136" cy="3135"/>
            </a:xfrm>
            <a:custGeom>
              <a:avLst/>
              <a:gdLst>
                <a:gd name="G0" fmla="+- 7 0 0"/>
                <a:gd name="G1" fmla="+- 21600 0 0"/>
                <a:gd name="G2" fmla="+- 21600 0 0"/>
                <a:gd name="T0" fmla="*/ 0 w 21607"/>
                <a:gd name="T1" fmla="*/ 0 h 21600"/>
                <a:gd name="T2" fmla="*/ 21607 w 21607"/>
                <a:gd name="T3" fmla="*/ 21593 h 21600"/>
                <a:gd name="T4" fmla="*/ 7 w 2160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7" h="21600" fill="none" extrusionOk="0">
                  <a:moveTo>
                    <a:pt x="0" y="0"/>
                  </a:moveTo>
                  <a:cubicBezTo>
                    <a:pt x="2" y="0"/>
                    <a:pt x="4" y="-1"/>
                    <a:pt x="7" y="0"/>
                  </a:cubicBezTo>
                  <a:cubicBezTo>
                    <a:pt x="11933" y="0"/>
                    <a:pt x="21603" y="9666"/>
                    <a:pt x="21606" y="21593"/>
                  </a:cubicBezTo>
                </a:path>
                <a:path w="21607" h="21600" stroke="0" extrusionOk="0">
                  <a:moveTo>
                    <a:pt x="0" y="0"/>
                  </a:moveTo>
                  <a:cubicBezTo>
                    <a:pt x="2" y="0"/>
                    <a:pt x="4" y="-1"/>
                    <a:pt x="7" y="0"/>
                  </a:cubicBezTo>
                  <a:cubicBezTo>
                    <a:pt x="11933" y="0"/>
                    <a:pt x="21603" y="9666"/>
                    <a:pt x="21606" y="21593"/>
                  </a:cubicBezTo>
                  <a:lnTo>
                    <a:pt x="7" y="216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ltGray">
            <a:xfrm rot="18900000">
              <a:off x="1349" y="-162"/>
              <a:ext cx="3037" cy="3056"/>
            </a:xfrm>
            <a:custGeom>
              <a:avLst/>
              <a:gdLst>
                <a:gd name="G0" fmla="+- 0 0 0"/>
                <a:gd name="G1" fmla="+- 21053 0 0"/>
                <a:gd name="G2" fmla="+- 21600 0 0"/>
                <a:gd name="T0" fmla="*/ 4831 w 20922"/>
                <a:gd name="T1" fmla="*/ 0 h 21053"/>
                <a:gd name="T2" fmla="*/ 20922 w 20922"/>
                <a:gd name="T3" fmla="*/ 15685 h 21053"/>
                <a:gd name="T4" fmla="*/ 0 w 20922"/>
                <a:gd name="T5" fmla="*/ 21053 h 2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922" h="21053" fill="none" extrusionOk="0">
                  <a:moveTo>
                    <a:pt x="4830" y="0"/>
                  </a:moveTo>
                  <a:cubicBezTo>
                    <a:pt x="12706" y="1807"/>
                    <a:pt x="18914" y="7858"/>
                    <a:pt x="20922" y="15684"/>
                  </a:cubicBezTo>
                </a:path>
                <a:path w="20922" h="21053" stroke="0" extrusionOk="0">
                  <a:moveTo>
                    <a:pt x="4830" y="0"/>
                  </a:moveTo>
                  <a:cubicBezTo>
                    <a:pt x="12706" y="1807"/>
                    <a:pt x="18914" y="7858"/>
                    <a:pt x="20922" y="15684"/>
                  </a:cubicBezTo>
                  <a:lnTo>
                    <a:pt x="0" y="2105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" name="Arc 5"/>
            <p:cNvSpPr>
              <a:spLocks/>
            </p:cNvSpPr>
            <p:nvPr/>
          </p:nvSpPr>
          <p:spPr bwMode="ltGray">
            <a:xfrm rot="18900000">
              <a:off x="1474" y="162"/>
              <a:ext cx="2752" cy="2792"/>
            </a:xfrm>
            <a:custGeom>
              <a:avLst/>
              <a:gdLst>
                <a:gd name="G0" fmla="+- 0 0 0"/>
                <a:gd name="G1" fmla="+- 19239 0 0"/>
                <a:gd name="G2" fmla="+- 21600 0 0"/>
                <a:gd name="T0" fmla="*/ 9819 w 18966"/>
                <a:gd name="T1" fmla="*/ 0 h 19239"/>
                <a:gd name="T2" fmla="*/ 18966 w 18966"/>
                <a:gd name="T3" fmla="*/ 8902 h 19239"/>
                <a:gd name="T4" fmla="*/ 0 w 18966"/>
                <a:gd name="T5" fmla="*/ 19239 h 19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966" h="19239" fill="none" extrusionOk="0">
                  <a:moveTo>
                    <a:pt x="9819" y="-1"/>
                  </a:moveTo>
                  <a:cubicBezTo>
                    <a:pt x="13695" y="1978"/>
                    <a:pt x="16883" y="5080"/>
                    <a:pt x="18965" y="8902"/>
                  </a:cubicBezTo>
                </a:path>
                <a:path w="18966" h="19239" stroke="0" extrusionOk="0">
                  <a:moveTo>
                    <a:pt x="9819" y="-1"/>
                  </a:moveTo>
                  <a:cubicBezTo>
                    <a:pt x="13695" y="1978"/>
                    <a:pt x="16883" y="5080"/>
                    <a:pt x="18965" y="8902"/>
                  </a:cubicBezTo>
                  <a:lnTo>
                    <a:pt x="0" y="1923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" name="Arc 6"/>
            <p:cNvSpPr>
              <a:spLocks/>
            </p:cNvSpPr>
            <p:nvPr/>
          </p:nvSpPr>
          <p:spPr bwMode="ltGray">
            <a:xfrm rot="18900000">
              <a:off x="1678" y="510"/>
              <a:ext cx="2432" cy="2498"/>
            </a:xfrm>
            <a:custGeom>
              <a:avLst/>
              <a:gdLst>
                <a:gd name="G0" fmla="+- 0 0 0"/>
                <a:gd name="G1" fmla="+- 17212 0 0"/>
                <a:gd name="G2" fmla="+- 21600 0 0"/>
                <a:gd name="T0" fmla="*/ 13050 w 16754"/>
                <a:gd name="T1" fmla="*/ 0 h 17212"/>
                <a:gd name="T2" fmla="*/ 16754 w 16754"/>
                <a:gd name="T3" fmla="*/ 3579 h 17212"/>
                <a:gd name="T4" fmla="*/ 0 w 16754"/>
                <a:gd name="T5" fmla="*/ 17212 h 17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754" h="17212" fill="none" extrusionOk="0">
                  <a:moveTo>
                    <a:pt x="13050" y="-1"/>
                  </a:moveTo>
                  <a:cubicBezTo>
                    <a:pt x="14423" y="1040"/>
                    <a:pt x="15666" y="2242"/>
                    <a:pt x="16754" y="3578"/>
                  </a:cubicBezTo>
                </a:path>
                <a:path w="16754" h="17212" stroke="0" extrusionOk="0">
                  <a:moveTo>
                    <a:pt x="13050" y="-1"/>
                  </a:moveTo>
                  <a:cubicBezTo>
                    <a:pt x="14423" y="1040"/>
                    <a:pt x="15666" y="2242"/>
                    <a:pt x="16754" y="3578"/>
                  </a:cubicBezTo>
                  <a:lnTo>
                    <a:pt x="0" y="1721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" name="Arc 7"/>
            <p:cNvSpPr>
              <a:spLocks/>
            </p:cNvSpPr>
            <p:nvPr/>
          </p:nvSpPr>
          <p:spPr bwMode="ltGray">
            <a:xfrm rot="18900000">
              <a:off x="1446" y="57"/>
              <a:ext cx="2900" cy="29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" name="Arc 8"/>
            <p:cNvSpPr>
              <a:spLocks/>
            </p:cNvSpPr>
            <p:nvPr/>
          </p:nvSpPr>
          <p:spPr bwMode="ltGray">
            <a:xfrm rot="18900000">
              <a:off x="1478" y="137"/>
              <a:ext cx="2809" cy="2826"/>
            </a:xfrm>
            <a:custGeom>
              <a:avLst/>
              <a:gdLst>
                <a:gd name="G0" fmla="+- 0 0 0"/>
                <a:gd name="G1" fmla="+- 21052 0 0"/>
                <a:gd name="G2" fmla="+- 21600 0 0"/>
                <a:gd name="T0" fmla="*/ 4833 w 20924"/>
                <a:gd name="T1" fmla="*/ 0 h 21052"/>
                <a:gd name="T2" fmla="*/ 20924 w 20924"/>
                <a:gd name="T3" fmla="*/ 15689 h 21052"/>
                <a:gd name="T4" fmla="*/ 0 w 20924"/>
                <a:gd name="T5" fmla="*/ 21052 h 21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924" h="21052" fill="none" extrusionOk="0">
                  <a:moveTo>
                    <a:pt x="4833" y="-1"/>
                  </a:moveTo>
                  <a:cubicBezTo>
                    <a:pt x="12709" y="1807"/>
                    <a:pt x="18917" y="7861"/>
                    <a:pt x="20923" y="15689"/>
                  </a:cubicBezTo>
                </a:path>
                <a:path w="20924" h="21052" stroke="0" extrusionOk="0">
                  <a:moveTo>
                    <a:pt x="4833" y="-1"/>
                  </a:moveTo>
                  <a:cubicBezTo>
                    <a:pt x="12709" y="1807"/>
                    <a:pt x="18917" y="7861"/>
                    <a:pt x="20923" y="15689"/>
                  </a:cubicBezTo>
                  <a:lnTo>
                    <a:pt x="0" y="21052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" name="Arc 9"/>
            <p:cNvSpPr>
              <a:spLocks/>
            </p:cNvSpPr>
            <p:nvPr/>
          </p:nvSpPr>
          <p:spPr bwMode="ltGray">
            <a:xfrm rot="18900000">
              <a:off x="1608" y="427"/>
              <a:ext cx="2547" cy="2583"/>
            </a:xfrm>
            <a:custGeom>
              <a:avLst/>
              <a:gdLst>
                <a:gd name="G0" fmla="+- 0 0 0"/>
                <a:gd name="G1" fmla="+- 19237 0 0"/>
                <a:gd name="G2" fmla="+- 21600 0 0"/>
                <a:gd name="T0" fmla="*/ 9823 w 18970"/>
                <a:gd name="T1" fmla="*/ 0 h 19237"/>
                <a:gd name="T2" fmla="*/ 18970 w 18970"/>
                <a:gd name="T3" fmla="*/ 8907 h 19237"/>
                <a:gd name="T4" fmla="*/ 0 w 18970"/>
                <a:gd name="T5" fmla="*/ 19237 h 19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970" h="19237" fill="none" extrusionOk="0">
                  <a:moveTo>
                    <a:pt x="9823" y="-1"/>
                  </a:moveTo>
                  <a:cubicBezTo>
                    <a:pt x="13699" y="1979"/>
                    <a:pt x="16888" y="5084"/>
                    <a:pt x="18969" y="8907"/>
                  </a:cubicBezTo>
                </a:path>
                <a:path w="18970" h="19237" stroke="0" extrusionOk="0">
                  <a:moveTo>
                    <a:pt x="9823" y="-1"/>
                  </a:moveTo>
                  <a:cubicBezTo>
                    <a:pt x="13699" y="1979"/>
                    <a:pt x="16888" y="5084"/>
                    <a:pt x="18969" y="8907"/>
                  </a:cubicBezTo>
                  <a:lnTo>
                    <a:pt x="0" y="19237"/>
                  </a:lnTo>
                  <a:close/>
                </a:path>
              </a:pathLst>
            </a:cu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Arc 10"/>
            <p:cNvSpPr>
              <a:spLocks/>
            </p:cNvSpPr>
            <p:nvPr/>
          </p:nvSpPr>
          <p:spPr bwMode="ltGray">
            <a:xfrm rot="18900000">
              <a:off x="1783" y="749"/>
              <a:ext cx="2249" cy="2311"/>
            </a:xfrm>
            <a:custGeom>
              <a:avLst/>
              <a:gdLst>
                <a:gd name="G0" fmla="+- 0 0 0"/>
                <a:gd name="G1" fmla="+- 17213 0 0"/>
                <a:gd name="G2" fmla="+- 21600 0 0"/>
                <a:gd name="T0" fmla="*/ 13049 w 16754"/>
                <a:gd name="T1" fmla="*/ 0 h 17213"/>
                <a:gd name="T2" fmla="*/ 16754 w 16754"/>
                <a:gd name="T3" fmla="*/ 3580 h 17213"/>
                <a:gd name="T4" fmla="*/ 0 w 16754"/>
                <a:gd name="T5" fmla="*/ 17213 h 17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754" h="17213" fill="none" extrusionOk="0">
                  <a:moveTo>
                    <a:pt x="13048" y="0"/>
                  </a:moveTo>
                  <a:cubicBezTo>
                    <a:pt x="14422" y="1041"/>
                    <a:pt x="15666" y="2243"/>
                    <a:pt x="16754" y="3579"/>
                  </a:cubicBezTo>
                </a:path>
                <a:path w="16754" h="17213" stroke="0" extrusionOk="0">
                  <a:moveTo>
                    <a:pt x="13048" y="0"/>
                  </a:moveTo>
                  <a:cubicBezTo>
                    <a:pt x="14422" y="1041"/>
                    <a:pt x="15666" y="2243"/>
                    <a:pt x="16754" y="3579"/>
                  </a:cubicBezTo>
                  <a:lnTo>
                    <a:pt x="0" y="1721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" name="Arc 11"/>
            <p:cNvSpPr>
              <a:spLocks/>
            </p:cNvSpPr>
            <p:nvPr/>
          </p:nvSpPr>
          <p:spPr bwMode="ltGray">
            <a:xfrm rot="18900000">
              <a:off x="2239" y="2089"/>
              <a:ext cx="1284" cy="128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84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770313"/>
            <a:ext cx="7772400" cy="1143000"/>
          </a:xfrm>
        </p:spPr>
        <p:txBody>
          <a:bodyPr anchor="b"/>
          <a:lstStyle>
            <a:lvl1pPr algn="ctr"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906963"/>
            <a:ext cx="6400800" cy="1752600"/>
          </a:xfrm>
        </p:spPr>
        <p:txBody>
          <a:bodyPr anchor="b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dt" sz="quarter" idx="2"/>
          </p:nvPr>
        </p:nvSpPr>
        <p:spPr>
          <a:xfrm>
            <a:off x="498475" y="9525"/>
            <a:ext cx="1905000" cy="457200"/>
          </a:xfrm>
        </p:spPr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9525"/>
            <a:ext cx="2895600" cy="457200"/>
          </a:xfrm>
        </p:spPr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27825" y="9525"/>
            <a:ext cx="1905000" cy="457200"/>
          </a:xfrm>
        </p:spPr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fld id="{AA51ED83-AE4B-4F94-A56A-09DE828F634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56B28-21DE-49A8-B829-55594F8291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8154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1838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2538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C5BFF-B298-41AE-A9A8-9C1F807F1F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7502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BD784-E8E8-4409-95A8-C2AD237822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4487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FFE07-2E0B-463B-8F1F-99ADCF39A7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7661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2538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4938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7CE2B-9977-4FD0-8A75-4DC23B80E7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0748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5CBEB4-B76D-4AF5-9B75-45844DF4BA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2300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64345A-2ECA-444B-8EFF-174878B1C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11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555147-6066-4569-B7E9-8E3D37EBFA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5941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700814-05A5-4D85-9509-43E6390F67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103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9454A-72E7-4C38-AF86-D0B3C3FF31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5755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41288" y="249238"/>
            <a:ext cx="1131887" cy="6345237"/>
            <a:chOff x="89" y="157"/>
            <a:chExt cx="713" cy="3997"/>
          </a:xfrm>
        </p:grpSpPr>
        <p:sp>
          <p:nvSpPr>
            <p:cNvPr id="2051" name="Arc 3"/>
            <p:cNvSpPr>
              <a:spLocks/>
            </p:cNvSpPr>
            <p:nvPr/>
          </p:nvSpPr>
          <p:spPr bwMode="ltGray">
            <a:xfrm rot="2700000">
              <a:off x="347" y="157"/>
              <a:ext cx="455" cy="4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ltGray">
            <a:xfrm rot="2700000">
              <a:off x="342" y="162"/>
              <a:ext cx="438" cy="435"/>
            </a:xfrm>
            <a:custGeom>
              <a:avLst/>
              <a:gdLst>
                <a:gd name="G0" fmla="+- 0 0 0"/>
                <a:gd name="G1" fmla="+- 20673 0 0"/>
                <a:gd name="G2" fmla="+- 21600 0 0"/>
                <a:gd name="T0" fmla="*/ 6259 w 20808"/>
                <a:gd name="T1" fmla="*/ 0 h 20673"/>
                <a:gd name="T2" fmla="*/ 20808 w 20808"/>
                <a:gd name="T3" fmla="*/ 14877 h 20673"/>
                <a:gd name="T4" fmla="*/ 0 w 20808"/>
                <a:gd name="T5" fmla="*/ 20673 h 20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08" h="20673" fill="none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</a:path>
                <a:path w="20808" h="20673" stroke="0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  <a:lnTo>
                    <a:pt x="0" y="206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" name="Arc 5"/>
            <p:cNvSpPr>
              <a:spLocks/>
            </p:cNvSpPr>
            <p:nvPr/>
          </p:nvSpPr>
          <p:spPr bwMode="ltGray">
            <a:xfrm rot="2700000">
              <a:off x="339" y="188"/>
              <a:ext cx="410" cy="400"/>
            </a:xfrm>
            <a:custGeom>
              <a:avLst/>
              <a:gdLst>
                <a:gd name="G0" fmla="+- 0 0 0"/>
                <a:gd name="G1" fmla="+- 18986 0 0"/>
                <a:gd name="G2" fmla="+- 21600 0 0"/>
                <a:gd name="T0" fmla="*/ 10300 w 19469"/>
                <a:gd name="T1" fmla="*/ 0 h 18986"/>
                <a:gd name="T2" fmla="*/ 19469 w 19469"/>
                <a:gd name="T3" fmla="*/ 9631 h 18986"/>
                <a:gd name="T4" fmla="*/ 0 w 19469"/>
                <a:gd name="T5" fmla="*/ 18986 h 18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69" h="18986" fill="none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</a:path>
                <a:path w="19469" h="18986" stroke="0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  <a:lnTo>
                    <a:pt x="0" y="1898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" name="Arc 6"/>
            <p:cNvSpPr>
              <a:spLocks/>
            </p:cNvSpPr>
            <p:nvPr/>
          </p:nvSpPr>
          <p:spPr bwMode="ltGray">
            <a:xfrm rot="2700000">
              <a:off x="334" y="206"/>
              <a:ext cx="361" cy="357"/>
            </a:xfrm>
            <a:custGeom>
              <a:avLst/>
              <a:gdLst>
                <a:gd name="G0" fmla="+- 0 0 0"/>
                <a:gd name="G1" fmla="+- 16950 0 0"/>
                <a:gd name="G2" fmla="+- 21600 0 0"/>
                <a:gd name="T0" fmla="*/ 13389 w 17119"/>
                <a:gd name="T1" fmla="*/ 0 h 16950"/>
                <a:gd name="T2" fmla="*/ 17119 w 17119"/>
                <a:gd name="T3" fmla="*/ 3778 h 16950"/>
                <a:gd name="T4" fmla="*/ 0 w 17119"/>
                <a:gd name="T5" fmla="*/ 16950 h 16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9" h="16950" fill="none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</a:path>
                <a:path w="17119" h="16950" stroke="0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  <a:lnTo>
                    <a:pt x="0" y="169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" name="Arc 7"/>
            <p:cNvSpPr>
              <a:spLocks/>
            </p:cNvSpPr>
            <p:nvPr/>
          </p:nvSpPr>
          <p:spPr bwMode="ltGray">
            <a:xfrm rot="2700000">
              <a:off x="293" y="271"/>
              <a:ext cx="21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6" name="Arc 8"/>
            <p:cNvSpPr>
              <a:spLocks/>
            </p:cNvSpPr>
            <p:nvPr/>
          </p:nvSpPr>
          <p:spPr bwMode="ltGray">
            <a:xfrm rot="2700000">
              <a:off x="347" y="939"/>
              <a:ext cx="455" cy="4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" name="Arc 9"/>
            <p:cNvSpPr>
              <a:spLocks/>
            </p:cNvSpPr>
            <p:nvPr/>
          </p:nvSpPr>
          <p:spPr bwMode="ltGray">
            <a:xfrm rot="2700000">
              <a:off x="342" y="944"/>
              <a:ext cx="438" cy="435"/>
            </a:xfrm>
            <a:custGeom>
              <a:avLst/>
              <a:gdLst>
                <a:gd name="G0" fmla="+- 0 0 0"/>
                <a:gd name="G1" fmla="+- 20673 0 0"/>
                <a:gd name="G2" fmla="+- 21600 0 0"/>
                <a:gd name="T0" fmla="*/ 6259 w 20808"/>
                <a:gd name="T1" fmla="*/ 0 h 20673"/>
                <a:gd name="T2" fmla="*/ 20808 w 20808"/>
                <a:gd name="T3" fmla="*/ 14877 h 20673"/>
                <a:gd name="T4" fmla="*/ 0 w 20808"/>
                <a:gd name="T5" fmla="*/ 20673 h 20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08" h="20673" fill="none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</a:path>
                <a:path w="20808" h="20673" stroke="0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  <a:lnTo>
                    <a:pt x="0" y="206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" name="Arc 10"/>
            <p:cNvSpPr>
              <a:spLocks/>
            </p:cNvSpPr>
            <p:nvPr/>
          </p:nvSpPr>
          <p:spPr bwMode="ltGray">
            <a:xfrm rot="2700000">
              <a:off x="339" y="970"/>
              <a:ext cx="410" cy="400"/>
            </a:xfrm>
            <a:custGeom>
              <a:avLst/>
              <a:gdLst>
                <a:gd name="G0" fmla="+- 0 0 0"/>
                <a:gd name="G1" fmla="+- 18986 0 0"/>
                <a:gd name="G2" fmla="+- 21600 0 0"/>
                <a:gd name="T0" fmla="*/ 10300 w 19469"/>
                <a:gd name="T1" fmla="*/ 0 h 18986"/>
                <a:gd name="T2" fmla="*/ 19469 w 19469"/>
                <a:gd name="T3" fmla="*/ 9631 h 18986"/>
                <a:gd name="T4" fmla="*/ 0 w 19469"/>
                <a:gd name="T5" fmla="*/ 18986 h 18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69" h="18986" fill="none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</a:path>
                <a:path w="19469" h="18986" stroke="0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  <a:lnTo>
                    <a:pt x="0" y="1898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" name="Arc 11"/>
            <p:cNvSpPr>
              <a:spLocks/>
            </p:cNvSpPr>
            <p:nvPr/>
          </p:nvSpPr>
          <p:spPr bwMode="ltGray">
            <a:xfrm rot="2700000">
              <a:off x="334" y="988"/>
              <a:ext cx="361" cy="357"/>
            </a:xfrm>
            <a:custGeom>
              <a:avLst/>
              <a:gdLst>
                <a:gd name="G0" fmla="+- 0 0 0"/>
                <a:gd name="G1" fmla="+- 16950 0 0"/>
                <a:gd name="G2" fmla="+- 21600 0 0"/>
                <a:gd name="T0" fmla="*/ 13389 w 17119"/>
                <a:gd name="T1" fmla="*/ 0 h 16950"/>
                <a:gd name="T2" fmla="*/ 17119 w 17119"/>
                <a:gd name="T3" fmla="*/ 3778 h 16950"/>
                <a:gd name="T4" fmla="*/ 0 w 17119"/>
                <a:gd name="T5" fmla="*/ 16950 h 16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9" h="16950" fill="none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</a:path>
                <a:path w="17119" h="16950" stroke="0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  <a:lnTo>
                    <a:pt x="0" y="169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" name="Arc 12"/>
            <p:cNvSpPr>
              <a:spLocks/>
            </p:cNvSpPr>
            <p:nvPr/>
          </p:nvSpPr>
          <p:spPr bwMode="ltGray">
            <a:xfrm rot="2700000">
              <a:off x="293" y="1056"/>
              <a:ext cx="21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" name="Arc 13"/>
            <p:cNvSpPr>
              <a:spLocks/>
            </p:cNvSpPr>
            <p:nvPr/>
          </p:nvSpPr>
          <p:spPr bwMode="ltGray">
            <a:xfrm rot="2700000">
              <a:off x="347" y="1727"/>
              <a:ext cx="455" cy="4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" name="Arc 14"/>
            <p:cNvSpPr>
              <a:spLocks/>
            </p:cNvSpPr>
            <p:nvPr/>
          </p:nvSpPr>
          <p:spPr bwMode="ltGray">
            <a:xfrm rot="2700000">
              <a:off x="347" y="2518"/>
              <a:ext cx="455" cy="4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3" name="Arc 15"/>
            <p:cNvSpPr>
              <a:spLocks/>
            </p:cNvSpPr>
            <p:nvPr/>
          </p:nvSpPr>
          <p:spPr bwMode="ltGray">
            <a:xfrm rot="2700000">
              <a:off x="342" y="2523"/>
              <a:ext cx="438" cy="435"/>
            </a:xfrm>
            <a:custGeom>
              <a:avLst/>
              <a:gdLst>
                <a:gd name="G0" fmla="+- 0 0 0"/>
                <a:gd name="G1" fmla="+- 20673 0 0"/>
                <a:gd name="G2" fmla="+- 21600 0 0"/>
                <a:gd name="T0" fmla="*/ 6259 w 20808"/>
                <a:gd name="T1" fmla="*/ 0 h 20673"/>
                <a:gd name="T2" fmla="*/ 20808 w 20808"/>
                <a:gd name="T3" fmla="*/ 14877 h 20673"/>
                <a:gd name="T4" fmla="*/ 0 w 20808"/>
                <a:gd name="T5" fmla="*/ 20673 h 20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08" h="20673" fill="none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</a:path>
                <a:path w="20808" h="20673" stroke="0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  <a:lnTo>
                    <a:pt x="0" y="206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4" name="Arc 16"/>
            <p:cNvSpPr>
              <a:spLocks/>
            </p:cNvSpPr>
            <p:nvPr/>
          </p:nvSpPr>
          <p:spPr bwMode="ltGray">
            <a:xfrm rot="2700000">
              <a:off x="339" y="2549"/>
              <a:ext cx="410" cy="400"/>
            </a:xfrm>
            <a:custGeom>
              <a:avLst/>
              <a:gdLst>
                <a:gd name="G0" fmla="+- 0 0 0"/>
                <a:gd name="G1" fmla="+- 18986 0 0"/>
                <a:gd name="G2" fmla="+- 21600 0 0"/>
                <a:gd name="T0" fmla="*/ 10300 w 19469"/>
                <a:gd name="T1" fmla="*/ 0 h 18986"/>
                <a:gd name="T2" fmla="*/ 19469 w 19469"/>
                <a:gd name="T3" fmla="*/ 9631 h 18986"/>
                <a:gd name="T4" fmla="*/ 0 w 19469"/>
                <a:gd name="T5" fmla="*/ 18986 h 18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69" h="18986" fill="none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</a:path>
                <a:path w="19469" h="18986" stroke="0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  <a:lnTo>
                    <a:pt x="0" y="1898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5" name="Arc 17"/>
            <p:cNvSpPr>
              <a:spLocks/>
            </p:cNvSpPr>
            <p:nvPr/>
          </p:nvSpPr>
          <p:spPr bwMode="ltGray">
            <a:xfrm rot="2700000">
              <a:off x="334" y="2567"/>
              <a:ext cx="361" cy="357"/>
            </a:xfrm>
            <a:custGeom>
              <a:avLst/>
              <a:gdLst>
                <a:gd name="G0" fmla="+- 0 0 0"/>
                <a:gd name="G1" fmla="+- 16950 0 0"/>
                <a:gd name="G2" fmla="+- 21600 0 0"/>
                <a:gd name="T0" fmla="*/ 13389 w 17119"/>
                <a:gd name="T1" fmla="*/ 0 h 16950"/>
                <a:gd name="T2" fmla="*/ 17119 w 17119"/>
                <a:gd name="T3" fmla="*/ 3778 h 16950"/>
                <a:gd name="T4" fmla="*/ 0 w 17119"/>
                <a:gd name="T5" fmla="*/ 16950 h 16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9" h="16950" fill="none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</a:path>
                <a:path w="17119" h="16950" stroke="0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  <a:lnTo>
                    <a:pt x="0" y="169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6" name="Arc 18"/>
            <p:cNvSpPr>
              <a:spLocks/>
            </p:cNvSpPr>
            <p:nvPr/>
          </p:nvSpPr>
          <p:spPr bwMode="ltGray">
            <a:xfrm rot="2700000">
              <a:off x="293" y="2632"/>
              <a:ext cx="21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7" name="Arc 19"/>
            <p:cNvSpPr>
              <a:spLocks/>
            </p:cNvSpPr>
            <p:nvPr/>
          </p:nvSpPr>
          <p:spPr bwMode="ltGray">
            <a:xfrm rot="2700000">
              <a:off x="347" y="3303"/>
              <a:ext cx="455" cy="4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" name="Arc 20"/>
            <p:cNvSpPr>
              <a:spLocks/>
            </p:cNvSpPr>
            <p:nvPr/>
          </p:nvSpPr>
          <p:spPr bwMode="ltGray">
            <a:xfrm rot="18900000">
              <a:off x="89" y="553"/>
              <a:ext cx="455" cy="45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53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</a:path>
                <a:path w="21600" h="21600" stroke="0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" name="Arc 21"/>
            <p:cNvSpPr>
              <a:spLocks/>
            </p:cNvSpPr>
            <p:nvPr/>
          </p:nvSpPr>
          <p:spPr bwMode="ltGray">
            <a:xfrm rot="18900000">
              <a:off x="98" y="560"/>
              <a:ext cx="443" cy="442"/>
            </a:xfrm>
            <a:custGeom>
              <a:avLst/>
              <a:gdLst>
                <a:gd name="G0" fmla="+- 21031 0 0"/>
                <a:gd name="G1" fmla="+- 20972 0 0"/>
                <a:gd name="G2" fmla="+- 21600 0 0"/>
                <a:gd name="T0" fmla="*/ 0 w 21031"/>
                <a:gd name="T1" fmla="*/ 16046 h 20972"/>
                <a:gd name="T2" fmla="*/ 15859 w 21031"/>
                <a:gd name="T3" fmla="*/ 0 h 20972"/>
                <a:gd name="T4" fmla="*/ 21031 w 21031"/>
                <a:gd name="T5" fmla="*/ 20972 h 20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1" h="20972" fill="none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</a:path>
                <a:path w="21031" h="20972" stroke="0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  <a:lnTo>
                    <a:pt x="21031" y="2097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0" name="Arc 22"/>
            <p:cNvSpPr>
              <a:spLocks/>
            </p:cNvSpPr>
            <p:nvPr/>
          </p:nvSpPr>
          <p:spPr bwMode="ltGray">
            <a:xfrm rot="18900000">
              <a:off x="139" y="581"/>
              <a:ext cx="414" cy="404"/>
            </a:xfrm>
            <a:custGeom>
              <a:avLst/>
              <a:gdLst>
                <a:gd name="G0" fmla="+- 19657 0 0"/>
                <a:gd name="G1" fmla="+- 19195 0 0"/>
                <a:gd name="G2" fmla="+- 21600 0 0"/>
                <a:gd name="T0" fmla="*/ 0 w 19657"/>
                <a:gd name="T1" fmla="*/ 10243 h 19195"/>
                <a:gd name="T2" fmla="*/ 9752 w 19657"/>
                <a:gd name="T3" fmla="*/ 0 h 19195"/>
                <a:gd name="T4" fmla="*/ 19657 w 19657"/>
                <a:gd name="T5" fmla="*/ 19195 h 19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57" h="19195" fill="none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</a:path>
                <a:path w="19657" h="19195" stroke="0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  <a:lnTo>
                    <a:pt x="19657" y="1919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1" name="Arc 23"/>
            <p:cNvSpPr>
              <a:spLocks/>
            </p:cNvSpPr>
            <p:nvPr/>
          </p:nvSpPr>
          <p:spPr bwMode="ltGray">
            <a:xfrm rot="18900000">
              <a:off x="197" y="602"/>
              <a:ext cx="361" cy="359"/>
            </a:xfrm>
            <a:custGeom>
              <a:avLst/>
              <a:gdLst>
                <a:gd name="G0" fmla="+- 17137 0 0"/>
                <a:gd name="G1" fmla="+- 17032 0 0"/>
                <a:gd name="G2" fmla="+- 21600 0 0"/>
                <a:gd name="T0" fmla="*/ 0 w 17137"/>
                <a:gd name="T1" fmla="*/ 3883 h 17032"/>
                <a:gd name="T2" fmla="*/ 3853 w 17137"/>
                <a:gd name="T3" fmla="*/ 0 h 17032"/>
                <a:gd name="T4" fmla="*/ 17137 w 17137"/>
                <a:gd name="T5" fmla="*/ 17032 h 17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37" h="17032" fill="none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</a:path>
                <a:path w="17137" h="17032" stroke="0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  <a:lnTo>
                    <a:pt x="17137" y="1703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" name="Arc 24"/>
            <p:cNvSpPr>
              <a:spLocks/>
            </p:cNvSpPr>
            <p:nvPr/>
          </p:nvSpPr>
          <p:spPr bwMode="ltGray">
            <a:xfrm rot="18900000">
              <a:off x="389" y="672"/>
              <a:ext cx="215" cy="21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</a:path>
                <a:path w="21600" h="21600" stroke="0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" name="Arc 25"/>
            <p:cNvSpPr>
              <a:spLocks/>
            </p:cNvSpPr>
            <p:nvPr/>
          </p:nvSpPr>
          <p:spPr bwMode="ltGray">
            <a:xfrm rot="18900000">
              <a:off x="95" y="1335"/>
              <a:ext cx="455" cy="45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53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</a:path>
                <a:path w="21600" h="21600" stroke="0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4" name="Arc 26"/>
            <p:cNvSpPr>
              <a:spLocks/>
            </p:cNvSpPr>
            <p:nvPr/>
          </p:nvSpPr>
          <p:spPr bwMode="ltGray">
            <a:xfrm rot="18900000">
              <a:off x="104" y="1342"/>
              <a:ext cx="443" cy="442"/>
            </a:xfrm>
            <a:custGeom>
              <a:avLst/>
              <a:gdLst>
                <a:gd name="G0" fmla="+- 21031 0 0"/>
                <a:gd name="G1" fmla="+- 20972 0 0"/>
                <a:gd name="G2" fmla="+- 21600 0 0"/>
                <a:gd name="T0" fmla="*/ 0 w 21031"/>
                <a:gd name="T1" fmla="*/ 16046 h 20972"/>
                <a:gd name="T2" fmla="*/ 15859 w 21031"/>
                <a:gd name="T3" fmla="*/ 0 h 20972"/>
                <a:gd name="T4" fmla="*/ 21031 w 21031"/>
                <a:gd name="T5" fmla="*/ 20972 h 20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1" h="20972" fill="none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</a:path>
                <a:path w="21031" h="20972" stroke="0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  <a:lnTo>
                    <a:pt x="21031" y="2097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5" name="Arc 27"/>
            <p:cNvSpPr>
              <a:spLocks/>
            </p:cNvSpPr>
            <p:nvPr/>
          </p:nvSpPr>
          <p:spPr bwMode="ltGray">
            <a:xfrm rot="18900000">
              <a:off x="145" y="1363"/>
              <a:ext cx="414" cy="404"/>
            </a:xfrm>
            <a:custGeom>
              <a:avLst/>
              <a:gdLst>
                <a:gd name="G0" fmla="+- 19657 0 0"/>
                <a:gd name="G1" fmla="+- 19195 0 0"/>
                <a:gd name="G2" fmla="+- 21600 0 0"/>
                <a:gd name="T0" fmla="*/ 0 w 19657"/>
                <a:gd name="T1" fmla="*/ 10243 h 19195"/>
                <a:gd name="T2" fmla="*/ 9752 w 19657"/>
                <a:gd name="T3" fmla="*/ 0 h 19195"/>
                <a:gd name="T4" fmla="*/ 19657 w 19657"/>
                <a:gd name="T5" fmla="*/ 19195 h 19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57" h="19195" fill="none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</a:path>
                <a:path w="19657" h="19195" stroke="0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  <a:lnTo>
                    <a:pt x="19657" y="1919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6" name="Arc 28"/>
            <p:cNvSpPr>
              <a:spLocks/>
            </p:cNvSpPr>
            <p:nvPr/>
          </p:nvSpPr>
          <p:spPr bwMode="ltGray">
            <a:xfrm rot="18900000">
              <a:off x="200" y="1384"/>
              <a:ext cx="361" cy="359"/>
            </a:xfrm>
            <a:custGeom>
              <a:avLst/>
              <a:gdLst>
                <a:gd name="G0" fmla="+- 17137 0 0"/>
                <a:gd name="G1" fmla="+- 17032 0 0"/>
                <a:gd name="G2" fmla="+- 21600 0 0"/>
                <a:gd name="T0" fmla="*/ 0 w 17137"/>
                <a:gd name="T1" fmla="*/ 3883 h 17032"/>
                <a:gd name="T2" fmla="*/ 3853 w 17137"/>
                <a:gd name="T3" fmla="*/ 0 h 17032"/>
                <a:gd name="T4" fmla="*/ 17137 w 17137"/>
                <a:gd name="T5" fmla="*/ 17032 h 17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37" h="17032" fill="none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</a:path>
                <a:path w="17137" h="17032" stroke="0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  <a:lnTo>
                    <a:pt x="17137" y="1703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7" name="Arc 29"/>
            <p:cNvSpPr>
              <a:spLocks/>
            </p:cNvSpPr>
            <p:nvPr/>
          </p:nvSpPr>
          <p:spPr bwMode="ltGray">
            <a:xfrm rot="18900000">
              <a:off x="389" y="1454"/>
              <a:ext cx="215" cy="21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</a:path>
                <a:path w="21600" h="21600" stroke="0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" name="Arc 30"/>
            <p:cNvSpPr>
              <a:spLocks/>
            </p:cNvSpPr>
            <p:nvPr/>
          </p:nvSpPr>
          <p:spPr bwMode="ltGray">
            <a:xfrm rot="2700000">
              <a:off x="342" y="1732"/>
              <a:ext cx="438" cy="435"/>
            </a:xfrm>
            <a:custGeom>
              <a:avLst/>
              <a:gdLst>
                <a:gd name="G0" fmla="+- 0 0 0"/>
                <a:gd name="G1" fmla="+- 20673 0 0"/>
                <a:gd name="G2" fmla="+- 21600 0 0"/>
                <a:gd name="T0" fmla="*/ 6259 w 20808"/>
                <a:gd name="T1" fmla="*/ 0 h 20673"/>
                <a:gd name="T2" fmla="*/ 20808 w 20808"/>
                <a:gd name="T3" fmla="*/ 14877 h 20673"/>
                <a:gd name="T4" fmla="*/ 0 w 20808"/>
                <a:gd name="T5" fmla="*/ 20673 h 20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08" h="20673" fill="none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</a:path>
                <a:path w="20808" h="20673" stroke="0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  <a:lnTo>
                    <a:pt x="0" y="206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9" name="Arc 31"/>
            <p:cNvSpPr>
              <a:spLocks/>
            </p:cNvSpPr>
            <p:nvPr/>
          </p:nvSpPr>
          <p:spPr bwMode="ltGray">
            <a:xfrm rot="2700000">
              <a:off x="339" y="1758"/>
              <a:ext cx="410" cy="400"/>
            </a:xfrm>
            <a:custGeom>
              <a:avLst/>
              <a:gdLst>
                <a:gd name="G0" fmla="+- 0 0 0"/>
                <a:gd name="G1" fmla="+- 18986 0 0"/>
                <a:gd name="G2" fmla="+- 21600 0 0"/>
                <a:gd name="T0" fmla="*/ 10300 w 19469"/>
                <a:gd name="T1" fmla="*/ 0 h 18986"/>
                <a:gd name="T2" fmla="*/ 19469 w 19469"/>
                <a:gd name="T3" fmla="*/ 9631 h 18986"/>
                <a:gd name="T4" fmla="*/ 0 w 19469"/>
                <a:gd name="T5" fmla="*/ 18986 h 18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69" h="18986" fill="none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</a:path>
                <a:path w="19469" h="18986" stroke="0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  <a:lnTo>
                    <a:pt x="0" y="1898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0" name="Arc 32"/>
            <p:cNvSpPr>
              <a:spLocks/>
            </p:cNvSpPr>
            <p:nvPr/>
          </p:nvSpPr>
          <p:spPr bwMode="ltGray">
            <a:xfrm rot="2700000">
              <a:off x="337" y="1776"/>
              <a:ext cx="361" cy="357"/>
            </a:xfrm>
            <a:custGeom>
              <a:avLst/>
              <a:gdLst>
                <a:gd name="G0" fmla="+- 0 0 0"/>
                <a:gd name="G1" fmla="+- 16950 0 0"/>
                <a:gd name="G2" fmla="+- 21600 0 0"/>
                <a:gd name="T0" fmla="*/ 13389 w 17119"/>
                <a:gd name="T1" fmla="*/ 0 h 16950"/>
                <a:gd name="T2" fmla="*/ 17119 w 17119"/>
                <a:gd name="T3" fmla="*/ 3778 h 16950"/>
                <a:gd name="T4" fmla="*/ 0 w 17119"/>
                <a:gd name="T5" fmla="*/ 16950 h 16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9" h="16950" fill="none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</a:path>
                <a:path w="17119" h="16950" stroke="0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  <a:lnTo>
                    <a:pt x="0" y="169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1" name="Arc 33"/>
            <p:cNvSpPr>
              <a:spLocks/>
            </p:cNvSpPr>
            <p:nvPr/>
          </p:nvSpPr>
          <p:spPr bwMode="ltGray">
            <a:xfrm rot="2700000">
              <a:off x="293" y="1844"/>
              <a:ext cx="21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2" name="Arc 34"/>
            <p:cNvSpPr>
              <a:spLocks/>
            </p:cNvSpPr>
            <p:nvPr/>
          </p:nvSpPr>
          <p:spPr bwMode="ltGray">
            <a:xfrm rot="18900000">
              <a:off x="98" y="2123"/>
              <a:ext cx="455" cy="45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53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</a:path>
                <a:path w="21600" h="21600" stroke="0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3" name="Arc 35"/>
            <p:cNvSpPr>
              <a:spLocks/>
            </p:cNvSpPr>
            <p:nvPr/>
          </p:nvSpPr>
          <p:spPr bwMode="ltGray">
            <a:xfrm rot="18900000">
              <a:off x="113" y="2130"/>
              <a:ext cx="443" cy="442"/>
            </a:xfrm>
            <a:custGeom>
              <a:avLst/>
              <a:gdLst>
                <a:gd name="G0" fmla="+- 21031 0 0"/>
                <a:gd name="G1" fmla="+- 20972 0 0"/>
                <a:gd name="G2" fmla="+- 21600 0 0"/>
                <a:gd name="T0" fmla="*/ 0 w 21031"/>
                <a:gd name="T1" fmla="*/ 16046 h 20972"/>
                <a:gd name="T2" fmla="*/ 15859 w 21031"/>
                <a:gd name="T3" fmla="*/ 0 h 20972"/>
                <a:gd name="T4" fmla="*/ 21031 w 21031"/>
                <a:gd name="T5" fmla="*/ 20972 h 20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1" h="20972" fill="none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</a:path>
                <a:path w="21031" h="20972" stroke="0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  <a:lnTo>
                    <a:pt x="21031" y="2097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4" name="Arc 36"/>
            <p:cNvSpPr>
              <a:spLocks/>
            </p:cNvSpPr>
            <p:nvPr/>
          </p:nvSpPr>
          <p:spPr bwMode="ltGray">
            <a:xfrm rot="18900000">
              <a:off x="148" y="2151"/>
              <a:ext cx="414" cy="404"/>
            </a:xfrm>
            <a:custGeom>
              <a:avLst/>
              <a:gdLst>
                <a:gd name="G0" fmla="+- 19657 0 0"/>
                <a:gd name="G1" fmla="+- 19195 0 0"/>
                <a:gd name="G2" fmla="+- 21600 0 0"/>
                <a:gd name="T0" fmla="*/ 0 w 19657"/>
                <a:gd name="T1" fmla="*/ 10243 h 19195"/>
                <a:gd name="T2" fmla="*/ 9752 w 19657"/>
                <a:gd name="T3" fmla="*/ 0 h 19195"/>
                <a:gd name="T4" fmla="*/ 19657 w 19657"/>
                <a:gd name="T5" fmla="*/ 19195 h 19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57" h="19195" fill="none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</a:path>
                <a:path w="19657" h="19195" stroke="0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  <a:lnTo>
                    <a:pt x="19657" y="1919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5" name="Arc 37"/>
            <p:cNvSpPr>
              <a:spLocks/>
            </p:cNvSpPr>
            <p:nvPr/>
          </p:nvSpPr>
          <p:spPr bwMode="ltGray">
            <a:xfrm rot="18900000">
              <a:off x="203" y="2172"/>
              <a:ext cx="361" cy="359"/>
            </a:xfrm>
            <a:custGeom>
              <a:avLst/>
              <a:gdLst>
                <a:gd name="G0" fmla="+- 17137 0 0"/>
                <a:gd name="G1" fmla="+- 17032 0 0"/>
                <a:gd name="G2" fmla="+- 21600 0 0"/>
                <a:gd name="T0" fmla="*/ 0 w 17137"/>
                <a:gd name="T1" fmla="*/ 3883 h 17032"/>
                <a:gd name="T2" fmla="*/ 3853 w 17137"/>
                <a:gd name="T3" fmla="*/ 0 h 17032"/>
                <a:gd name="T4" fmla="*/ 17137 w 17137"/>
                <a:gd name="T5" fmla="*/ 17032 h 17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37" h="17032" fill="none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</a:path>
                <a:path w="17137" h="17032" stroke="0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  <a:lnTo>
                    <a:pt x="17137" y="1703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6" name="Arc 38"/>
            <p:cNvSpPr>
              <a:spLocks/>
            </p:cNvSpPr>
            <p:nvPr/>
          </p:nvSpPr>
          <p:spPr bwMode="ltGray">
            <a:xfrm rot="18900000">
              <a:off x="392" y="2242"/>
              <a:ext cx="215" cy="21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</a:path>
                <a:path w="21600" h="21600" stroke="0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7" name="Arc 39"/>
            <p:cNvSpPr>
              <a:spLocks/>
            </p:cNvSpPr>
            <p:nvPr/>
          </p:nvSpPr>
          <p:spPr bwMode="ltGray">
            <a:xfrm rot="18900000">
              <a:off x="95" y="2914"/>
              <a:ext cx="455" cy="45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53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</a:path>
                <a:path w="21600" h="21600" stroke="0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8" name="Arc 40"/>
            <p:cNvSpPr>
              <a:spLocks/>
            </p:cNvSpPr>
            <p:nvPr/>
          </p:nvSpPr>
          <p:spPr bwMode="ltGray">
            <a:xfrm rot="18900000">
              <a:off x="104" y="2921"/>
              <a:ext cx="443" cy="442"/>
            </a:xfrm>
            <a:custGeom>
              <a:avLst/>
              <a:gdLst>
                <a:gd name="G0" fmla="+- 21031 0 0"/>
                <a:gd name="G1" fmla="+- 20972 0 0"/>
                <a:gd name="G2" fmla="+- 21600 0 0"/>
                <a:gd name="T0" fmla="*/ 0 w 21031"/>
                <a:gd name="T1" fmla="*/ 16046 h 20972"/>
                <a:gd name="T2" fmla="*/ 15859 w 21031"/>
                <a:gd name="T3" fmla="*/ 0 h 20972"/>
                <a:gd name="T4" fmla="*/ 21031 w 21031"/>
                <a:gd name="T5" fmla="*/ 20972 h 20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1" h="20972" fill="none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</a:path>
                <a:path w="21031" h="20972" stroke="0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  <a:lnTo>
                    <a:pt x="21031" y="2097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" name="Arc 41"/>
            <p:cNvSpPr>
              <a:spLocks/>
            </p:cNvSpPr>
            <p:nvPr/>
          </p:nvSpPr>
          <p:spPr bwMode="ltGray">
            <a:xfrm rot="18900000">
              <a:off x="145" y="2942"/>
              <a:ext cx="414" cy="404"/>
            </a:xfrm>
            <a:custGeom>
              <a:avLst/>
              <a:gdLst>
                <a:gd name="G0" fmla="+- 19657 0 0"/>
                <a:gd name="G1" fmla="+- 19195 0 0"/>
                <a:gd name="G2" fmla="+- 21600 0 0"/>
                <a:gd name="T0" fmla="*/ 0 w 19657"/>
                <a:gd name="T1" fmla="*/ 10243 h 19195"/>
                <a:gd name="T2" fmla="*/ 9752 w 19657"/>
                <a:gd name="T3" fmla="*/ 0 h 19195"/>
                <a:gd name="T4" fmla="*/ 19657 w 19657"/>
                <a:gd name="T5" fmla="*/ 19195 h 19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57" h="19195" fill="none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</a:path>
                <a:path w="19657" h="19195" stroke="0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  <a:lnTo>
                    <a:pt x="19657" y="1919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0" name="Arc 42"/>
            <p:cNvSpPr>
              <a:spLocks/>
            </p:cNvSpPr>
            <p:nvPr/>
          </p:nvSpPr>
          <p:spPr bwMode="ltGray">
            <a:xfrm rot="18900000">
              <a:off x="203" y="2963"/>
              <a:ext cx="361" cy="359"/>
            </a:xfrm>
            <a:custGeom>
              <a:avLst/>
              <a:gdLst>
                <a:gd name="G0" fmla="+- 17137 0 0"/>
                <a:gd name="G1" fmla="+- 17032 0 0"/>
                <a:gd name="G2" fmla="+- 21600 0 0"/>
                <a:gd name="T0" fmla="*/ 0 w 17137"/>
                <a:gd name="T1" fmla="*/ 3883 h 17032"/>
                <a:gd name="T2" fmla="*/ 3853 w 17137"/>
                <a:gd name="T3" fmla="*/ 0 h 17032"/>
                <a:gd name="T4" fmla="*/ 17137 w 17137"/>
                <a:gd name="T5" fmla="*/ 17032 h 17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37" h="17032" fill="none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</a:path>
                <a:path w="17137" h="17032" stroke="0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  <a:lnTo>
                    <a:pt x="17137" y="1703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1" name="Arc 43"/>
            <p:cNvSpPr>
              <a:spLocks/>
            </p:cNvSpPr>
            <p:nvPr/>
          </p:nvSpPr>
          <p:spPr bwMode="ltGray">
            <a:xfrm rot="18900000">
              <a:off x="389" y="3033"/>
              <a:ext cx="215" cy="21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</a:path>
                <a:path w="21600" h="21600" stroke="0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2" name="Arc 44"/>
            <p:cNvSpPr>
              <a:spLocks/>
            </p:cNvSpPr>
            <p:nvPr/>
          </p:nvSpPr>
          <p:spPr bwMode="ltGray">
            <a:xfrm rot="2700000">
              <a:off x="342" y="3308"/>
              <a:ext cx="438" cy="435"/>
            </a:xfrm>
            <a:custGeom>
              <a:avLst/>
              <a:gdLst>
                <a:gd name="G0" fmla="+- 0 0 0"/>
                <a:gd name="G1" fmla="+- 20673 0 0"/>
                <a:gd name="G2" fmla="+- 21600 0 0"/>
                <a:gd name="T0" fmla="*/ 6259 w 20808"/>
                <a:gd name="T1" fmla="*/ 0 h 20673"/>
                <a:gd name="T2" fmla="*/ 20808 w 20808"/>
                <a:gd name="T3" fmla="*/ 14877 h 20673"/>
                <a:gd name="T4" fmla="*/ 0 w 20808"/>
                <a:gd name="T5" fmla="*/ 20673 h 20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08" h="20673" fill="none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</a:path>
                <a:path w="20808" h="20673" stroke="0" extrusionOk="0">
                  <a:moveTo>
                    <a:pt x="6259" y="-1"/>
                  </a:moveTo>
                  <a:cubicBezTo>
                    <a:pt x="13335" y="2142"/>
                    <a:pt x="18823" y="7754"/>
                    <a:pt x="20807" y="14877"/>
                  </a:cubicBezTo>
                  <a:lnTo>
                    <a:pt x="0" y="206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3" name="Arc 45"/>
            <p:cNvSpPr>
              <a:spLocks/>
            </p:cNvSpPr>
            <p:nvPr/>
          </p:nvSpPr>
          <p:spPr bwMode="ltGray">
            <a:xfrm rot="2700000">
              <a:off x="339" y="3334"/>
              <a:ext cx="410" cy="400"/>
            </a:xfrm>
            <a:custGeom>
              <a:avLst/>
              <a:gdLst>
                <a:gd name="G0" fmla="+- 0 0 0"/>
                <a:gd name="G1" fmla="+- 18986 0 0"/>
                <a:gd name="G2" fmla="+- 21600 0 0"/>
                <a:gd name="T0" fmla="*/ 10300 w 19469"/>
                <a:gd name="T1" fmla="*/ 0 h 18986"/>
                <a:gd name="T2" fmla="*/ 19469 w 19469"/>
                <a:gd name="T3" fmla="*/ 9631 h 18986"/>
                <a:gd name="T4" fmla="*/ 0 w 19469"/>
                <a:gd name="T5" fmla="*/ 18986 h 18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69" h="18986" fill="none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</a:path>
                <a:path w="19469" h="18986" stroke="0" extrusionOk="0">
                  <a:moveTo>
                    <a:pt x="10300" y="-1"/>
                  </a:moveTo>
                  <a:cubicBezTo>
                    <a:pt x="14293" y="2166"/>
                    <a:pt x="17501" y="5536"/>
                    <a:pt x="19469" y="9630"/>
                  </a:cubicBezTo>
                  <a:lnTo>
                    <a:pt x="0" y="1898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4" name="Arc 46"/>
            <p:cNvSpPr>
              <a:spLocks/>
            </p:cNvSpPr>
            <p:nvPr/>
          </p:nvSpPr>
          <p:spPr bwMode="ltGray">
            <a:xfrm rot="2700000">
              <a:off x="334" y="3352"/>
              <a:ext cx="361" cy="357"/>
            </a:xfrm>
            <a:custGeom>
              <a:avLst/>
              <a:gdLst>
                <a:gd name="G0" fmla="+- 0 0 0"/>
                <a:gd name="G1" fmla="+- 16950 0 0"/>
                <a:gd name="G2" fmla="+- 21600 0 0"/>
                <a:gd name="T0" fmla="*/ 13389 w 17119"/>
                <a:gd name="T1" fmla="*/ 0 h 16950"/>
                <a:gd name="T2" fmla="*/ 17119 w 17119"/>
                <a:gd name="T3" fmla="*/ 3778 h 16950"/>
                <a:gd name="T4" fmla="*/ 0 w 17119"/>
                <a:gd name="T5" fmla="*/ 16950 h 16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9" h="16950" fill="none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</a:path>
                <a:path w="17119" h="16950" stroke="0" extrusionOk="0">
                  <a:moveTo>
                    <a:pt x="13388" y="0"/>
                  </a:moveTo>
                  <a:cubicBezTo>
                    <a:pt x="14782" y="1101"/>
                    <a:pt x="16035" y="2370"/>
                    <a:pt x="17118" y="3778"/>
                  </a:cubicBezTo>
                  <a:lnTo>
                    <a:pt x="0" y="169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5" name="Arc 47"/>
            <p:cNvSpPr>
              <a:spLocks/>
            </p:cNvSpPr>
            <p:nvPr/>
          </p:nvSpPr>
          <p:spPr bwMode="ltGray">
            <a:xfrm rot="2700000">
              <a:off x="293" y="3420"/>
              <a:ext cx="215" cy="21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0" y="0"/>
                    <a:pt x="21544" y="9609"/>
                    <a:pt x="21599" y="215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6" name="Arc 48"/>
            <p:cNvSpPr>
              <a:spLocks/>
            </p:cNvSpPr>
            <p:nvPr/>
          </p:nvSpPr>
          <p:spPr bwMode="ltGray">
            <a:xfrm rot="18900000">
              <a:off x="95" y="3699"/>
              <a:ext cx="455" cy="45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53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</a:path>
                <a:path w="21600" h="21600" stroke="0" extrusionOk="0">
                  <a:moveTo>
                    <a:pt x="0" y="21553"/>
                  </a:moveTo>
                  <a:cubicBezTo>
                    <a:pt x="25" y="9642"/>
                    <a:pt x="9688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7" name="Arc 49"/>
            <p:cNvSpPr>
              <a:spLocks/>
            </p:cNvSpPr>
            <p:nvPr/>
          </p:nvSpPr>
          <p:spPr bwMode="ltGray">
            <a:xfrm rot="18900000">
              <a:off x="104" y="3706"/>
              <a:ext cx="443" cy="442"/>
            </a:xfrm>
            <a:custGeom>
              <a:avLst/>
              <a:gdLst>
                <a:gd name="G0" fmla="+- 21031 0 0"/>
                <a:gd name="G1" fmla="+- 20972 0 0"/>
                <a:gd name="G2" fmla="+- 21600 0 0"/>
                <a:gd name="T0" fmla="*/ 0 w 21031"/>
                <a:gd name="T1" fmla="*/ 16046 h 20972"/>
                <a:gd name="T2" fmla="*/ 15859 w 21031"/>
                <a:gd name="T3" fmla="*/ 0 h 20972"/>
                <a:gd name="T4" fmla="*/ 21031 w 21031"/>
                <a:gd name="T5" fmla="*/ 20972 h 209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31" h="20972" fill="none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</a:path>
                <a:path w="21031" h="20972" stroke="0" extrusionOk="0">
                  <a:moveTo>
                    <a:pt x="0" y="16046"/>
                  </a:moveTo>
                  <a:cubicBezTo>
                    <a:pt x="1851" y="8142"/>
                    <a:pt x="7977" y="1943"/>
                    <a:pt x="15859" y="0"/>
                  </a:cubicBezTo>
                  <a:lnTo>
                    <a:pt x="21031" y="2097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8" name="Arc 50"/>
            <p:cNvSpPr>
              <a:spLocks/>
            </p:cNvSpPr>
            <p:nvPr/>
          </p:nvSpPr>
          <p:spPr bwMode="ltGray">
            <a:xfrm rot="18900000">
              <a:off x="145" y="3727"/>
              <a:ext cx="414" cy="404"/>
            </a:xfrm>
            <a:custGeom>
              <a:avLst/>
              <a:gdLst>
                <a:gd name="G0" fmla="+- 19657 0 0"/>
                <a:gd name="G1" fmla="+- 19195 0 0"/>
                <a:gd name="G2" fmla="+- 21600 0 0"/>
                <a:gd name="T0" fmla="*/ 0 w 19657"/>
                <a:gd name="T1" fmla="*/ 10243 h 19195"/>
                <a:gd name="T2" fmla="*/ 9752 w 19657"/>
                <a:gd name="T3" fmla="*/ 0 h 19195"/>
                <a:gd name="T4" fmla="*/ 19657 w 19657"/>
                <a:gd name="T5" fmla="*/ 19195 h 19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657" h="19195" fill="none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</a:path>
                <a:path w="19657" h="19195" stroke="0" extrusionOk="0">
                  <a:moveTo>
                    <a:pt x="-1" y="10242"/>
                  </a:moveTo>
                  <a:cubicBezTo>
                    <a:pt x="2008" y="5830"/>
                    <a:pt x="5443" y="2223"/>
                    <a:pt x="9751" y="-1"/>
                  </a:cubicBezTo>
                  <a:lnTo>
                    <a:pt x="19657" y="1919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9" name="Arc 51"/>
            <p:cNvSpPr>
              <a:spLocks/>
            </p:cNvSpPr>
            <p:nvPr/>
          </p:nvSpPr>
          <p:spPr bwMode="ltGray">
            <a:xfrm rot="18900000">
              <a:off x="200" y="3748"/>
              <a:ext cx="361" cy="359"/>
            </a:xfrm>
            <a:custGeom>
              <a:avLst/>
              <a:gdLst>
                <a:gd name="G0" fmla="+- 17137 0 0"/>
                <a:gd name="G1" fmla="+- 17032 0 0"/>
                <a:gd name="G2" fmla="+- 21600 0 0"/>
                <a:gd name="T0" fmla="*/ 0 w 17137"/>
                <a:gd name="T1" fmla="*/ 3883 h 17032"/>
                <a:gd name="T2" fmla="*/ 3853 w 17137"/>
                <a:gd name="T3" fmla="*/ 0 h 17032"/>
                <a:gd name="T4" fmla="*/ 17137 w 17137"/>
                <a:gd name="T5" fmla="*/ 17032 h 17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37" h="17032" fill="none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</a:path>
                <a:path w="17137" h="17032" stroke="0" extrusionOk="0">
                  <a:moveTo>
                    <a:pt x="0" y="3883"/>
                  </a:moveTo>
                  <a:cubicBezTo>
                    <a:pt x="1114" y="2430"/>
                    <a:pt x="2409" y="1125"/>
                    <a:pt x="3852" y="-1"/>
                  </a:cubicBezTo>
                  <a:lnTo>
                    <a:pt x="17137" y="1703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0" name="Arc 52"/>
            <p:cNvSpPr>
              <a:spLocks/>
            </p:cNvSpPr>
            <p:nvPr/>
          </p:nvSpPr>
          <p:spPr bwMode="ltGray">
            <a:xfrm rot="18900000">
              <a:off x="389" y="3818"/>
              <a:ext cx="215" cy="21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500 h 21600"/>
                <a:gd name="T2" fmla="*/ 2160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</a:path>
                <a:path w="21600" h="21600" stroke="0" extrusionOk="0">
                  <a:moveTo>
                    <a:pt x="0" y="21500"/>
                  </a:moveTo>
                  <a:cubicBezTo>
                    <a:pt x="55" y="9609"/>
                    <a:pt x="9709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01" name="Rectangle 53"/>
          <p:cNvSpPr>
            <a:spLocks noGrp="1" noChangeArrowheads="1"/>
          </p:cNvSpPr>
          <p:nvPr>
            <p:ph type="title"/>
          </p:nvPr>
        </p:nvSpPr>
        <p:spPr bwMode="auto">
          <a:xfrm>
            <a:off x="1252538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102" name="Rectangle 5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2538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103" name="Rectangle 5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52538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2104" name="Rectangle 5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90938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2105" name="Rectangle 5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19938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3B3494DA-CEF2-4ED3-8510-37CF3B78CC0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Monotype Sort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bin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2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>
                <a:latin typeface="Arial Black" pitchFamily="34" charset="0"/>
              </a:rPr>
              <a:t>Motion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4400">
                <a:latin typeface="Arial Black" pitchFamily="34" charset="0"/>
              </a:rPr>
              <a:t>Speed, Velocity, and Acceleration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3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Questions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2538" y="1524000"/>
            <a:ext cx="7772400" cy="5029200"/>
          </a:xfrm>
        </p:spPr>
        <p:txBody>
          <a:bodyPr/>
          <a:lstStyle/>
          <a:p>
            <a:r>
              <a:rPr lang="en-US" altLang="en-US" sz="4400">
                <a:latin typeface="Arial Black" pitchFamily="34" charset="0"/>
              </a:rPr>
              <a:t>What is motion?</a:t>
            </a:r>
          </a:p>
          <a:p>
            <a:r>
              <a:rPr lang="en-US" altLang="en-US" sz="4400">
                <a:latin typeface="Arial Black" pitchFamily="34" charset="0"/>
              </a:rPr>
              <a:t>What is speed? How is it calculated?</a:t>
            </a:r>
          </a:p>
          <a:p>
            <a:r>
              <a:rPr lang="en-US" altLang="en-US" sz="4400">
                <a:latin typeface="Arial Black" pitchFamily="34" charset="0"/>
              </a:rPr>
              <a:t>What is average speed?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Questions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000">
                <a:latin typeface="Arial Black" pitchFamily="34" charset="0"/>
              </a:rPr>
              <a:t>How is velocity different from speed?</a:t>
            </a:r>
          </a:p>
          <a:p>
            <a:pPr>
              <a:lnSpc>
                <a:spcPct val="90000"/>
              </a:lnSpc>
            </a:pPr>
            <a:r>
              <a:rPr lang="en-US" altLang="en-US" sz="4000">
                <a:latin typeface="Arial Black" pitchFamily="34" charset="0"/>
              </a:rPr>
              <a:t>Which two factors determine an object’s velocity?</a:t>
            </a:r>
          </a:p>
          <a:p>
            <a:pPr>
              <a:lnSpc>
                <a:spcPct val="90000"/>
              </a:lnSpc>
            </a:pPr>
            <a:endParaRPr lang="en-US" altLang="en-US" sz="40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Acceleration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2538" y="1371600"/>
            <a:ext cx="7772400" cy="5105400"/>
          </a:xfrm>
        </p:spPr>
        <p:txBody>
          <a:bodyPr/>
          <a:lstStyle/>
          <a:p>
            <a:r>
              <a:rPr lang="en-US" altLang="en-US" sz="4000">
                <a:latin typeface="Arial Black" pitchFamily="34" charset="0"/>
              </a:rPr>
              <a:t>The change in velocity</a:t>
            </a:r>
          </a:p>
          <a:p>
            <a:r>
              <a:rPr lang="en-US" altLang="en-US" sz="4000">
                <a:latin typeface="Arial Black" pitchFamily="34" charset="0"/>
              </a:rPr>
              <a:t>Acceleration is measured in m/sec/sec or m/sec</a:t>
            </a:r>
            <a:r>
              <a:rPr lang="en-US" altLang="en-US" sz="4000" baseline="30000">
                <a:latin typeface="Arial Black" pitchFamily="34" charset="0"/>
              </a:rPr>
              <a:t>2 </a:t>
            </a:r>
            <a:endParaRPr lang="en-US" altLang="en-US" sz="4000">
              <a:latin typeface="Arial Black" pitchFamily="34" charset="0"/>
            </a:endParaRPr>
          </a:p>
          <a:p>
            <a:r>
              <a:rPr lang="en-US" altLang="en-US" sz="4000">
                <a:latin typeface="Arial Black" pitchFamily="34" charset="0"/>
              </a:rPr>
              <a:t>Formula is:</a:t>
            </a:r>
          </a:p>
          <a:p>
            <a:r>
              <a:rPr lang="en-US" altLang="en-US" sz="4000">
                <a:latin typeface="Arial Black" pitchFamily="34" charset="0"/>
              </a:rPr>
              <a:t>(final velocity - original velocity)/time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75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Deceleration vs. Acceleration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2538" y="16764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000" dirty="0">
                <a:latin typeface="Arial Black" pitchFamily="34" charset="0"/>
              </a:rPr>
              <a:t>A decrease in velocity is </a:t>
            </a:r>
            <a:r>
              <a:rPr lang="en-US" altLang="en-US" sz="4000" dirty="0" smtClean="0">
                <a:latin typeface="Arial Black" pitchFamily="34" charset="0"/>
              </a:rPr>
              <a:t>negative acceleration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4000" dirty="0" smtClean="0">
                <a:latin typeface="Arial Black" pitchFamily="34" charset="0"/>
              </a:rPr>
              <a:t>  </a:t>
            </a:r>
            <a:r>
              <a:rPr lang="en-US" altLang="en-US" sz="4000" i="1" dirty="0" smtClean="0">
                <a:latin typeface="Arial Black" pitchFamily="34" charset="0"/>
              </a:rPr>
              <a:t>(“deceleration”)</a:t>
            </a:r>
            <a:endParaRPr lang="en-US" altLang="en-US" sz="4000" i="1" dirty="0">
              <a:latin typeface="Arial Black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4000" dirty="0">
                <a:latin typeface="Arial Black" pitchFamily="34" charset="0"/>
              </a:rPr>
              <a:t>A distance-time graph for acceleration is always a curve</a:t>
            </a:r>
          </a:p>
          <a:p>
            <a:pPr>
              <a:lnSpc>
                <a:spcPct val="90000"/>
              </a:lnSpc>
            </a:pPr>
            <a:endParaRPr lang="en-US" altLang="en-US" sz="40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Centripetal Acceleration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000">
                <a:latin typeface="Arial Black" pitchFamily="34" charset="0"/>
              </a:rPr>
              <a:t>Acceleration directed toward the center of circular path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Questions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002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000">
                <a:latin typeface="Arial Black" pitchFamily="34" charset="0"/>
              </a:rPr>
              <a:t>What is acceleration?</a:t>
            </a:r>
          </a:p>
          <a:p>
            <a:pPr>
              <a:lnSpc>
                <a:spcPct val="90000"/>
              </a:lnSpc>
            </a:pPr>
            <a:r>
              <a:rPr lang="en-US" altLang="en-US" sz="4000">
                <a:latin typeface="Arial Black" pitchFamily="34" charset="0"/>
              </a:rPr>
              <a:t>What is the shape of a distance-time graph for  acceleration?</a:t>
            </a:r>
          </a:p>
          <a:p>
            <a:pPr>
              <a:lnSpc>
                <a:spcPct val="90000"/>
              </a:lnSpc>
            </a:pPr>
            <a:r>
              <a:rPr lang="en-US" altLang="en-US" sz="4000">
                <a:latin typeface="Arial Black" pitchFamily="34" charset="0"/>
              </a:rPr>
              <a:t>What is centripetal acceleration?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Momentum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2538" y="1524000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>
                <a:latin typeface="Arial Black" pitchFamily="34" charset="0"/>
              </a:rPr>
              <a:t>Momentum is equal to the mass of an object times its velocity</a:t>
            </a:r>
          </a:p>
          <a:p>
            <a:pPr>
              <a:lnSpc>
                <a:spcPct val="90000"/>
              </a:lnSpc>
            </a:pPr>
            <a:r>
              <a:rPr lang="en-US" altLang="en-US" sz="4400">
                <a:latin typeface="Arial Black" pitchFamily="34" charset="0"/>
              </a:rPr>
              <a:t>momentum= mass x velocity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altLang="en-US" sz="4400">
              <a:latin typeface="Arial Black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2538" y="609600"/>
            <a:ext cx="7772400" cy="1066800"/>
          </a:xfrm>
        </p:spPr>
        <p:txBody>
          <a:bodyPr/>
          <a:lstStyle/>
          <a:p>
            <a:r>
              <a:rPr lang="en-US" altLang="en-US">
                <a:latin typeface="Arial Black" pitchFamily="34" charset="0"/>
              </a:rPr>
              <a:t>Conserving Momentum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2538" y="17526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>
                <a:latin typeface="Arial Black" pitchFamily="34" charset="0"/>
              </a:rPr>
              <a:t>The law of conservation of momentum states that the total momentum is NOT lost, only transferred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75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	Questions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2538" y="1524000"/>
            <a:ext cx="77724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>
                <a:latin typeface="Arial Black" pitchFamily="34" charset="0"/>
              </a:rPr>
              <a:t>What is momentum?</a:t>
            </a:r>
          </a:p>
          <a:p>
            <a:pPr>
              <a:lnSpc>
                <a:spcPct val="90000"/>
              </a:lnSpc>
            </a:pPr>
            <a:r>
              <a:rPr lang="en-US" altLang="en-US" sz="3600">
                <a:latin typeface="Arial Black" pitchFamily="34" charset="0"/>
              </a:rPr>
              <a:t>What happens to momentum as the mass of a moving object increases?</a:t>
            </a:r>
          </a:p>
          <a:p>
            <a:pPr>
              <a:lnSpc>
                <a:spcPct val="90000"/>
              </a:lnSpc>
            </a:pPr>
            <a:r>
              <a:rPr lang="en-US" altLang="en-US" sz="3600">
                <a:latin typeface="Arial Black" pitchFamily="34" charset="0"/>
              </a:rPr>
              <a:t>What is the formula for momentum?</a:t>
            </a:r>
          </a:p>
          <a:p>
            <a:pPr>
              <a:lnSpc>
                <a:spcPct val="90000"/>
              </a:lnSpc>
            </a:pPr>
            <a:r>
              <a:rPr lang="en-US" altLang="en-US" sz="3600">
                <a:latin typeface="Arial Black" pitchFamily="34" charset="0"/>
              </a:rPr>
              <a:t>What is the law of conservation of momentum?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0">
                <a:latin typeface="Arial Black" pitchFamily="34" charset="0"/>
              </a:rPr>
              <a:t>Frames of Reference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2538" y="1524000"/>
            <a:ext cx="7772400" cy="4953000"/>
          </a:xfrm>
        </p:spPr>
        <p:txBody>
          <a:bodyPr/>
          <a:lstStyle/>
          <a:p>
            <a:r>
              <a:rPr lang="en-US" altLang="en-US">
                <a:latin typeface="Arial Black" pitchFamily="34" charset="0"/>
              </a:rPr>
              <a:t>The object or point from which movement is determined </a:t>
            </a:r>
          </a:p>
          <a:p>
            <a:r>
              <a:rPr lang="en-US" altLang="en-US">
                <a:latin typeface="Arial Black" pitchFamily="34" charset="0"/>
              </a:rPr>
              <a:t>Movement is relative to an object that </a:t>
            </a:r>
            <a:r>
              <a:rPr lang="en-US" altLang="en-US" b="1" i="1">
                <a:latin typeface="Arial Black" pitchFamily="34" charset="0"/>
              </a:rPr>
              <a:t>appears</a:t>
            </a:r>
            <a:r>
              <a:rPr lang="en-US" altLang="en-US">
                <a:latin typeface="Arial Black" pitchFamily="34" charset="0"/>
              </a:rPr>
              <a:t> stationary</a:t>
            </a:r>
          </a:p>
          <a:p>
            <a:r>
              <a:rPr lang="en-US" altLang="en-US">
                <a:latin typeface="Arial Black" pitchFamily="34" charset="0"/>
              </a:rPr>
              <a:t>Earth is the most common frame of reference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0">
                <a:latin typeface="Arial Black" pitchFamily="34" charset="0"/>
              </a:rPr>
              <a:t>Questions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000">
                <a:latin typeface="Arial Black" pitchFamily="34" charset="0"/>
              </a:rPr>
              <a:t>What is the frame of reference for the sunset?</a:t>
            </a:r>
          </a:p>
          <a:p>
            <a:pPr>
              <a:lnSpc>
                <a:spcPct val="90000"/>
              </a:lnSpc>
            </a:pPr>
            <a:r>
              <a:rPr lang="en-US" altLang="en-US" sz="4000">
                <a:latin typeface="Arial Black" pitchFamily="34" charset="0"/>
              </a:rPr>
              <a:t>What is a frame of reference?</a:t>
            </a:r>
          </a:p>
          <a:p>
            <a:pPr>
              <a:lnSpc>
                <a:spcPct val="90000"/>
              </a:lnSpc>
            </a:pPr>
            <a:r>
              <a:rPr lang="en-US" altLang="en-US" sz="4000">
                <a:latin typeface="Arial Black" pitchFamily="34" charset="0"/>
              </a:rPr>
              <a:t>What is the most common frame of reference?</a:t>
            </a:r>
          </a:p>
          <a:p>
            <a:pPr>
              <a:lnSpc>
                <a:spcPct val="90000"/>
              </a:lnSpc>
            </a:pPr>
            <a:endParaRPr lang="en-US" altLang="en-US" sz="4000">
              <a:latin typeface="Arial Black" pitchFamily="34" charset="0"/>
            </a:endParaRPr>
          </a:p>
          <a:p>
            <a:pPr>
              <a:lnSpc>
                <a:spcPct val="90000"/>
              </a:lnSpc>
            </a:pPr>
            <a:endParaRPr lang="en-US" altLang="en-US" sz="4000">
              <a:latin typeface="Arial Black" pitchFamily="34" charset="0"/>
            </a:endParaRPr>
          </a:p>
          <a:p>
            <a:pPr>
              <a:lnSpc>
                <a:spcPct val="90000"/>
              </a:lnSpc>
            </a:pPr>
            <a:endParaRPr lang="en-US" altLang="en-US" sz="4000">
              <a:latin typeface="Arial Black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Question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>
                <a:latin typeface="Arial Black" pitchFamily="34" charset="0"/>
              </a:rPr>
              <a:t>When can you determine how fast you are going in a jet plane?</a:t>
            </a:r>
          </a:p>
          <a:p>
            <a:pPr>
              <a:lnSpc>
                <a:spcPct val="90000"/>
              </a:lnSpc>
            </a:pPr>
            <a:endParaRPr lang="en-US" altLang="en-US" sz="4400">
              <a:latin typeface="Arial Black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2538" y="609600"/>
            <a:ext cx="7772400" cy="914400"/>
          </a:xfrm>
        </p:spPr>
        <p:txBody>
          <a:bodyPr/>
          <a:lstStyle/>
          <a:p>
            <a:r>
              <a:rPr lang="en-US" altLang="en-US"/>
              <a:t>Motion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2538" y="1295400"/>
            <a:ext cx="77724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>
                <a:latin typeface="Arial Black" pitchFamily="34" charset="0"/>
              </a:rPr>
              <a:t>Motion is a change in position relative to a frame of reference</a:t>
            </a:r>
          </a:p>
          <a:p>
            <a:pPr>
              <a:lnSpc>
                <a:spcPct val="90000"/>
              </a:lnSpc>
            </a:pPr>
            <a:r>
              <a:rPr lang="en-US" altLang="en-US" sz="3600">
                <a:latin typeface="Arial Black" pitchFamily="34" charset="0"/>
              </a:rPr>
              <a:t>Speed is the distance traveled in a given amount of time</a:t>
            </a:r>
          </a:p>
          <a:p>
            <a:pPr>
              <a:lnSpc>
                <a:spcPct val="90000"/>
              </a:lnSpc>
            </a:pPr>
            <a:r>
              <a:rPr lang="en-US" altLang="en-US" sz="3600">
                <a:latin typeface="Arial Black" pitchFamily="34" charset="0"/>
              </a:rPr>
              <a:t>Speed=</a:t>
            </a:r>
            <a:r>
              <a:rPr lang="en-US" altLang="en-US" sz="3600" u="sng">
                <a:latin typeface="Arial Black" pitchFamily="34" charset="0"/>
              </a:rPr>
              <a:t>distance</a:t>
            </a:r>
            <a:endParaRPr lang="en-US" altLang="en-US" sz="3600">
              <a:latin typeface="Arial Black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3600">
                <a:latin typeface="Arial Black" pitchFamily="34" charset="0"/>
              </a:rPr>
              <a:t>               time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Speed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000">
                <a:latin typeface="Arial Black" pitchFamily="34" charset="0"/>
              </a:rPr>
              <a:t>The units for speed: </a:t>
            </a:r>
          </a:p>
          <a:p>
            <a:r>
              <a:rPr lang="en-US" altLang="en-US" sz="4000">
                <a:latin typeface="Arial Black" pitchFamily="34" charset="0"/>
              </a:rPr>
              <a:t>meters/second (m/sec) </a:t>
            </a:r>
          </a:p>
          <a:p>
            <a:r>
              <a:rPr lang="en-US" altLang="en-US" sz="4000">
                <a:latin typeface="Arial Black" pitchFamily="34" charset="0"/>
              </a:rPr>
              <a:t>kilometers/hour (km/hr)</a:t>
            </a:r>
          </a:p>
          <a:p>
            <a:r>
              <a:rPr lang="en-US" altLang="en-US" sz="4000">
                <a:latin typeface="Arial Black" pitchFamily="34" charset="0"/>
              </a:rPr>
              <a:t>Speed that does not change is </a:t>
            </a:r>
            <a:r>
              <a:rPr lang="en-US" altLang="en-US" sz="4000" u="sng">
                <a:latin typeface="Arial Black" pitchFamily="34" charset="0"/>
              </a:rPr>
              <a:t>constant speed</a:t>
            </a:r>
            <a:endParaRPr lang="en-US" altLang="en-US" sz="4000">
              <a:latin typeface="Arial Black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Average speed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>
                <a:latin typeface="Arial Black" pitchFamily="34" charset="0"/>
              </a:rPr>
              <a:t>Total distance divided by the total time</a:t>
            </a:r>
          </a:p>
          <a:p>
            <a:pPr>
              <a:lnSpc>
                <a:spcPct val="90000"/>
              </a:lnSpc>
            </a:pPr>
            <a:r>
              <a:rPr lang="en-US" altLang="en-US" sz="3600">
                <a:latin typeface="Arial Black" pitchFamily="34" charset="0"/>
              </a:rPr>
              <a:t>Formula: </a:t>
            </a:r>
          </a:p>
          <a:p>
            <a:pPr>
              <a:lnSpc>
                <a:spcPct val="90000"/>
              </a:lnSpc>
            </a:pPr>
            <a:r>
              <a:rPr lang="en-US" altLang="en-US" sz="3600" u="sng">
                <a:latin typeface="Arial Black" pitchFamily="34" charset="0"/>
              </a:rPr>
              <a:t>Total distance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3600">
                <a:latin typeface="Arial Black" pitchFamily="34" charset="0"/>
              </a:rPr>
              <a:t>    total time</a:t>
            </a:r>
          </a:p>
          <a:p>
            <a:pPr>
              <a:lnSpc>
                <a:spcPct val="90000"/>
              </a:lnSpc>
            </a:pPr>
            <a:endParaRPr lang="en-US" altLang="en-US" sz="3600">
              <a:latin typeface="Arial Black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Velocity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2538" y="1676400"/>
            <a:ext cx="7772400" cy="4800600"/>
          </a:xfrm>
        </p:spPr>
        <p:txBody>
          <a:bodyPr/>
          <a:lstStyle/>
          <a:p>
            <a:r>
              <a:rPr lang="en-US" altLang="en-US" sz="3600">
                <a:latin typeface="Arial Black" pitchFamily="34" charset="0"/>
              </a:rPr>
              <a:t>Speed in a given direction</a:t>
            </a:r>
          </a:p>
          <a:p>
            <a:r>
              <a:rPr lang="en-US" altLang="en-US" sz="3600">
                <a:latin typeface="Arial Black" pitchFamily="34" charset="0"/>
              </a:rPr>
              <a:t>Velocities in the same direction combine by adding </a:t>
            </a:r>
          </a:p>
          <a:p>
            <a:r>
              <a:rPr lang="en-US" altLang="en-US" sz="3600">
                <a:latin typeface="Arial Black" pitchFamily="34" charset="0"/>
              </a:rPr>
              <a:t>Velocities in different directions combine by subtracting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Interesting fact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400">
                <a:latin typeface="Arial Black" pitchFamily="34" charset="0"/>
              </a:rPr>
              <a:t>Rockets are launched in the same direction of the earth’s rotation to get an extra boost of 1800 km/hr to its speed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theme/theme1.xml><?xml version="1.0" encoding="utf-8"?>
<a:theme xmlns:a="http://schemas.openxmlformats.org/drawingml/2006/main" name="Fans">
  <a:themeElements>
    <a:clrScheme name="Fans 1">
      <a:dk1>
        <a:srgbClr val="5F5F5F"/>
      </a:dk1>
      <a:lt1>
        <a:srgbClr val="FFFFCC"/>
      </a:lt1>
      <a:dk2>
        <a:srgbClr val="000000"/>
      </a:dk2>
      <a:lt2>
        <a:srgbClr val="FFCC00"/>
      </a:lt2>
      <a:accent1>
        <a:srgbClr val="FF7C80"/>
      </a:accent1>
      <a:accent2>
        <a:srgbClr val="990099"/>
      </a:accent2>
      <a:accent3>
        <a:srgbClr val="AAAAAA"/>
      </a:accent3>
      <a:accent4>
        <a:srgbClr val="DADAAE"/>
      </a:accent4>
      <a:accent5>
        <a:srgbClr val="FFBFC0"/>
      </a:accent5>
      <a:accent6>
        <a:srgbClr val="8A008A"/>
      </a:accent6>
      <a:hlink>
        <a:srgbClr val="FF3399"/>
      </a:hlink>
      <a:folHlink>
        <a:srgbClr val="9933FF"/>
      </a:folHlink>
    </a:clrScheme>
    <a:fontScheme name="Fan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Fans 1">
        <a:dk1>
          <a:srgbClr val="5F5F5F"/>
        </a:dk1>
        <a:lt1>
          <a:srgbClr val="FFFFCC"/>
        </a:lt1>
        <a:dk2>
          <a:srgbClr val="000000"/>
        </a:dk2>
        <a:lt2>
          <a:srgbClr val="FFCC00"/>
        </a:lt2>
        <a:accent1>
          <a:srgbClr val="FF7C80"/>
        </a:accent1>
        <a:accent2>
          <a:srgbClr val="990099"/>
        </a:accent2>
        <a:accent3>
          <a:srgbClr val="AAAAAA"/>
        </a:accent3>
        <a:accent4>
          <a:srgbClr val="DADAAE"/>
        </a:accent4>
        <a:accent5>
          <a:srgbClr val="FFBFC0"/>
        </a:accent5>
        <a:accent6>
          <a:srgbClr val="8A008A"/>
        </a:accent6>
        <a:hlink>
          <a:srgbClr val="FF3399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ns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0000CC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AAE2"/>
        </a:accent5>
        <a:accent6>
          <a:srgbClr val="E7E7E7"/>
        </a:accent6>
        <a:hlink>
          <a:srgbClr val="000080"/>
        </a:hlink>
        <a:folHlink>
          <a:srgbClr val="FF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n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ns 4">
        <a:dk1>
          <a:srgbClr val="000000"/>
        </a:dk1>
        <a:lt1>
          <a:srgbClr val="FFFFFF"/>
        </a:lt1>
        <a:dk2>
          <a:srgbClr val="006633"/>
        </a:dk2>
        <a:lt2>
          <a:srgbClr val="969696"/>
        </a:lt2>
        <a:accent1>
          <a:srgbClr val="009900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E7E7E7"/>
        </a:accent6>
        <a:hlink>
          <a:srgbClr val="003300"/>
        </a:hlink>
        <a:folHlink>
          <a:srgbClr val="FF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ns 5">
        <a:dk1>
          <a:srgbClr val="000000"/>
        </a:dk1>
        <a:lt1>
          <a:srgbClr val="FFFFCC"/>
        </a:lt1>
        <a:dk2>
          <a:srgbClr val="CC0000"/>
        </a:dk2>
        <a:lt2>
          <a:srgbClr val="808000"/>
        </a:lt2>
        <a:accent1>
          <a:srgbClr val="CC9900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E2CAAA"/>
        </a:accent5>
        <a:accent6>
          <a:srgbClr val="730000"/>
        </a:accent6>
        <a:hlink>
          <a:srgbClr val="FF6633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ns 6">
        <a:dk1>
          <a:srgbClr val="000000"/>
        </a:dk1>
        <a:lt1>
          <a:srgbClr val="FFFFFF"/>
        </a:lt1>
        <a:dk2>
          <a:srgbClr val="336699"/>
        </a:dk2>
        <a:lt2>
          <a:srgbClr val="969696"/>
        </a:lt2>
        <a:accent1>
          <a:srgbClr val="99FFCC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CAFFE2"/>
        </a:accent5>
        <a:accent6>
          <a:srgbClr val="5CB9E7"/>
        </a:accent6>
        <a:hlink>
          <a:srgbClr val="CCCCFF"/>
        </a:hlink>
        <a:folHlink>
          <a:srgbClr val="99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ns 7">
        <a:dk1>
          <a:srgbClr val="49764A"/>
        </a:dk1>
        <a:lt1>
          <a:srgbClr val="CCFFCC"/>
        </a:lt1>
        <a:dk2>
          <a:srgbClr val="001800"/>
        </a:dk2>
        <a:lt2>
          <a:srgbClr val="FFFFFF"/>
        </a:lt2>
        <a:accent1>
          <a:srgbClr val="66CCFF"/>
        </a:accent1>
        <a:accent2>
          <a:srgbClr val="00FFFF"/>
        </a:accent2>
        <a:accent3>
          <a:srgbClr val="AAABAA"/>
        </a:accent3>
        <a:accent4>
          <a:srgbClr val="AEDAAE"/>
        </a:accent4>
        <a:accent5>
          <a:srgbClr val="B8E2FF"/>
        </a:accent5>
        <a:accent6>
          <a:srgbClr val="00E7E7"/>
        </a:accent6>
        <a:hlink>
          <a:srgbClr val="009999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ns 8">
        <a:dk1>
          <a:srgbClr val="A05F8B"/>
        </a:dk1>
        <a:lt1>
          <a:srgbClr val="FFE4FF"/>
        </a:lt1>
        <a:dk2>
          <a:srgbClr val="280028"/>
        </a:dk2>
        <a:lt2>
          <a:srgbClr val="FFFFFF"/>
        </a:lt2>
        <a:accent1>
          <a:srgbClr val="FF33CC"/>
        </a:accent1>
        <a:accent2>
          <a:srgbClr val="CC0099"/>
        </a:accent2>
        <a:accent3>
          <a:srgbClr val="ACAAAC"/>
        </a:accent3>
        <a:accent4>
          <a:srgbClr val="DAC3DA"/>
        </a:accent4>
        <a:accent5>
          <a:srgbClr val="FFADE2"/>
        </a:accent5>
        <a:accent6>
          <a:srgbClr val="B9008A"/>
        </a:accent6>
        <a:hlink>
          <a:srgbClr val="99009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ns 9">
        <a:dk1>
          <a:srgbClr val="4D4D93"/>
        </a:dk1>
        <a:lt1>
          <a:srgbClr val="CCECFF"/>
        </a:lt1>
        <a:dk2>
          <a:srgbClr val="00003E"/>
        </a:dk2>
        <a:lt2>
          <a:srgbClr val="FFFFFF"/>
        </a:lt2>
        <a:accent1>
          <a:srgbClr val="66CCFF"/>
        </a:accent1>
        <a:accent2>
          <a:srgbClr val="00FFFF"/>
        </a:accent2>
        <a:accent3>
          <a:srgbClr val="AAAAAF"/>
        </a:accent3>
        <a:accent4>
          <a:srgbClr val="AEC9DA"/>
        </a:accent4>
        <a:accent5>
          <a:srgbClr val="B8E2FF"/>
        </a:accent5>
        <a:accent6>
          <a:srgbClr val="00E7E7"/>
        </a:accent6>
        <a:hlink>
          <a:srgbClr val="6699FF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Designs\FANS.POT</Template>
  <TotalTime>738</TotalTime>
  <Words>371</Words>
  <Application>Microsoft Office PowerPoint</Application>
  <PresentationFormat>On-screen Show (4:3)</PresentationFormat>
  <Paragraphs>66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Fans</vt:lpstr>
      <vt:lpstr>Motion</vt:lpstr>
      <vt:lpstr>Frames of Reference</vt:lpstr>
      <vt:lpstr>Questions</vt:lpstr>
      <vt:lpstr>Question</vt:lpstr>
      <vt:lpstr>Motion</vt:lpstr>
      <vt:lpstr>Speed</vt:lpstr>
      <vt:lpstr>Average speed</vt:lpstr>
      <vt:lpstr>Velocity</vt:lpstr>
      <vt:lpstr>Interesting fact</vt:lpstr>
      <vt:lpstr>Questions</vt:lpstr>
      <vt:lpstr>Questions</vt:lpstr>
      <vt:lpstr>Acceleration</vt:lpstr>
      <vt:lpstr>Deceleration vs. Acceleration</vt:lpstr>
      <vt:lpstr>Centripetal Acceleration</vt:lpstr>
      <vt:lpstr>Questions</vt:lpstr>
      <vt:lpstr>Momentum</vt:lpstr>
      <vt:lpstr>Conserving Momentum</vt:lpstr>
      <vt:lpstr> Questions</vt:lpstr>
    </vt:vector>
  </TitlesOfParts>
  <Company>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Newport News</dc:creator>
  <cp:lastModifiedBy>David Edinger</cp:lastModifiedBy>
  <cp:revision>16</cp:revision>
  <dcterms:created xsi:type="dcterms:W3CDTF">2001-04-10T01:52:43Z</dcterms:created>
  <dcterms:modified xsi:type="dcterms:W3CDTF">2015-01-20T00:17:01Z</dcterms:modified>
</cp:coreProperties>
</file>