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0" r:id="rId5"/>
    <p:sldId id="259" r:id="rId6"/>
    <p:sldId id="271" r:id="rId7"/>
    <p:sldId id="272" r:id="rId8"/>
    <p:sldId id="260" r:id="rId9"/>
    <p:sldId id="261" r:id="rId10"/>
    <p:sldId id="273" r:id="rId11"/>
    <p:sldId id="274" r:id="rId12"/>
    <p:sldId id="275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8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1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2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D4A0-FF18-4E5F-87D4-588D9F9E4368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Floating and Sinking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Buoyant Force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4750595" cy="4572000"/>
          </a:xfrm>
        </p:spPr>
      </p:pic>
    </p:spTree>
    <p:extLst>
      <p:ext uri="{BB962C8B-B14F-4D97-AF65-F5344CB8AC3E}">
        <p14:creationId xmlns:p14="http://schemas.microsoft.com/office/powerpoint/2010/main" val="13228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Buoyant Force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752600"/>
            <a:ext cx="4927600" cy="3924300"/>
          </a:xfrm>
        </p:spPr>
      </p:pic>
    </p:spTree>
    <p:extLst>
      <p:ext uri="{BB962C8B-B14F-4D97-AF65-F5344CB8AC3E}">
        <p14:creationId xmlns:p14="http://schemas.microsoft.com/office/powerpoint/2010/main" val="180701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Buoyant Force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6196091" cy="4572000"/>
          </a:xfrm>
        </p:spPr>
      </p:pic>
    </p:spTree>
    <p:extLst>
      <p:ext uri="{BB962C8B-B14F-4D97-AF65-F5344CB8AC3E}">
        <p14:creationId xmlns:p14="http://schemas.microsoft.com/office/powerpoint/2010/main" val="13411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Archimedes’ Principle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buoyant force acting on a submerged object is equal to the weight of the volume of fluid displaced by the object.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52800"/>
            <a:ext cx="36576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Density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Comparing densities, you can predict whether an object will float or sink in a fluid.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If object is more dense than fluid – it sinks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If object is less dense than fluid 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- it floats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An object with </a:t>
            </a:r>
            <a:r>
              <a:rPr lang="en-US" smtClean="0">
                <a:latin typeface="Comic Sans MS" pitchFamily="66" charset="0"/>
              </a:rPr>
              <a:t>a density </a:t>
            </a:r>
            <a:r>
              <a:rPr lang="en-US" dirty="0" smtClean="0">
                <a:latin typeface="Comic Sans MS" pitchFamily="66" charset="0"/>
              </a:rPr>
              <a:t>equal to that of the fluid floats at a constant depth.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Density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Density = </a:t>
            </a:r>
            <a:r>
              <a:rPr lang="en-US" u="sng" dirty="0" smtClean="0">
                <a:latin typeface="Comic Sans MS" pitchFamily="66" charset="0"/>
              </a:rPr>
              <a:t>Mass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             Volume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Density of water = 1.0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3528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Density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00200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41017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Changing Density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Changing density can explain why an object floats or sinks.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Submarine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8340472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2682"/>
            <a:ext cx="8229600" cy="4420998"/>
          </a:xfrm>
        </p:spPr>
      </p:pic>
    </p:spTree>
    <p:extLst>
      <p:ext uri="{BB962C8B-B14F-4D97-AF65-F5344CB8AC3E}">
        <p14:creationId xmlns:p14="http://schemas.microsoft.com/office/powerpoint/2010/main" val="12426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Buoyancy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Comic Sans MS" pitchFamily="66" charset="0"/>
              </a:rPr>
              <a:t>Buoyancy </a:t>
            </a:r>
            <a:r>
              <a:rPr lang="en-US" dirty="0" smtClean="0">
                <a:latin typeface="Comic Sans MS" pitchFamily="66" charset="0"/>
              </a:rPr>
              <a:t>is the ability to float.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38400"/>
            <a:ext cx="5927427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Buoyant Force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Buoyant force is when water and other fluids exert an upward force.</a:t>
            </a:r>
          </a:p>
          <a:p>
            <a:r>
              <a:rPr lang="en-US" dirty="0" smtClean="0">
                <a:latin typeface="Comic Sans MS" pitchFamily="66" charset="0"/>
              </a:rPr>
              <a:t>The buoyant force acts in the direction opposite to the force of gravity, so it makes an object feel lighter.</a:t>
            </a:r>
          </a:p>
          <a:p>
            <a:r>
              <a:rPr lang="en-US" dirty="0" smtClean="0">
                <a:latin typeface="Comic Sans MS" pitchFamily="66" charset="0"/>
              </a:rPr>
              <a:t>The less dense the object is, the greater the buoyant force it experiences.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176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Floating and Sinking</vt:lpstr>
      <vt:lpstr>Density</vt:lpstr>
      <vt:lpstr>Density</vt:lpstr>
      <vt:lpstr>Density</vt:lpstr>
      <vt:lpstr>Changing Density</vt:lpstr>
      <vt:lpstr>PowerPoint Presentation</vt:lpstr>
      <vt:lpstr>PowerPoint Presentation</vt:lpstr>
      <vt:lpstr>Buoyancy</vt:lpstr>
      <vt:lpstr>Buoyant Force</vt:lpstr>
      <vt:lpstr>Buoyant Force</vt:lpstr>
      <vt:lpstr>Buoyant Force</vt:lpstr>
      <vt:lpstr>Buoyant Force</vt:lpstr>
      <vt:lpstr>Archimedes’ Principle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</dc:title>
  <dc:creator>Home</dc:creator>
  <cp:lastModifiedBy>David Edinger</cp:lastModifiedBy>
  <cp:revision>36</cp:revision>
  <dcterms:created xsi:type="dcterms:W3CDTF">2013-02-05T05:12:38Z</dcterms:created>
  <dcterms:modified xsi:type="dcterms:W3CDTF">2015-03-01T21:56:23Z</dcterms:modified>
</cp:coreProperties>
</file>