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D924-21D9-470D-86E9-2D19228CD752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7B0F-56DD-4FAB-81DB-37CA903904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D924-21D9-470D-86E9-2D19228CD752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7B0F-56DD-4FAB-81DB-37CA903904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D924-21D9-470D-86E9-2D19228CD752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7B0F-56DD-4FAB-81DB-37CA903904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D924-21D9-470D-86E9-2D19228CD752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7B0F-56DD-4FAB-81DB-37CA903904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D924-21D9-470D-86E9-2D19228CD752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7B0F-56DD-4FAB-81DB-37CA9039046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D924-21D9-470D-86E9-2D19228CD752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7B0F-56DD-4FAB-81DB-37CA903904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D924-21D9-470D-86E9-2D19228CD752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7B0F-56DD-4FAB-81DB-37CA903904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D924-21D9-470D-86E9-2D19228CD752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7B0F-56DD-4FAB-81DB-37CA903904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D924-21D9-470D-86E9-2D19228CD752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7B0F-56DD-4FAB-81DB-37CA903904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D924-21D9-470D-86E9-2D19228CD752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7B0F-56DD-4FAB-81DB-37CA903904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021D924-21D9-470D-86E9-2D19228CD752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6237B0F-56DD-4FAB-81DB-37CA9039046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021D924-21D9-470D-86E9-2D19228CD752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6237B0F-56DD-4FAB-81DB-37CA9039046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How Do You Describe the Location of an Object?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Exploring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906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Choose an object in the classroom that is easy to see.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Without pointing to, describing, or naming the object, give directions to a classmate for finding it.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Ask your partner to identify the object using your directions. If your partner does not correctly identify the object, try giving directions in a different way. Continue until your partner has located the object.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78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Think?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kinds of information must you give another person when you are trying to describe a location?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400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</TotalTime>
  <Words>106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Module</vt:lpstr>
      <vt:lpstr>How Do You Describe the Location of an Object?</vt:lpstr>
      <vt:lpstr>Procedure</vt:lpstr>
      <vt:lpstr>What Do You Think?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Describe the Location of an Object?</dc:title>
  <dc:creator>Dave Edinger</dc:creator>
  <cp:lastModifiedBy>Dave Edinger</cp:lastModifiedBy>
  <cp:revision>1</cp:revision>
  <dcterms:created xsi:type="dcterms:W3CDTF">2015-01-20T12:47:57Z</dcterms:created>
  <dcterms:modified xsi:type="dcterms:W3CDTF">2015-01-20T12:57:01Z</dcterms:modified>
</cp:coreProperties>
</file>