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287" r:id="rId5"/>
    <p:sldId id="288" r:id="rId6"/>
    <p:sldId id="289" r:id="rId7"/>
    <p:sldId id="290" r:id="rId8"/>
    <p:sldId id="291" r:id="rId9"/>
    <p:sldId id="293" r:id="rId10"/>
    <p:sldId id="292" r:id="rId11"/>
    <p:sldId id="309" r:id="rId12"/>
    <p:sldId id="295" r:id="rId13"/>
    <p:sldId id="300" r:id="rId14"/>
    <p:sldId id="299" r:id="rId15"/>
    <p:sldId id="298" r:id="rId16"/>
    <p:sldId id="297" r:id="rId17"/>
    <p:sldId id="286" r:id="rId18"/>
    <p:sldId id="296" r:id="rId19"/>
    <p:sldId id="302" r:id="rId20"/>
    <p:sldId id="303" r:id="rId21"/>
    <p:sldId id="310" r:id="rId22"/>
    <p:sldId id="311" r:id="rId23"/>
    <p:sldId id="312" r:id="rId24"/>
    <p:sldId id="306" r:id="rId25"/>
    <p:sldId id="304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E439A-5B12-4388-9FF5-A16F733E036D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F386C-2D02-4C86-8D84-F122CBF3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F386C-2D02-4C86-8D84-F122CBF35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9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E240-9CB5-4CAC-AA75-8549CBE1C52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E890-DC9F-4D09-BDAB-45ADAFDCD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kydiv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029200"/>
            <a:ext cx="1854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kydiv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10200"/>
            <a:ext cx="1854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Benny-Mountain-Bik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18" y="4572000"/>
            <a:ext cx="2787981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walk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31" y="5413022"/>
            <a:ext cx="1778869" cy="13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ai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60009"/>
            <a:ext cx="1143000" cy="10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heetah-03-jun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5486400"/>
            <a:ext cx="1898575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y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</Words>
  <Application>Microsoft Office PowerPoint</Application>
  <PresentationFormat>On-screen Show (4:3)</PresentationFormat>
  <Paragraphs>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iRespondQuestionMaster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Vigo County School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Vigo County School Corp</dc:creator>
  <cp:lastModifiedBy>David Edinger</cp:lastModifiedBy>
  <cp:revision>27</cp:revision>
  <dcterms:created xsi:type="dcterms:W3CDTF">2012-11-13T20:38:45Z</dcterms:created>
  <dcterms:modified xsi:type="dcterms:W3CDTF">2014-10-26T22:22:59Z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