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3" r:id="rId5"/>
    <p:sldId id="257" r:id="rId6"/>
    <p:sldId id="258" r:id="rId7"/>
    <p:sldId id="261" r:id="rId8"/>
    <p:sldId id="259" r:id="rId9"/>
    <p:sldId id="262" r:id="rId10"/>
    <p:sldId id="260" r:id="rId11"/>
    <p:sldId id="265" r:id="rId12"/>
    <p:sldId id="263" r:id="rId13"/>
    <p:sldId id="266" r:id="rId14"/>
    <p:sldId id="264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4EA2E0-1AE1-47AF-B48A-4B17386E59EB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1A53ED-68F0-4F43-BA90-FCCD557BD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772400" cy="1975104"/>
          </a:xfrm>
        </p:spPr>
        <p:txBody>
          <a:bodyPr/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States of Matter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772400" cy="1508760"/>
          </a:xfrm>
        </p:spPr>
        <p:txBody>
          <a:bodyPr>
            <a:normAutofit/>
          </a:bodyPr>
          <a:lstStyle/>
          <a:p>
            <a:pPr algn="r"/>
            <a:r>
              <a:rPr lang="en-US" sz="4800" dirty="0" smtClean="0">
                <a:latin typeface="Arial" pitchFamily="34" charset="0"/>
                <a:cs typeface="Arial" pitchFamily="34" charset="0"/>
              </a:rPr>
              <a:t>And Their Properties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antarctic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886200"/>
            <a:ext cx="3435246" cy="2286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Gases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take the shape of their container,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do not have a definite volume,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have particles that are in constant, and rapid motion,</a:t>
            </a:r>
          </a:p>
          <a:p>
            <a:endParaRPr lang="en-US" dirty="0"/>
          </a:p>
        </p:txBody>
      </p:sp>
      <p:pic>
        <p:nvPicPr>
          <p:cNvPr id="4" name="Picture 3" descr="gas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343400"/>
            <a:ext cx="2466975" cy="1847850"/>
          </a:xfrm>
          <a:prstGeom prst="rect">
            <a:avLst/>
          </a:prstGeom>
        </p:spPr>
      </p:pic>
      <p:pic>
        <p:nvPicPr>
          <p:cNvPr id="5" name="Picture 4" descr="g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8862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Gases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have particles that are very far apart,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have a relatively low density,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are very compressible,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have the ability to diffuse.</a:t>
            </a:r>
          </a:p>
          <a:p>
            <a:endParaRPr lang="en-US" dirty="0"/>
          </a:p>
        </p:txBody>
      </p:sp>
      <p:pic>
        <p:nvPicPr>
          <p:cNvPr id="4" name="Picture 3" descr="ga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495800"/>
            <a:ext cx="2619375" cy="1743075"/>
          </a:xfrm>
          <a:prstGeom prst="rect">
            <a:avLst/>
          </a:prstGeom>
        </p:spPr>
      </p:pic>
      <p:pic>
        <p:nvPicPr>
          <p:cNvPr id="5" name="Picture 4" descr="gas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438400"/>
            <a:ext cx="2133600" cy="1857375"/>
          </a:xfrm>
          <a:prstGeom prst="rect">
            <a:avLst/>
          </a:prstGeom>
        </p:spPr>
      </p:pic>
      <p:pic>
        <p:nvPicPr>
          <p:cNvPr id="6" name="Picture 5" descr="gas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4572000"/>
            <a:ext cx="2019300" cy="20955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Plasmas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 definite shape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3622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 definite volume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9718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Free electrical charges make plasma  electrically   conductive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3886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Found under certain conditions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plas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4648200"/>
            <a:ext cx="1981200" cy="1981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Plasma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Found in lightning, Northern lights, and stars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lasm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50" y="3886200"/>
            <a:ext cx="3200400" cy="2286000"/>
          </a:xfrm>
          <a:prstGeom prst="rect">
            <a:avLst/>
          </a:prstGeom>
        </p:spPr>
      </p:pic>
      <p:pic>
        <p:nvPicPr>
          <p:cNvPr id="5" name="Picture 4" descr="plasma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955878"/>
            <a:ext cx="3009900" cy="211142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Bose-Einstein condensates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286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super cold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124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super slow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1910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atoms all converge at same energy level and become a single blob of identical atoms – they condense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bose-einstei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752600"/>
            <a:ext cx="2561905" cy="17809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33800" y="3276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atoms are clumping from left to right.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Bose-Einstein Condensates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Can only be made in the lab at super cold temperatures –  one millionth of a degree above Absolute Zero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bose-einstein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971800"/>
            <a:ext cx="3598018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581400"/>
            <a:ext cx="297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Laser light can be used to slow down atoms when it is aimed at them and then evaporative cooling slows them down to near Absolute Zero.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5715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atoms are  clumping from left to right.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6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Bose-Einstein Condensates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Predicted by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Satyenda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Bose and Albert Einstein in the 1920’s.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Finally created by Eric Cornell and Carl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Weiman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1995.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bose-einstein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657600"/>
            <a:ext cx="3171329" cy="2743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Review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Solids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Liquids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Definite shape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Definite volume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barely move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Incompressible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Little to no diffusion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definite shape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Definite volume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can slide past each other, have some movement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Relatively incompressible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can diffuse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Review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Liquids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Gases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definite shape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Definite volume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can slide past each other, have some movement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Relatively incompressible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can diffuse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definite shape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definite volume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move freely and quickly and are far apart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Compressible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can diffuse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Matter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Matter is anything that has mass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Matter is anything that takes up space</a:t>
            </a:r>
          </a:p>
        </p:txBody>
      </p:sp>
      <p:pic>
        <p:nvPicPr>
          <p:cNvPr id="4" name="Picture 3" descr="acids and bases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799" y="3581400"/>
            <a:ext cx="2757299" cy="2819400"/>
          </a:xfrm>
          <a:prstGeom prst="rect">
            <a:avLst/>
          </a:prstGeom>
        </p:spPr>
      </p:pic>
      <p:pic>
        <p:nvPicPr>
          <p:cNvPr id="5" name="Picture 4" descr="coral re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409315"/>
            <a:ext cx="3124200" cy="262953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Matter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Some forms of matter are easy to see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Some forms of matter, like air, aren’t easy to see, but they still have mass and take up space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r exha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861262"/>
            <a:ext cx="3472721" cy="2310938"/>
          </a:xfrm>
          <a:prstGeom prst="rect">
            <a:avLst/>
          </a:prstGeom>
        </p:spPr>
      </p:pic>
      <p:pic>
        <p:nvPicPr>
          <p:cNvPr id="5" name="Picture 4" descr="couga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4190999"/>
            <a:ext cx="2438400" cy="20958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Matter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3702840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Most matter we know of exists in one of three states or phases: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Solids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Liquids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Gases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3340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 Black" pitchFamily="34" charset="0"/>
              </a:rPr>
              <a:t>But there are really</a:t>
            </a:r>
          </a:p>
          <a:p>
            <a:pPr algn="ctr"/>
            <a:r>
              <a:rPr lang="en-US" sz="4000" dirty="0" smtClean="0">
                <a:solidFill>
                  <a:schemeClr val="accent1"/>
                </a:solidFill>
                <a:latin typeface="Arial Black" pitchFamily="34" charset="0"/>
              </a:rPr>
              <a:t> FIVE states of matter!</a:t>
            </a:r>
            <a:endParaRPr lang="en-US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States of Matter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five states of matter are: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Solid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Liquid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Plasma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Bose-Einstein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Condensate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(not pictured)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4" descr="states of matter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599" y="2667000"/>
            <a:ext cx="3110315" cy="3124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Solids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362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do not take the shape of their container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971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a definite volume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657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a definite melting point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752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a rigid, definite shape</a:t>
            </a:r>
          </a:p>
        </p:txBody>
      </p:sp>
      <p:pic>
        <p:nvPicPr>
          <p:cNvPr id="8" name="Picture 7" descr="ice cu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297554"/>
            <a:ext cx="2524125" cy="2188971"/>
          </a:xfrm>
          <a:prstGeom prst="rect">
            <a:avLst/>
          </a:prstGeom>
        </p:spPr>
      </p:pic>
      <p:pic>
        <p:nvPicPr>
          <p:cNvPr id="9" name="Picture 8" descr="solids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4419600"/>
            <a:ext cx="2552700" cy="17907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Solids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are incompressible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352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particles are relatively motionless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057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are of high density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sol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343400"/>
            <a:ext cx="2352675" cy="1943100"/>
          </a:xfrm>
          <a:prstGeom prst="rect">
            <a:avLst/>
          </a:prstGeom>
        </p:spPr>
      </p:pic>
      <p:pic>
        <p:nvPicPr>
          <p:cNvPr id="10" name="Picture 9" descr="solid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41148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3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4" presetClass="entr" presetSubtype="0" accel="10000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Liquids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6934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a definite volume</a:t>
            </a:r>
          </a:p>
          <a:p>
            <a:pPr lvl="0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0480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particles that are in constant motion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9624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a relatively high density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764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take the shape of their container</a:t>
            </a:r>
          </a:p>
        </p:txBody>
      </p:sp>
      <p:pic>
        <p:nvPicPr>
          <p:cNvPr id="8" name="Picture 7" descr="liqu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343400"/>
            <a:ext cx="2295525" cy="1990725"/>
          </a:xfrm>
          <a:prstGeom prst="rect">
            <a:avLst/>
          </a:prstGeom>
        </p:spPr>
      </p:pic>
      <p:pic>
        <p:nvPicPr>
          <p:cNvPr id="9" name="Picture 8" descr="liquids 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4876800"/>
            <a:ext cx="2213956" cy="1295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Properties of Liquids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iffu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733800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2362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have the ability to diffuse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971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exhibit surface tension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1752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are relatively incompressible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341</TotalTime>
  <Words>452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States of Matter</vt:lpstr>
      <vt:lpstr>Matter</vt:lpstr>
      <vt:lpstr>Matter</vt:lpstr>
      <vt:lpstr>Matter</vt:lpstr>
      <vt:lpstr>States of Matter</vt:lpstr>
      <vt:lpstr>Properties of Solids</vt:lpstr>
      <vt:lpstr>Properties of Solids</vt:lpstr>
      <vt:lpstr>Properties of Liquids</vt:lpstr>
      <vt:lpstr>Properties of Liquids</vt:lpstr>
      <vt:lpstr>Properties of Gases</vt:lpstr>
      <vt:lpstr>Properties of Gases</vt:lpstr>
      <vt:lpstr>Properties of Plasmas</vt:lpstr>
      <vt:lpstr>Plasma</vt:lpstr>
      <vt:lpstr>Properties of Bose-Einstein condensates</vt:lpstr>
      <vt:lpstr>Bose-Einstein Condensates</vt:lpstr>
      <vt:lpstr>Bose-Einstein Condensates</vt:lpstr>
      <vt:lpstr>Review</vt:lpstr>
      <vt:lpstr>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Victoria Barber</dc:creator>
  <cp:lastModifiedBy>Dave Edinger</cp:lastModifiedBy>
  <cp:revision>43</cp:revision>
  <dcterms:created xsi:type="dcterms:W3CDTF">2011-12-20T21:19:38Z</dcterms:created>
  <dcterms:modified xsi:type="dcterms:W3CDTF">2013-09-05T20:28:11Z</dcterms:modified>
</cp:coreProperties>
</file>