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E3FFFF"/>
    <a:srgbClr val="EAA6EC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A3717BF-934A-47BB-9527-3788B50E3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62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FBA0628-EDD5-4B77-BDDA-B99C070A7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592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006DD81-36A8-4C4A-B8B8-1E3659222677}" type="slidenum">
              <a:rPr lang="en-US" altLang="en-US" sz="120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cifair_fr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charset="0"/>
              <a:buNone/>
              <a:defRPr sz="2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9CB6C592-B4D7-4F5A-B2F2-A77DEFEFC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93744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DC4E8-4752-4447-8170-C87D8AFF4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24097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E4FE1-B06B-46A0-81FB-563525130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835402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AF4A3-24ED-42F7-9917-7A358D065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1367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175F0-0031-4F02-A7C8-5A6868828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45574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A06CA-BDE6-496A-892D-9B6446CB7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0246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22947-EE3D-48BB-8F5F-BAA3595D4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47517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A19AD-5BC1-4178-BC3B-879887AF9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83905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DB31-2350-4DA6-8B9C-B94C3F0F5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424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9116D-76F1-4337-A312-D20BAF4DF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79399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F0187-ACC5-4E1C-96FF-B0A5E55C2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7276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1149A-D2F5-460C-A1B1-932404F77B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87248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cifair_INSID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itchFamily="66" charset="0"/>
                <a:cs typeface="Times New Roman" pitchFamily="18" charset="0"/>
              </a:defRPr>
            </a:lvl1pPr>
          </a:lstStyle>
          <a:p>
            <a:fld id="{E1CBAF59-C867-46ED-9747-D3F394ABDF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3200">
          <a:solidFill>
            <a:schemeClr val="tx2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9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5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_2098268_fogsmoke-dry-ice-halloween.html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lassroomclipart.com/cgi-bin/kids/imageFolio.cgi?direct=Science/Chemistry&amp;img=54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n-cs"/>
              </a:rPr>
              <a:t>How matter changes forms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5011270" y="5334000"/>
            <a:ext cx="314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/>
                </a:solidFill>
                <a:latin typeface="+mj-lt"/>
              </a:rPr>
              <a:t>Physical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Science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Melting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724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change from the solid state to the liquid state is melting.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temperature at which a substance changes from a solid to a liquid is called the melting point.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Melting is when matter absorbs thermal energy, and its temperature rises.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en-US" sz="2800" smtClean="0">
              <a:cs typeface="+mn-cs"/>
            </a:endParaRPr>
          </a:p>
        </p:txBody>
      </p:sp>
      <p:pic>
        <p:nvPicPr>
          <p:cNvPr id="25603" name="Picture 6" descr="C:\Documents and Settings\Geneva Baker\Application Data\Microsoft\Media Catalog\Downloaded Clips\cl0\en00275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29718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 Pyramid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6764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24400"/>
            <a:ext cx="533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676400" y="57912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F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Solid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Gas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172200" y="5715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Liquid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2971800" y="5181600"/>
            <a:ext cx="312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Melting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3048000" y="5638800"/>
            <a:ext cx="2819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Freezing</a:t>
            </a: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Absorbing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Releasing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Freezing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752600"/>
            <a:ext cx="6400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change from the liquid state to the solid state is called </a:t>
            </a:r>
            <a:r>
              <a:rPr lang="en-US" sz="2800" b="1" smtClean="0">
                <a:cs typeface="+mn-cs"/>
              </a:rPr>
              <a:t>freezing</a:t>
            </a:r>
            <a:r>
              <a:rPr lang="en-US" sz="280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temperature at which a substance changes from the liquid state to the solid state is called the freezing point.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Energy is released during freezing.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After all of the liquid has become a solid, the temperature begins to decrease again.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en-US" sz="2800" smtClean="0">
              <a:cs typeface="+mn-cs"/>
            </a:endParaRPr>
          </a:p>
        </p:txBody>
      </p:sp>
      <p:pic>
        <p:nvPicPr>
          <p:cNvPr id="27651" name="Picture 5" descr="C:\Documents and Settings\Geneva Baker\Application Data\Microsoft\Media Catalog\Downloaded Clips\cl73\j028894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0685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 Pyramid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3716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533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F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Solid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Gas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705600" y="57912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Liquid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Melting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2590800" y="5638800"/>
            <a:ext cx="3886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Freezing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 flipV="1">
            <a:off x="5105400" y="2971800"/>
            <a:ext cx="1828800" cy="190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 rot="2700000">
            <a:off x="4610100" y="40005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Vaporization</a:t>
            </a: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Absorbing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Releasing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Vaporization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03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change from a liquid to a gas is known as vaporization.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temperature of the substance does not change during vaporization.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 However, the substance absorbs thermal energy.</a:t>
            </a:r>
          </a:p>
        </p:txBody>
      </p:sp>
      <p:pic>
        <p:nvPicPr>
          <p:cNvPr id="29699" name="Picture 5" descr="C:\Documents and Settings\Geneva Baker\Application Data\Microsoft\Media Catalog\Downloaded Clips\cl2d\j0112746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38211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Vaporization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5486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Two forms of vaporization exist.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Vaporization that takes place below the surface of a liquid is called boiling.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The temperature at which a liquid boils is called the boiling point.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Vaporization that takes place at the surface of a liquid is called evaporation.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endParaRPr lang="en-US" sz="2800" smtClean="0">
              <a:cs typeface="+mn-cs"/>
            </a:endParaRPr>
          </a:p>
        </p:txBody>
      </p:sp>
      <p:pic>
        <p:nvPicPr>
          <p:cNvPr id="30723" name="Picture 5" descr="C:\Documents and Settings\Geneva Baker\Application Data\Microsoft\Media Catalog\Downloaded Clips\cl9e\j039574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14398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Evaporation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Tx/>
              <a:buFontTx/>
              <a:buChar char="•"/>
              <a:defRPr/>
            </a:pPr>
            <a:r>
              <a:rPr lang="en-US" sz="2800" smtClean="0">
                <a:cs typeface="+mn-cs"/>
              </a:rPr>
              <a:t>Evaporation, which occurs at temperatures below the boiling point, explains how puddles dry up.</a:t>
            </a:r>
          </a:p>
          <a:p>
            <a:pPr eaLnBrk="1" hangingPunct="1">
              <a:spcAft>
                <a:spcPct val="20000"/>
              </a:spcAft>
              <a:buClrTx/>
              <a:buFontTx/>
              <a:buChar char="•"/>
              <a:defRPr/>
            </a:pPr>
            <a:r>
              <a:rPr lang="en-US" sz="2800" smtClean="0">
                <a:cs typeface="+mn-cs"/>
              </a:rPr>
              <a:t>It takes more than speed for water molecules to escape the liquid state.</a:t>
            </a:r>
          </a:p>
          <a:p>
            <a:pPr eaLnBrk="1" hangingPunct="1">
              <a:spcAft>
                <a:spcPct val="20000"/>
              </a:spcAft>
              <a:buClrTx/>
              <a:buFontTx/>
              <a:buChar char="•"/>
              <a:defRPr/>
            </a:pPr>
            <a:r>
              <a:rPr lang="en-US" sz="2800" smtClean="0">
                <a:cs typeface="+mn-cs"/>
              </a:rPr>
              <a:t>During evaporation, these faster molecules also must be near the surface, heading in the right direction, and they must avoid hitting other water molecules as they leave.</a:t>
            </a:r>
          </a:p>
          <a:p>
            <a:pPr eaLnBrk="1" hangingPunct="1">
              <a:spcAft>
                <a:spcPct val="20000"/>
              </a:spcAft>
              <a:buClrTx/>
              <a:buFontTx/>
              <a:buChar char="•"/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 Pyramid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3716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533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F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Solid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Gas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705600" y="57912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Liquid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Melting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2590800" y="5638800"/>
            <a:ext cx="3886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Freezing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 flipV="1">
            <a:off x="5105400" y="3048000"/>
            <a:ext cx="182880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 rot="2700000">
            <a:off x="4610100" y="40005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Vaporization</a:t>
            </a: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486400" y="2819400"/>
            <a:ext cx="1752600" cy="1752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 rot="2700000">
            <a:off x="5372100" y="3200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Condensation</a:t>
            </a: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Absorbing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Releasing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Condensation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57400"/>
            <a:ext cx="441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400" dirty="0" smtClean="0">
                <a:cs typeface="+mn-cs"/>
              </a:rPr>
              <a:t>As a gas cools, its particles slow down.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charset="0"/>
              <a:buChar char="§"/>
              <a:defRPr/>
            </a:pPr>
            <a:r>
              <a:rPr lang="en-US" sz="2400" dirty="0" smtClean="0">
                <a:cs typeface="+mn-cs"/>
              </a:rPr>
              <a:t>When particles move slowly enough for their attractions to bring them together, droplets of liquid form.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2400" dirty="0" smtClean="0">
                <a:cs typeface="+mn-cs"/>
              </a:rPr>
              <a:t>This process, which is the opposite of vaporization, is called </a:t>
            </a:r>
            <a:r>
              <a:rPr lang="en-US" sz="2400" b="1" dirty="0" smtClean="0">
                <a:cs typeface="+mn-cs"/>
              </a:rPr>
              <a:t>condensation</a:t>
            </a:r>
            <a:r>
              <a:rPr lang="en-US" sz="2400" dirty="0" smtClean="0">
                <a:cs typeface="+mn-cs"/>
              </a:rPr>
              <a:t>.</a:t>
            </a:r>
          </a:p>
        </p:txBody>
      </p:sp>
      <p:pic>
        <p:nvPicPr>
          <p:cNvPr id="33795" name="Picture 5" descr="C:\Documents and Settings\Geneva Baker\Application Data\Microsoft\Media Catalog\Downloaded Clips\clad\j04325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 Pyramid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3716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533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F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Solid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Gas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6705600" y="57912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Liquid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Melting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2590800" y="5638800"/>
            <a:ext cx="3886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Freezing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 flipV="1">
            <a:off x="5105400" y="3048000"/>
            <a:ext cx="182880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 rot="2700000">
            <a:off x="4610100" y="40005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Vaporization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5486400" y="2819400"/>
            <a:ext cx="1752600" cy="1752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 rot="2700000">
            <a:off x="5372100" y="3200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Condensation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209800" y="2895600"/>
            <a:ext cx="1752600" cy="167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 rot="18900000">
            <a:off x="1600200" y="3429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Sublimation</a:t>
            </a: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Absorbing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Releasing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is energy?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667000"/>
            <a:ext cx="4419600" cy="3352800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Energy is the ability to do work or cause change.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smtClean="0">
              <a:cs typeface="+mn-cs"/>
            </a:endParaRPr>
          </a:p>
        </p:txBody>
      </p:sp>
      <p:pic>
        <p:nvPicPr>
          <p:cNvPr id="17411" name="Picture 5" descr="C:\Documents and Settings\gbaker\Application Data\Microsoft\Media Catalog\Downloaded Clips\cl5d\j023474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5600"/>
            <a:ext cx="25304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Sublimation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41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Tx/>
              <a:buChar char="•"/>
              <a:defRPr/>
            </a:pPr>
            <a:r>
              <a:rPr lang="en-US" sz="2800" smtClean="0">
                <a:cs typeface="+mn-cs"/>
              </a:rPr>
              <a:t>Some substances can change from the solid state to the gas state without ever becoming a liquid.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During this process, known as sublimation, the surface particles of the solid gain enough energy to become a gas.</a:t>
            </a:r>
          </a:p>
        </p:txBody>
      </p:sp>
      <p:pic>
        <p:nvPicPr>
          <p:cNvPr id="35843" name="Picture 6" descr="http://i.ehow.com/images/GlobalPhoto/Articles/2098268/FinalDryIce-main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7000"/>
            <a:ext cx="32004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181600" y="5105400"/>
            <a:ext cx="32766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latin typeface="Arial" charset="0"/>
                <a:ea typeface="ＭＳ Ｐゴシック" charset="0"/>
                <a:cs typeface="Times New Roman" charset="0"/>
              </a:rPr>
              <a:t>Picture from </a:t>
            </a:r>
            <a:r>
              <a:rPr lang="en-US" sz="900">
                <a:latin typeface="Arial" charset="0"/>
                <a:ea typeface="ＭＳ Ｐゴシック" charset="0"/>
                <a:cs typeface="Times New Roman" charset="0"/>
                <a:hlinkClick r:id="rId3"/>
              </a:rPr>
              <a:t>http://www.ehow.com/how_2098268_fogsmoke-dry-ice-halloween.html</a:t>
            </a:r>
            <a:endParaRPr lang="en-US" sz="900">
              <a:latin typeface="Arial" charset="0"/>
              <a:ea typeface="ＭＳ Ｐゴシック" charset="0"/>
              <a:cs typeface="Times New Roman" charset="0"/>
            </a:endParaRPr>
          </a:p>
          <a:p>
            <a:pPr>
              <a:spcBef>
                <a:spcPct val="50000"/>
              </a:spcBef>
              <a:defRPr/>
            </a:pPr>
            <a:endParaRPr lang="en-US" sz="900">
              <a:latin typeface="Arial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Kinetic Energy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4419600" cy="4724400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Kinetic Energy is the energy of motion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sz="2500" smtClean="0"/>
              <a:t>Particles with a lot of kinetic energy move fast and far apart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sz="2500" smtClean="0"/>
              <a:t>Particles with little kinetic energy move slow &amp; close together</a:t>
            </a:r>
          </a:p>
        </p:txBody>
      </p:sp>
      <p:pic>
        <p:nvPicPr>
          <p:cNvPr id="18435" name="Picture 5" descr="642 im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1981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im05-solid partic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>
            <a:fillRect/>
          </a:stretch>
        </p:blipFill>
        <p:spPr bwMode="auto">
          <a:xfrm>
            <a:off x="5715000" y="4267200"/>
            <a:ext cx="1935163" cy="1674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715000" y="23622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Times New Roman" charset="0"/>
              </a:rPr>
              <a:t>Particles with a lot of kinetic energy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791200" y="46482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Times New Roman" charset="0"/>
              </a:rPr>
              <a:t>Particles with little kinetic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  <p:bldP spid="31751" grpId="0" autoUpdateAnimBg="0"/>
      <p:bldP spid="317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Thermal Energy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667000"/>
            <a:ext cx="4114800" cy="3352800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US" smtClean="0">
                <a:latin typeface="Times New Roman" charset="0"/>
                <a:cs typeface="+mn-cs"/>
              </a:rPr>
              <a:t>The total kinetic energy of all the particles in a sample of matter is called thermal energy.</a:t>
            </a:r>
          </a:p>
        </p:txBody>
      </p:sp>
      <p:pic>
        <p:nvPicPr>
          <p:cNvPr id="19459" name="Picture 5" descr="C:\Documents and Settings\gbaker\Application Data\Microsoft\Media Catalog\Downloaded Clips\cl7c\j0310908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2476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Temperature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667000"/>
            <a:ext cx="4191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Temperature is the average kinetic energy of the individual particles in a substance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So… if it is hot  more kinetic energy, if cold less kinetic energy.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62200"/>
            <a:ext cx="4419600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495800" y="2438400"/>
            <a:ext cx="1295400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001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cs typeface="+mj-cs"/>
              </a:rPr>
              <a:t>Heat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14800" cy="4038600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US" smtClean="0">
                <a:cs typeface="+mn-cs"/>
              </a:rPr>
              <a:t>The movement of thermal energy from a substance at a higher temperature to one at a lower temperature is called heat.</a:t>
            </a:r>
          </a:p>
        </p:txBody>
      </p:sp>
      <p:pic>
        <p:nvPicPr>
          <p:cNvPr id="33797" name="Picture 5" descr="im20 boiling water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362200"/>
            <a:ext cx="3962400" cy="290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Changing states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667000"/>
            <a:ext cx="4114800" cy="3733800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Matter can change from one state to another when thermal energy is released or absorbed.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2800" smtClean="0">
                <a:cs typeface="+mn-cs"/>
              </a:rPr>
              <a:t>This is called a change of state.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-7938" y="-154305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22532" name="Picture 11" descr="1012_T-g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23082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 Pyramid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6764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24400"/>
            <a:ext cx="533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676400" y="57912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F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Solid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572000" y="316865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Gas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172200" y="5715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Liquid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Absorbing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Releasing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State Change Pyramid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6764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24400"/>
            <a:ext cx="533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676400" y="57912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F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Solid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Gas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172200" y="5715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Liquid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2971800" y="51816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Melting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Absorbing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Releasing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tx2"/>
                </a:solidFill>
                <a:latin typeface="Comic Sans MS" charset="0"/>
                <a:ea typeface="ＭＳ Ｐゴシック" charset="0"/>
                <a:cs typeface="Times New Roman" charset="0"/>
              </a:rPr>
              <a:t>thermal energy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utoUpdateAnimBg="0"/>
    </p:bldLst>
  </p:timing>
</p:sld>
</file>

<file path=ppt/theme/theme1.xml><?xml version="1.0" encoding="utf-8"?>
<a:theme xmlns:a="http://schemas.openxmlformats.org/drawingml/2006/main" name="Science Fair Project">
  <a:themeElements>
    <a:clrScheme name="Science Fair Project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Science Fair Project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Times New Roman" charset="0"/>
          </a:defRPr>
        </a:defPPr>
      </a:lstStyle>
    </a:lnDef>
  </a:objectDefaults>
  <a:extraClrSchemeLst>
    <a:extraClrScheme>
      <a:clrScheme name="Science Fair Project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Settings\gbaker\Application Data\Microsoft\Templates\Science Fair Project.pot</Template>
  <TotalTime>18202</TotalTime>
  <Words>592</Words>
  <Application>Microsoft Office PowerPoint</Application>
  <PresentationFormat>On-screen Show (4:3)</PresentationFormat>
  <Paragraphs>115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Science Fair Project</vt:lpstr>
      <vt:lpstr>State Changes</vt:lpstr>
      <vt:lpstr>What is energy?</vt:lpstr>
      <vt:lpstr>Kinetic Energy</vt:lpstr>
      <vt:lpstr>Thermal Energy</vt:lpstr>
      <vt:lpstr>Temperature</vt:lpstr>
      <vt:lpstr>Heat</vt:lpstr>
      <vt:lpstr>Changing states</vt:lpstr>
      <vt:lpstr>State Change Pyramid</vt:lpstr>
      <vt:lpstr>State Change Pyramid</vt:lpstr>
      <vt:lpstr>Melting</vt:lpstr>
      <vt:lpstr>State Change Pyramid</vt:lpstr>
      <vt:lpstr>Freezing</vt:lpstr>
      <vt:lpstr>State Change Pyramid</vt:lpstr>
      <vt:lpstr>Vaporization</vt:lpstr>
      <vt:lpstr>Vaporization</vt:lpstr>
      <vt:lpstr>Evaporation</vt:lpstr>
      <vt:lpstr>State Change Pyramid</vt:lpstr>
      <vt:lpstr>Condensation</vt:lpstr>
      <vt:lpstr>State Change Pyramid</vt:lpstr>
      <vt:lpstr>Sublimation</vt:lpstr>
    </vt:vector>
  </TitlesOfParts>
  <Company>Elementary School District #4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Changes</dc:title>
  <dc:creator>Casa Grande</dc:creator>
  <cp:lastModifiedBy>Dave Edinger</cp:lastModifiedBy>
  <cp:revision>8</cp:revision>
  <cp:lastPrinted>1601-01-01T00:00:00Z</cp:lastPrinted>
  <dcterms:created xsi:type="dcterms:W3CDTF">2008-01-14T19:49:03Z</dcterms:created>
  <dcterms:modified xsi:type="dcterms:W3CDTF">2014-09-05T13:59:52Z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