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8"/>
  </p:notesMasterIdLst>
  <p:handoutMasterIdLst>
    <p:handoutMasterId r:id="rId29"/>
  </p:handoutMasterIdLst>
  <p:sldIdLst>
    <p:sldId id="256" r:id="rId2"/>
    <p:sldId id="288" r:id="rId3"/>
    <p:sldId id="258" r:id="rId4"/>
    <p:sldId id="267" r:id="rId5"/>
    <p:sldId id="280" r:id="rId6"/>
    <p:sldId id="287" r:id="rId7"/>
    <p:sldId id="259" r:id="rId8"/>
    <p:sldId id="266" r:id="rId9"/>
    <p:sldId id="265" r:id="rId10"/>
    <p:sldId id="268" r:id="rId11"/>
    <p:sldId id="286" r:id="rId12"/>
    <p:sldId id="293" r:id="rId13"/>
    <p:sldId id="260" r:id="rId14"/>
    <p:sldId id="312" r:id="rId15"/>
    <p:sldId id="281" r:id="rId16"/>
    <p:sldId id="283" r:id="rId17"/>
    <p:sldId id="284" r:id="rId18"/>
    <p:sldId id="313" r:id="rId19"/>
    <p:sldId id="277" r:id="rId20"/>
    <p:sldId id="274" r:id="rId21"/>
    <p:sldId id="305" r:id="rId22"/>
    <p:sldId id="307" r:id="rId23"/>
    <p:sldId id="308" r:id="rId24"/>
    <p:sldId id="306" r:id="rId25"/>
    <p:sldId id="309" r:id="rId26"/>
    <p:sldId id="310" r:id="rId27"/>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Comic Sans MS" pitchFamily="66" charset="0"/>
        <a:ea typeface="+mn-ea"/>
        <a:cs typeface="+mn-cs"/>
      </a:defRPr>
    </a:lvl1pPr>
    <a:lvl2pPr marL="457200" algn="ctr" rtl="0" fontAlgn="base">
      <a:spcBef>
        <a:spcPct val="0"/>
      </a:spcBef>
      <a:spcAft>
        <a:spcPct val="0"/>
      </a:spcAft>
      <a:defRPr sz="2400" kern="1200">
        <a:solidFill>
          <a:schemeClr val="tx1"/>
        </a:solidFill>
        <a:latin typeface="Comic Sans MS" pitchFamily="66" charset="0"/>
        <a:ea typeface="+mn-ea"/>
        <a:cs typeface="+mn-cs"/>
      </a:defRPr>
    </a:lvl2pPr>
    <a:lvl3pPr marL="914400" algn="ctr" rtl="0" fontAlgn="base">
      <a:spcBef>
        <a:spcPct val="0"/>
      </a:spcBef>
      <a:spcAft>
        <a:spcPct val="0"/>
      </a:spcAft>
      <a:defRPr sz="2400" kern="1200">
        <a:solidFill>
          <a:schemeClr val="tx1"/>
        </a:solidFill>
        <a:latin typeface="Comic Sans MS" pitchFamily="66" charset="0"/>
        <a:ea typeface="+mn-ea"/>
        <a:cs typeface="+mn-cs"/>
      </a:defRPr>
    </a:lvl3pPr>
    <a:lvl4pPr marL="1371600" algn="ctr" rtl="0" fontAlgn="base">
      <a:spcBef>
        <a:spcPct val="0"/>
      </a:spcBef>
      <a:spcAft>
        <a:spcPct val="0"/>
      </a:spcAft>
      <a:defRPr sz="2400" kern="1200">
        <a:solidFill>
          <a:schemeClr val="tx1"/>
        </a:solidFill>
        <a:latin typeface="Comic Sans MS" pitchFamily="66" charset="0"/>
        <a:ea typeface="+mn-ea"/>
        <a:cs typeface="+mn-cs"/>
      </a:defRPr>
    </a:lvl4pPr>
    <a:lvl5pPr marL="1828800" algn="ctr" rtl="0" fontAlgn="base">
      <a:spcBef>
        <a:spcPct val="0"/>
      </a:spcBef>
      <a:spcAft>
        <a:spcPct val="0"/>
      </a:spcAft>
      <a:defRPr sz="2400" kern="1200">
        <a:solidFill>
          <a:schemeClr val="tx1"/>
        </a:solidFill>
        <a:latin typeface="Comic Sans MS" pitchFamily="66" charset="0"/>
        <a:ea typeface="+mn-ea"/>
        <a:cs typeface="+mn-cs"/>
      </a:defRPr>
    </a:lvl5pPr>
    <a:lvl6pPr marL="2286000" algn="l" defTabSz="914400" rtl="0" eaLnBrk="1" latinLnBrk="0" hangingPunct="1">
      <a:defRPr sz="2400" kern="1200">
        <a:solidFill>
          <a:schemeClr val="tx1"/>
        </a:solidFill>
        <a:latin typeface="Comic Sans MS" pitchFamily="66" charset="0"/>
        <a:ea typeface="+mn-ea"/>
        <a:cs typeface="+mn-cs"/>
      </a:defRPr>
    </a:lvl6pPr>
    <a:lvl7pPr marL="2743200" algn="l" defTabSz="914400" rtl="0" eaLnBrk="1" latinLnBrk="0" hangingPunct="1">
      <a:defRPr sz="2400" kern="1200">
        <a:solidFill>
          <a:schemeClr val="tx1"/>
        </a:solidFill>
        <a:latin typeface="Comic Sans MS" pitchFamily="66" charset="0"/>
        <a:ea typeface="+mn-ea"/>
        <a:cs typeface="+mn-cs"/>
      </a:defRPr>
    </a:lvl7pPr>
    <a:lvl8pPr marL="3200400" algn="l" defTabSz="914400" rtl="0" eaLnBrk="1" latinLnBrk="0" hangingPunct="1">
      <a:defRPr sz="2400" kern="1200">
        <a:solidFill>
          <a:schemeClr val="tx1"/>
        </a:solidFill>
        <a:latin typeface="Comic Sans MS" pitchFamily="66" charset="0"/>
        <a:ea typeface="+mn-ea"/>
        <a:cs typeface="+mn-cs"/>
      </a:defRPr>
    </a:lvl8pPr>
    <a:lvl9pPr marL="3657600" algn="l" defTabSz="914400" rtl="0" eaLnBrk="1" latinLnBrk="0" hangingPunct="1">
      <a:defRPr sz="2400"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3DBD3"/>
    <a:srgbClr val="E6E3D0"/>
    <a:srgbClr val="E1DEC5"/>
    <a:srgbClr val="8F6D58"/>
    <a:srgbClr val="906D58"/>
    <a:srgbClr val="EDE7E3"/>
    <a:srgbClr val="EAE3DE"/>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660" autoAdjust="0"/>
  </p:normalViewPr>
  <p:slideViewPr>
    <p:cSldViewPr>
      <p:cViewPr>
        <p:scale>
          <a:sx n="91" d="100"/>
          <a:sy n="91" d="100"/>
        </p:scale>
        <p:origin x="-1210" y="-2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atin typeface="Times New Roman" pitchFamily="18" charset="0"/>
              </a:defRPr>
            </a:lvl1pPr>
          </a:lstStyle>
          <a:p>
            <a:endParaRPr lang="en-US" altLang="en-US"/>
          </a:p>
        </p:txBody>
      </p:sp>
      <p:sp>
        <p:nvSpPr>
          <p:cNvPr id="6758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ltLang="en-US"/>
          </a:p>
        </p:txBody>
      </p:sp>
      <p:sp>
        <p:nvSpPr>
          <p:cNvPr id="6758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Times New Roman" pitchFamily="18" charset="0"/>
              </a:defRPr>
            </a:lvl1pPr>
          </a:lstStyle>
          <a:p>
            <a:endParaRPr lang="en-US" altLang="en-US"/>
          </a:p>
        </p:txBody>
      </p:sp>
      <p:sp>
        <p:nvSpPr>
          <p:cNvPr id="6758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77E2FA21-8C1C-4B57-AC02-DFE4D3216573}" type="slidenum">
              <a:rPr lang="en-US" altLang="en-US"/>
              <a:pPr/>
              <a:t>‹#›</a:t>
            </a:fld>
            <a:endParaRPr lang="en-US" altLang="en-US"/>
          </a:p>
        </p:txBody>
      </p:sp>
    </p:spTree>
    <p:extLst>
      <p:ext uri="{BB962C8B-B14F-4D97-AF65-F5344CB8AC3E}">
        <p14:creationId xmlns:p14="http://schemas.microsoft.com/office/powerpoint/2010/main" val="5689289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atin typeface="Times New Roman" pitchFamily="18" charset="0"/>
              </a:defRPr>
            </a:lvl1pPr>
          </a:lstStyle>
          <a:p>
            <a:endParaRPr lang="en-US" altLang="en-US"/>
          </a:p>
        </p:txBody>
      </p:sp>
      <p:sp>
        <p:nvSpPr>
          <p:cNvPr id="3584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ltLang="en-US"/>
          </a:p>
        </p:txBody>
      </p:sp>
      <p:sp>
        <p:nvSpPr>
          <p:cNvPr id="3584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584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584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Times New Roman" pitchFamily="18" charset="0"/>
              </a:defRPr>
            </a:lvl1pPr>
          </a:lstStyle>
          <a:p>
            <a:endParaRPr lang="en-US" altLang="en-US"/>
          </a:p>
        </p:txBody>
      </p:sp>
      <p:sp>
        <p:nvSpPr>
          <p:cNvPr id="3584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E6B3E3DA-3CAE-445C-80AE-E35653A14945}" type="slidenum">
              <a:rPr lang="en-US" altLang="en-US"/>
              <a:pPr/>
              <a:t>‹#›</a:t>
            </a:fld>
            <a:endParaRPr lang="en-US" altLang="en-US"/>
          </a:p>
        </p:txBody>
      </p:sp>
    </p:spTree>
    <p:extLst>
      <p:ext uri="{BB962C8B-B14F-4D97-AF65-F5344CB8AC3E}">
        <p14:creationId xmlns:p14="http://schemas.microsoft.com/office/powerpoint/2010/main" val="41059948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33D5CA-45A4-4FCB-9836-3B42F95A2D69}" type="slidenum">
              <a:rPr lang="en-US" altLang="en-US"/>
              <a:pPr/>
              <a:t>1</a:t>
            </a:fld>
            <a:endParaRPr lang="en-US" altLang="en-US"/>
          </a:p>
        </p:txBody>
      </p:sp>
      <p:sp>
        <p:nvSpPr>
          <p:cNvPr id="36866" name="Rectangle 2"/>
          <p:cNvSpPr>
            <a:spLocks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3074" name="Rectangle 2" descr="Canvas"/>
          <p:cNvSpPr>
            <a:spLocks noChangeArrowheads="1"/>
          </p:cNvSpPr>
          <p:nvPr/>
        </p:nvSpPr>
        <p:spPr bwMode="white">
          <a:xfrm>
            <a:off x="528638" y="201613"/>
            <a:ext cx="8397875" cy="6467475"/>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kumimoji="1" lang="en-US" altLang="en-US">
              <a:latin typeface="Times New Roman" pitchFamily="18" charset="0"/>
            </a:endParaRPr>
          </a:p>
        </p:txBody>
      </p:sp>
      <p:pic>
        <p:nvPicPr>
          <p:cNvPr id="3075" name="Picture 3" descr="minispi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ltGray">
          <a:xfrm>
            <a:off x="0" y="50800"/>
            <a:ext cx="1181100" cy="4286250"/>
          </a:xfrm>
          <a:prstGeom prst="rect">
            <a:avLst/>
          </a:prstGeom>
          <a:noFill/>
          <a:extLst>
            <a:ext uri="{909E8E84-426E-40DD-AFC4-6F175D3DCCD1}">
              <a14:hiddenFill xmlns:a14="http://schemas.microsoft.com/office/drawing/2010/main">
                <a:solidFill>
                  <a:srgbClr val="FFFFFF"/>
                </a:solidFill>
              </a14:hiddenFill>
            </a:ext>
          </a:extLst>
        </p:spPr>
      </p:pic>
      <p:sp>
        <p:nvSpPr>
          <p:cNvPr id="3076" name="Rectangle 4" descr="Canvas"/>
          <p:cNvSpPr>
            <a:spLocks noChangeArrowheads="1"/>
          </p:cNvSpPr>
          <p:nvPr/>
        </p:nvSpPr>
        <p:spPr bwMode="white">
          <a:xfrm>
            <a:off x="596900" y="4130675"/>
            <a:ext cx="1041400" cy="457200"/>
          </a:xfrm>
          <a:prstGeom prst="rect">
            <a:avLst/>
          </a:prstGeom>
          <a:blipFill dpi="0" rotWithShape="0">
            <a:blip r:embed="rId2"/>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kumimoji="1" lang="en-US" altLang="en-US">
              <a:latin typeface="Times New Roman" pitchFamily="18" charset="0"/>
            </a:endParaRPr>
          </a:p>
        </p:txBody>
      </p:sp>
      <p:pic>
        <p:nvPicPr>
          <p:cNvPr id="3077" name="Picture 5" descr="minispir"/>
          <p:cNvPicPr>
            <a:picLocks noChangeAspect="1" noChangeArrowheads="1"/>
          </p:cNvPicPr>
          <p:nvPr/>
        </p:nvPicPr>
        <p:blipFill>
          <a:blip r:embed="rId3">
            <a:extLst>
              <a:ext uri="{28A0092B-C50C-407E-A947-70E740481C1C}">
                <a14:useLocalDpi xmlns:a14="http://schemas.microsoft.com/office/drawing/2010/main" val="0"/>
              </a:ext>
            </a:extLst>
          </a:blip>
          <a:srcRect t="39999"/>
          <a:stretch>
            <a:fillRect/>
          </a:stretch>
        </p:blipFill>
        <p:spPr bwMode="ltGray">
          <a:xfrm>
            <a:off x="0" y="4222750"/>
            <a:ext cx="1181100" cy="2571750"/>
          </a:xfrm>
          <a:prstGeom prst="rect">
            <a:avLst/>
          </a:prstGeom>
          <a:noFill/>
          <a:extLst>
            <a:ext uri="{909E8E84-426E-40DD-AFC4-6F175D3DCCD1}">
              <a14:hiddenFill xmlns:a14="http://schemas.microsoft.com/office/drawing/2010/main">
                <a:solidFill>
                  <a:srgbClr val="FFFFFF"/>
                </a:solidFill>
              </a14:hiddenFill>
            </a:ext>
          </a:extLst>
        </p:spPr>
      </p:pic>
      <p:sp>
        <p:nvSpPr>
          <p:cNvPr id="3078" name="Rectangle 6"/>
          <p:cNvSpPr>
            <a:spLocks noGrp="1" noChangeArrowheads="1"/>
          </p:cNvSpPr>
          <p:nvPr>
            <p:ph type="ctrTitle"/>
          </p:nvPr>
        </p:nvSpPr>
        <p:spPr>
          <a:xfrm>
            <a:off x="914400" y="2057400"/>
            <a:ext cx="7721600" cy="1143000"/>
          </a:xfrm>
        </p:spPr>
        <p:txBody>
          <a:bodyPr/>
          <a:lstStyle>
            <a:lvl1pPr>
              <a:defRPr/>
            </a:lvl1pPr>
          </a:lstStyle>
          <a:p>
            <a:pPr lvl="0"/>
            <a:r>
              <a:rPr lang="en-US" altLang="en-US" noProof="0" smtClean="0"/>
              <a:t>Click to edit Master title style</a:t>
            </a:r>
          </a:p>
        </p:txBody>
      </p:sp>
      <p:sp>
        <p:nvSpPr>
          <p:cNvPr id="3079" name="Rectangle 7"/>
          <p:cNvSpPr>
            <a:spLocks noGrp="1" noChangeArrowheads="1"/>
          </p:cNvSpPr>
          <p:nvPr>
            <p:ph type="subTitle" idx="1"/>
          </p:nvPr>
        </p:nvSpPr>
        <p:spPr>
          <a:xfrm>
            <a:off x="1625600" y="3886200"/>
            <a:ext cx="6400800" cy="1771650"/>
          </a:xfrm>
        </p:spPr>
        <p:txBody>
          <a:bodyPr/>
          <a:lstStyle>
            <a:lvl1pPr marL="0" indent="0" algn="ctr">
              <a:buFontTx/>
              <a:buNone/>
              <a:defRPr/>
            </a:lvl1pPr>
          </a:lstStyle>
          <a:p>
            <a:pPr lvl="0"/>
            <a:r>
              <a:rPr lang="en-US" altLang="en-US" noProof="0" smtClean="0"/>
              <a:t>Click to edit Master subtitle style</a:t>
            </a:r>
          </a:p>
        </p:txBody>
      </p:sp>
      <p:sp>
        <p:nvSpPr>
          <p:cNvPr id="3083" name="Rectangle 11"/>
          <p:cNvSpPr>
            <a:spLocks noGrp="1" noChangeArrowheads="1"/>
          </p:cNvSpPr>
          <p:nvPr>
            <p:ph type="dt" sz="quarter" idx="2"/>
          </p:nvPr>
        </p:nvSpPr>
        <p:spPr>
          <a:xfrm>
            <a:off x="1084263" y="6096000"/>
            <a:ext cx="1905000" cy="457200"/>
          </a:xfrm>
        </p:spPr>
        <p:txBody>
          <a:bodyPr/>
          <a:lstStyle>
            <a:lvl1pPr>
              <a:defRPr/>
            </a:lvl1pPr>
          </a:lstStyle>
          <a:p>
            <a:endParaRPr lang="en-US" altLang="en-US"/>
          </a:p>
        </p:txBody>
      </p:sp>
      <p:sp>
        <p:nvSpPr>
          <p:cNvPr id="3084" name="Rectangle 12"/>
          <p:cNvSpPr>
            <a:spLocks noGrp="1" noChangeArrowheads="1"/>
          </p:cNvSpPr>
          <p:nvPr>
            <p:ph type="ftr" sz="quarter" idx="3"/>
          </p:nvPr>
        </p:nvSpPr>
        <p:spPr>
          <a:xfrm>
            <a:off x="3522663" y="6096000"/>
            <a:ext cx="2895600" cy="457200"/>
          </a:xfrm>
        </p:spPr>
        <p:txBody>
          <a:bodyPr/>
          <a:lstStyle>
            <a:lvl1pPr>
              <a:defRPr/>
            </a:lvl1pPr>
          </a:lstStyle>
          <a:p>
            <a:endParaRPr lang="en-US" altLang="en-US"/>
          </a:p>
        </p:txBody>
      </p:sp>
      <p:sp>
        <p:nvSpPr>
          <p:cNvPr id="3085" name="Rectangle 13"/>
          <p:cNvSpPr>
            <a:spLocks noGrp="1" noChangeArrowheads="1"/>
          </p:cNvSpPr>
          <p:nvPr>
            <p:ph type="sldNum" sz="quarter" idx="4"/>
          </p:nvPr>
        </p:nvSpPr>
        <p:spPr>
          <a:xfrm>
            <a:off x="6951663" y="6096000"/>
            <a:ext cx="1905000" cy="457200"/>
          </a:xfrm>
        </p:spPr>
        <p:txBody>
          <a:bodyPr/>
          <a:lstStyle>
            <a:lvl1pPr>
              <a:defRPr/>
            </a:lvl1pPr>
          </a:lstStyle>
          <a:p>
            <a:fld id="{C1A0C157-5E2C-4E76-9840-5123028F5963}" type="slidenum">
              <a:rPr lang="en-US" altLang="en-US"/>
              <a:pPr/>
              <a:t>‹#›</a:t>
            </a:fld>
            <a:endParaRPr lang="en-US" alt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3078"/>
                                        </p:tgtEl>
                                        <p:attrNameLst>
                                          <p:attrName>style.visibility</p:attrName>
                                        </p:attrNameLst>
                                      </p:cBhvr>
                                      <p:to>
                                        <p:strVal val="visible"/>
                                      </p:to>
                                    </p:set>
                                    <p:animEffect transition="in" filter="fade">
                                      <p:cBhvr>
                                        <p:cTn id="7" dur="1000"/>
                                        <p:tgtEl>
                                          <p:spTgt spid="3078"/>
                                        </p:tgtEl>
                                      </p:cBhvr>
                                    </p:animEffect>
                                    <p:anim calcmode="lin" valueType="num">
                                      <p:cBhvr>
                                        <p:cTn id="8" dur="1000" fill="hold"/>
                                        <p:tgtEl>
                                          <p:spTgt spid="3078"/>
                                        </p:tgtEl>
                                        <p:attrNameLst>
                                          <p:attrName>ppt_x</p:attrName>
                                        </p:attrNameLst>
                                      </p:cBhvr>
                                      <p:tavLst>
                                        <p:tav tm="0">
                                          <p:val>
                                            <p:strVal val="#ppt_x"/>
                                          </p:val>
                                        </p:tav>
                                        <p:tav tm="100000">
                                          <p:val>
                                            <p:strVal val="#ppt_x"/>
                                          </p:val>
                                        </p:tav>
                                      </p:tavLst>
                                    </p:anim>
                                    <p:anim calcmode="lin" valueType="num">
                                      <p:cBhvr>
                                        <p:cTn id="9" dur="898" decel="100000" fill="hold"/>
                                        <p:tgtEl>
                                          <p:spTgt spid="3078"/>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3078"/>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079">
                                            <p:txEl>
                                              <p:pRg st="0" end="0"/>
                                            </p:txEl>
                                          </p:spTgt>
                                        </p:tgtEl>
                                        <p:attrNameLst>
                                          <p:attrName>style.visibility</p:attrName>
                                        </p:attrNameLst>
                                      </p:cBhvr>
                                      <p:to>
                                        <p:strVal val="visible"/>
                                      </p:to>
                                    </p:set>
                                    <p:animEffect transition="in" filter="fade">
                                      <p:cBhvr>
                                        <p:cTn id="15" dur="1000"/>
                                        <p:tgtEl>
                                          <p:spTgt spid="3079">
                                            <p:txEl>
                                              <p:pRg st="0" end="0"/>
                                            </p:txEl>
                                          </p:spTgt>
                                        </p:tgtEl>
                                      </p:cBhvr>
                                    </p:animEffect>
                                    <p:anim calcmode="lin" valueType="num">
                                      <p:cBhvr>
                                        <p:cTn id="16" dur="1000" fill="hold"/>
                                        <p:tgtEl>
                                          <p:spTgt spid="3079">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3079">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3079">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 grpId="0"/>
      <p:bldP spid="3079" grpId="0" build="p">
        <p:tmplLst>
          <p:tmpl lvl="1">
            <p:tnLst>
              <p:par>
                <p:cTn presetID="37" presetClass="entr" presetSubtype="0" fill="hold" nodeType="clickEffect">
                  <p:stCondLst>
                    <p:cond delay="0"/>
                  </p:stCondLst>
                  <p:childTnLst>
                    <p:set>
                      <p:cBhvr>
                        <p:cTn dur="1" fill="hold">
                          <p:stCondLst>
                            <p:cond delay="0"/>
                          </p:stCondLst>
                        </p:cTn>
                        <p:tgtEl>
                          <p:spTgt spid="3079"/>
                        </p:tgtEl>
                        <p:attrNameLst>
                          <p:attrName>style.visibility</p:attrName>
                        </p:attrNameLst>
                      </p:cBhvr>
                      <p:to>
                        <p:strVal val="visible"/>
                      </p:to>
                    </p:set>
                    <p:animEffect transition="in" filter="fade">
                      <p:cBhvr>
                        <p:cTn dur="1000"/>
                        <p:tgtEl>
                          <p:spTgt spid="3079"/>
                        </p:tgtEl>
                      </p:cBhvr>
                    </p:animEffect>
                    <p:anim calcmode="lin" valueType="num">
                      <p:cBhvr>
                        <p:cTn dur="1000" fill="hold"/>
                        <p:tgtEl>
                          <p:spTgt spid="3079"/>
                        </p:tgtEl>
                        <p:attrNameLst>
                          <p:attrName>ppt_x</p:attrName>
                        </p:attrNameLst>
                      </p:cBhvr>
                      <p:tavLst>
                        <p:tav tm="0">
                          <p:val>
                            <p:strVal val="#ppt_x"/>
                          </p:val>
                        </p:tav>
                        <p:tav tm="100000">
                          <p:val>
                            <p:strVal val="#ppt_x"/>
                          </p:val>
                        </p:tav>
                      </p:tavLst>
                    </p:anim>
                    <p:anim calcmode="lin" valueType="num">
                      <p:cBhvr>
                        <p:cTn dur="898" decel="100000" fill="hold"/>
                        <p:tgtEl>
                          <p:spTgt spid="3079"/>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3079"/>
                        </p:tgtEl>
                        <p:attrNameLst>
                          <p:attrName>ppt_y</p:attrName>
                        </p:attrNameLst>
                      </p:cBhvr>
                      <p:tavLst>
                        <p:tav tm="0">
                          <p:val>
                            <p:strVal val="#ppt_y-.03"/>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4D8FACF-0EA6-488A-B482-0C8D3B539788}" type="slidenum">
              <a:rPr lang="en-US" altLang="en-US"/>
              <a:pPr/>
              <a:t>‹#›</a:t>
            </a:fld>
            <a:endParaRPr lang="en-US" altLang="en-US"/>
          </a:p>
        </p:txBody>
      </p:sp>
    </p:spTree>
    <p:extLst>
      <p:ext uri="{BB962C8B-B14F-4D97-AF65-F5344CB8AC3E}">
        <p14:creationId xmlns:p14="http://schemas.microsoft.com/office/powerpoint/2010/main" val="1212568839"/>
      </p:ext>
    </p:extLst>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81000"/>
            <a:ext cx="5562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CAE2190-A124-4159-86C1-D45A29CCBB73}" type="slidenum">
              <a:rPr lang="en-US" altLang="en-US"/>
              <a:pPr/>
              <a:t>‹#›</a:t>
            </a:fld>
            <a:endParaRPr lang="en-US" altLang="en-US"/>
          </a:p>
        </p:txBody>
      </p:sp>
    </p:spTree>
    <p:extLst>
      <p:ext uri="{BB962C8B-B14F-4D97-AF65-F5344CB8AC3E}">
        <p14:creationId xmlns:p14="http://schemas.microsoft.com/office/powerpoint/2010/main" val="4152255820"/>
      </p:ext>
    </p:extLst>
  </p:cSld>
  <p:clrMapOvr>
    <a:masterClrMapping/>
  </p:clrMapOvr>
  <p:transition>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6200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066800" y="1752600"/>
            <a:ext cx="7620000" cy="4114800"/>
          </a:xfrm>
        </p:spPr>
        <p:txBody>
          <a:bodyPr/>
          <a:lstStyle/>
          <a:p>
            <a:endParaRPr lang="en-US"/>
          </a:p>
        </p:txBody>
      </p:sp>
      <p:sp>
        <p:nvSpPr>
          <p:cNvPr id="4" name="Date Placeholder 3"/>
          <p:cNvSpPr>
            <a:spLocks noGrp="1"/>
          </p:cNvSpPr>
          <p:nvPr>
            <p:ph type="dt" sz="half" idx="10"/>
          </p:nvPr>
        </p:nvSpPr>
        <p:spPr>
          <a:xfrm>
            <a:off x="1014413" y="6107113"/>
            <a:ext cx="1905000" cy="457200"/>
          </a:xfrm>
        </p:spPr>
        <p:txBody>
          <a:bodyPr/>
          <a:lstStyle>
            <a:lvl1pPr>
              <a:defRPr/>
            </a:lvl1pPr>
          </a:lstStyle>
          <a:p>
            <a:endParaRPr lang="en-US" altLang="en-US"/>
          </a:p>
        </p:txBody>
      </p:sp>
      <p:sp>
        <p:nvSpPr>
          <p:cNvPr id="5" name="Footer Placeholder 4"/>
          <p:cNvSpPr>
            <a:spLocks noGrp="1"/>
          </p:cNvSpPr>
          <p:nvPr>
            <p:ph type="ftr" sz="quarter" idx="11"/>
          </p:nvPr>
        </p:nvSpPr>
        <p:spPr>
          <a:xfrm>
            <a:off x="3452813" y="6107113"/>
            <a:ext cx="2895600" cy="45720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881813" y="6107113"/>
            <a:ext cx="1905000" cy="457200"/>
          </a:xfrm>
        </p:spPr>
        <p:txBody>
          <a:bodyPr/>
          <a:lstStyle>
            <a:lvl1pPr>
              <a:defRPr/>
            </a:lvl1pPr>
          </a:lstStyle>
          <a:p>
            <a:fld id="{119AFBD2-C559-4521-B46C-C56D3B10803F}" type="slidenum">
              <a:rPr lang="en-US" altLang="en-US"/>
              <a:pPr/>
              <a:t>‹#›</a:t>
            </a:fld>
            <a:endParaRPr lang="en-US" altLang="en-US"/>
          </a:p>
        </p:txBody>
      </p:sp>
    </p:spTree>
    <p:extLst>
      <p:ext uri="{BB962C8B-B14F-4D97-AF65-F5344CB8AC3E}">
        <p14:creationId xmlns:p14="http://schemas.microsoft.com/office/powerpoint/2010/main" val="744599180"/>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3E19075-81A5-41A7-91C1-5022BD185212}" type="slidenum">
              <a:rPr lang="en-US" altLang="en-US"/>
              <a:pPr/>
              <a:t>‹#›</a:t>
            </a:fld>
            <a:endParaRPr lang="en-US" altLang="en-US"/>
          </a:p>
        </p:txBody>
      </p:sp>
    </p:spTree>
    <p:extLst>
      <p:ext uri="{BB962C8B-B14F-4D97-AF65-F5344CB8AC3E}">
        <p14:creationId xmlns:p14="http://schemas.microsoft.com/office/powerpoint/2010/main" val="32471628"/>
      </p:ext>
    </p:extLst>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335FAB9-06C3-4D41-848A-024BB51280F6}" type="slidenum">
              <a:rPr lang="en-US" altLang="en-US"/>
              <a:pPr/>
              <a:t>‹#›</a:t>
            </a:fld>
            <a:endParaRPr lang="en-US" altLang="en-US"/>
          </a:p>
        </p:txBody>
      </p:sp>
    </p:spTree>
    <p:extLst>
      <p:ext uri="{BB962C8B-B14F-4D97-AF65-F5344CB8AC3E}">
        <p14:creationId xmlns:p14="http://schemas.microsoft.com/office/powerpoint/2010/main" val="1044514370"/>
      </p:ext>
    </p:extLst>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BDC2B8-7003-4D0F-A995-48DA855821A6}" type="slidenum">
              <a:rPr lang="en-US" altLang="en-US"/>
              <a:pPr/>
              <a:t>‹#›</a:t>
            </a:fld>
            <a:endParaRPr lang="en-US" altLang="en-US"/>
          </a:p>
        </p:txBody>
      </p:sp>
    </p:spTree>
    <p:extLst>
      <p:ext uri="{BB962C8B-B14F-4D97-AF65-F5344CB8AC3E}">
        <p14:creationId xmlns:p14="http://schemas.microsoft.com/office/powerpoint/2010/main" val="4092119800"/>
      </p:ext>
    </p:extLst>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4AC8D1A-2949-4D15-932F-868460B0FF4C}" type="slidenum">
              <a:rPr lang="en-US" altLang="en-US"/>
              <a:pPr/>
              <a:t>‹#›</a:t>
            </a:fld>
            <a:endParaRPr lang="en-US" altLang="en-US"/>
          </a:p>
        </p:txBody>
      </p:sp>
    </p:spTree>
    <p:extLst>
      <p:ext uri="{BB962C8B-B14F-4D97-AF65-F5344CB8AC3E}">
        <p14:creationId xmlns:p14="http://schemas.microsoft.com/office/powerpoint/2010/main" val="1095455210"/>
      </p:ext>
    </p:extLst>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7D33464A-7D8D-4AD2-B715-868A0D629203}" type="slidenum">
              <a:rPr lang="en-US" altLang="en-US"/>
              <a:pPr/>
              <a:t>‹#›</a:t>
            </a:fld>
            <a:endParaRPr lang="en-US" altLang="en-US"/>
          </a:p>
        </p:txBody>
      </p:sp>
    </p:spTree>
    <p:extLst>
      <p:ext uri="{BB962C8B-B14F-4D97-AF65-F5344CB8AC3E}">
        <p14:creationId xmlns:p14="http://schemas.microsoft.com/office/powerpoint/2010/main" val="2170405256"/>
      </p:ext>
    </p:extLst>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47EA990B-1C35-4458-B98C-62A0423C692F}" type="slidenum">
              <a:rPr lang="en-US" altLang="en-US"/>
              <a:pPr/>
              <a:t>‹#›</a:t>
            </a:fld>
            <a:endParaRPr lang="en-US" altLang="en-US"/>
          </a:p>
        </p:txBody>
      </p:sp>
    </p:spTree>
    <p:extLst>
      <p:ext uri="{BB962C8B-B14F-4D97-AF65-F5344CB8AC3E}">
        <p14:creationId xmlns:p14="http://schemas.microsoft.com/office/powerpoint/2010/main" val="1629733005"/>
      </p:ext>
    </p:extLst>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6DC136C-9828-480B-8A49-E3694A137E3D}" type="slidenum">
              <a:rPr lang="en-US" altLang="en-US"/>
              <a:pPr/>
              <a:t>‹#›</a:t>
            </a:fld>
            <a:endParaRPr lang="en-US" altLang="en-US"/>
          </a:p>
        </p:txBody>
      </p:sp>
    </p:spTree>
    <p:extLst>
      <p:ext uri="{BB962C8B-B14F-4D97-AF65-F5344CB8AC3E}">
        <p14:creationId xmlns:p14="http://schemas.microsoft.com/office/powerpoint/2010/main" val="3419635395"/>
      </p:ext>
    </p:extLst>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16EA007-4D01-4353-AD2F-54AA83DFA10C}" type="slidenum">
              <a:rPr lang="en-US" altLang="en-US"/>
              <a:pPr/>
              <a:t>‹#›</a:t>
            </a:fld>
            <a:endParaRPr lang="en-US" altLang="en-US"/>
          </a:p>
        </p:txBody>
      </p:sp>
    </p:spTree>
    <p:extLst>
      <p:ext uri="{BB962C8B-B14F-4D97-AF65-F5344CB8AC3E}">
        <p14:creationId xmlns:p14="http://schemas.microsoft.com/office/powerpoint/2010/main" val="2630378779"/>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906D58"/>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2085" name="Rectangle 37"/>
          <p:cNvSpPr>
            <a:spLocks noChangeArrowheads="1"/>
          </p:cNvSpPr>
          <p:nvPr/>
        </p:nvSpPr>
        <p:spPr bwMode="ltGray">
          <a:xfrm>
            <a:off x="609600" y="228600"/>
            <a:ext cx="8239125" cy="6391275"/>
          </a:xfrm>
          <a:prstGeom prst="rect">
            <a:avLst/>
          </a:prstGeom>
          <a:solidFill>
            <a:srgbClr val="EDE7E3"/>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kumimoji="1" lang="en-US" altLang="en-US">
              <a:latin typeface="Times New Roman" pitchFamily="18" charset="0"/>
            </a:endParaRPr>
          </a:p>
        </p:txBody>
      </p:sp>
      <p:sp>
        <p:nvSpPr>
          <p:cNvPr id="2087" name="Line 39"/>
          <p:cNvSpPr>
            <a:spLocks noChangeShapeType="1"/>
          </p:cNvSpPr>
          <p:nvPr/>
        </p:nvSpPr>
        <p:spPr bwMode="ltGray">
          <a:xfrm>
            <a:off x="1016000" y="1600200"/>
            <a:ext cx="7670800" cy="0"/>
          </a:xfrm>
          <a:prstGeom prst="line">
            <a:avLst/>
          </a:prstGeom>
          <a:noFill/>
          <a:ln w="31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2090" name="Picture 42" descr="minispir"/>
          <p:cNvPicPr>
            <a:picLocks noChangeAspect="1" noChangeArrowheads="1"/>
          </p:cNvPicPr>
          <p:nvPr/>
        </p:nvPicPr>
        <p:blipFill>
          <a:blip r:embed="rId14">
            <a:extLst>
              <a:ext uri="{28A0092B-C50C-407E-A947-70E740481C1C}">
                <a14:useLocalDpi xmlns:a14="http://schemas.microsoft.com/office/drawing/2010/main" val="0"/>
              </a:ext>
            </a:extLst>
          </a:blip>
          <a:srcRect b="5333"/>
          <a:stretch>
            <a:fillRect/>
          </a:stretch>
        </p:blipFill>
        <p:spPr bwMode="ltGray">
          <a:xfrm>
            <a:off x="0" y="50800"/>
            <a:ext cx="1181100" cy="4057650"/>
          </a:xfrm>
          <a:prstGeom prst="rect">
            <a:avLst/>
          </a:prstGeom>
          <a:noFill/>
          <a:extLst>
            <a:ext uri="{909E8E84-426E-40DD-AFC4-6F175D3DCCD1}">
              <a14:hiddenFill xmlns:a14="http://schemas.microsoft.com/office/drawing/2010/main">
                <a:solidFill>
                  <a:srgbClr val="FFFFFF"/>
                </a:solidFill>
              </a14:hiddenFill>
            </a:ext>
          </a:extLst>
        </p:spPr>
      </p:pic>
      <p:pic>
        <p:nvPicPr>
          <p:cNvPr id="2091" name="Picture 43" descr="minispir"/>
          <p:cNvPicPr>
            <a:picLocks noChangeAspect="1" noChangeArrowheads="1"/>
          </p:cNvPicPr>
          <p:nvPr/>
        </p:nvPicPr>
        <p:blipFill>
          <a:blip r:embed="rId14">
            <a:extLst>
              <a:ext uri="{28A0092B-C50C-407E-A947-70E740481C1C}">
                <a14:useLocalDpi xmlns:a14="http://schemas.microsoft.com/office/drawing/2010/main" val="0"/>
              </a:ext>
            </a:extLst>
          </a:blip>
          <a:srcRect t="39999"/>
          <a:stretch>
            <a:fillRect/>
          </a:stretch>
        </p:blipFill>
        <p:spPr bwMode="ltGray">
          <a:xfrm>
            <a:off x="0" y="4222750"/>
            <a:ext cx="1181100" cy="2571750"/>
          </a:xfrm>
          <a:prstGeom prst="rect">
            <a:avLst/>
          </a:prstGeom>
          <a:noFill/>
          <a:extLst>
            <a:ext uri="{909E8E84-426E-40DD-AFC4-6F175D3DCCD1}">
              <a14:hiddenFill xmlns:a14="http://schemas.microsoft.com/office/drawing/2010/main">
                <a:solidFill>
                  <a:srgbClr val="FFFFFF"/>
                </a:solidFill>
              </a14:hiddenFill>
            </a:ext>
          </a:extLst>
        </p:spPr>
      </p:pic>
      <p:sp>
        <p:nvSpPr>
          <p:cNvPr id="2093" name="Rectangle 45"/>
          <p:cNvSpPr>
            <a:spLocks noGrp="1" noChangeArrowheads="1"/>
          </p:cNvSpPr>
          <p:nvPr>
            <p:ph type="title"/>
          </p:nvPr>
        </p:nvSpPr>
        <p:spPr bwMode="auto">
          <a:xfrm>
            <a:off x="1066800" y="381000"/>
            <a:ext cx="7620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94" name="Rectangle 46"/>
          <p:cNvSpPr>
            <a:spLocks noGrp="1" noChangeArrowheads="1"/>
          </p:cNvSpPr>
          <p:nvPr>
            <p:ph type="body" idx="1"/>
          </p:nvPr>
        </p:nvSpPr>
        <p:spPr bwMode="auto">
          <a:xfrm>
            <a:off x="1066800" y="1752600"/>
            <a:ext cx="7620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95" name="Rectangle 47"/>
          <p:cNvSpPr>
            <a:spLocks noGrp="1" noChangeArrowheads="1"/>
          </p:cNvSpPr>
          <p:nvPr>
            <p:ph type="dt" sz="half" idx="2"/>
          </p:nvPr>
        </p:nvSpPr>
        <p:spPr bwMode="auto">
          <a:xfrm>
            <a:off x="1014413" y="6107113"/>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atin typeface="+mn-lt"/>
              </a:defRPr>
            </a:lvl1pPr>
          </a:lstStyle>
          <a:p>
            <a:endParaRPr lang="en-US" altLang="en-US"/>
          </a:p>
        </p:txBody>
      </p:sp>
      <p:sp>
        <p:nvSpPr>
          <p:cNvPr id="2096" name="Rectangle 48"/>
          <p:cNvSpPr>
            <a:spLocks noGrp="1" noChangeArrowheads="1"/>
          </p:cNvSpPr>
          <p:nvPr>
            <p:ph type="ftr" sz="quarter" idx="3"/>
          </p:nvPr>
        </p:nvSpPr>
        <p:spPr bwMode="auto">
          <a:xfrm>
            <a:off x="3452813" y="6107113"/>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en-US" altLang="en-US"/>
          </a:p>
        </p:txBody>
      </p:sp>
      <p:sp>
        <p:nvSpPr>
          <p:cNvPr id="2097" name="Rectangle 49"/>
          <p:cNvSpPr>
            <a:spLocks noGrp="1" noChangeArrowheads="1"/>
          </p:cNvSpPr>
          <p:nvPr>
            <p:ph type="sldNum" sz="quarter" idx="4"/>
          </p:nvPr>
        </p:nvSpPr>
        <p:spPr bwMode="auto">
          <a:xfrm>
            <a:off x="6881813" y="6107113"/>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fld id="{5D14949F-ED76-4B98-AF61-AA612A359E2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093"/>
                                        </p:tgtEl>
                                        <p:attrNameLst>
                                          <p:attrName>style.visibility</p:attrName>
                                        </p:attrNameLst>
                                      </p:cBhvr>
                                      <p:to>
                                        <p:strVal val="visible"/>
                                      </p:to>
                                    </p:set>
                                    <p:animEffect transition="in" filter="fade">
                                      <p:cBhvr>
                                        <p:cTn id="7" dur="1000"/>
                                        <p:tgtEl>
                                          <p:spTgt spid="2093"/>
                                        </p:tgtEl>
                                      </p:cBhvr>
                                    </p:animEffect>
                                    <p:anim calcmode="lin" valueType="num">
                                      <p:cBhvr>
                                        <p:cTn id="8" dur="1000" fill="hold"/>
                                        <p:tgtEl>
                                          <p:spTgt spid="2093"/>
                                        </p:tgtEl>
                                        <p:attrNameLst>
                                          <p:attrName>ppt_x</p:attrName>
                                        </p:attrNameLst>
                                      </p:cBhvr>
                                      <p:tavLst>
                                        <p:tav tm="0">
                                          <p:val>
                                            <p:strVal val="#ppt_x"/>
                                          </p:val>
                                        </p:tav>
                                        <p:tav tm="100000">
                                          <p:val>
                                            <p:strVal val="#ppt_x"/>
                                          </p:val>
                                        </p:tav>
                                      </p:tavLst>
                                    </p:anim>
                                    <p:anim calcmode="lin" valueType="num">
                                      <p:cBhvr>
                                        <p:cTn id="9" dur="898" decel="100000" fill="hold"/>
                                        <p:tgtEl>
                                          <p:spTgt spid="2093"/>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093"/>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094">
                                            <p:txEl>
                                              <p:pRg st="0" end="0"/>
                                            </p:txEl>
                                          </p:spTgt>
                                        </p:tgtEl>
                                        <p:attrNameLst>
                                          <p:attrName>style.visibility</p:attrName>
                                        </p:attrNameLst>
                                      </p:cBhvr>
                                      <p:to>
                                        <p:strVal val="visible"/>
                                      </p:to>
                                    </p:set>
                                    <p:animEffect transition="in" filter="fade">
                                      <p:cBhvr>
                                        <p:cTn id="15" dur="1000"/>
                                        <p:tgtEl>
                                          <p:spTgt spid="2094">
                                            <p:txEl>
                                              <p:pRg st="0" end="0"/>
                                            </p:txEl>
                                          </p:spTgt>
                                        </p:tgtEl>
                                      </p:cBhvr>
                                    </p:animEffect>
                                    <p:anim calcmode="lin" valueType="num">
                                      <p:cBhvr>
                                        <p:cTn id="16" dur="1000" fill="hold"/>
                                        <p:tgtEl>
                                          <p:spTgt spid="2094">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2094">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2094">
                                            <p:txEl>
                                              <p:pRg st="0" end="0"/>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2094">
                                            <p:txEl>
                                              <p:pRg st="1" end="1"/>
                                            </p:txEl>
                                          </p:spTgt>
                                        </p:tgtEl>
                                        <p:attrNameLst>
                                          <p:attrName>style.visibility</p:attrName>
                                        </p:attrNameLst>
                                      </p:cBhvr>
                                      <p:to>
                                        <p:strVal val="visible"/>
                                      </p:to>
                                    </p:set>
                                    <p:animEffect transition="in" filter="fade">
                                      <p:cBhvr>
                                        <p:cTn id="21" dur="1000"/>
                                        <p:tgtEl>
                                          <p:spTgt spid="2094">
                                            <p:txEl>
                                              <p:pRg st="1" end="1"/>
                                            </p:txEl>
                                          </p:spTgt>
                                        </p:tgtEl>
                                      </p:cBhvr>
                                    </p:animEffect>
                                    <p:anim calcmode="lin" valueType="num">
                                      <p:cBhvr>
                                        <p:cTn id="22" dur="1000" fill="hold"/>
                                        <p:tgtEl>
                                          <p:spTgt spid="2094">
                                            <p:txEl>
                                              <p:pRg st="1" end="1"/>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2094">
                                            <p:txEl>
                                              <p:pRg st="1" end="1"/>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2094">
                                            <p:txEl>
                                              <p:pRg st="1" end="1"/>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2094">
                                            <p:txEl>
                                              <p:pRg st="2" end="2"/>
                                            </p:txEl>
                                          </p:spTgt>
                                        </p:tgtEl>
                                        <p:attrNameLst>
                                          <p:attrName>style.visibility</p:attrName>
                                        </p:attrNameLst>
                                      </p:cBhvr>
                                      <p:to>
                                        <p:strVal val="visible"/>
                                      </p:to>
                                    </p:set>
                                    <p:animEffect transition="in" filter="fade">
                                      <p:cBhvr>
                                        <p:cTn id="27" dur="1000"/>
                                        <p:tgtEl>
                                          <p:spTgt spid="2094">
                                            <p:txEl>
                                              <p:pRg st="2" end="2"/>
                                            </p:txEl>
                                          </p:spTgt>
                                        </p:tgtEl>
                                      </p:cBhvr>
                                    </p:animEffect>
                                    <p:anim calcmode="lin" valueType="num">
                                      <p:cBhvr>
                                        <p:cTn id="28" dur="1000" fill="hold"/>
                                        <p:tgtEl>
                                          <p:spTgt spid="2094">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2094">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2094">
                                            <p:txEl>
                                              <p:pRg st="2" end="2"/>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2094">
                                            <p:txEl>
                                              <p:pRg st="3" end="3"/>
                                            </p:txEl>
                                          </p:spTgt>
                                        </p:tgtEl>
                                        <p:attrNameLst>
                                          <p:attrName>style.visibility</p:attrName>
                                        </p:attrNameLst>
                                      </p:cBhvr>
                                      <p:to>
                                        <p:strVal val="visible"/>
                                      </p:to>
                                    </p:set>
                                    <p:animEffect transition="in" filter="fade">
                                      <p:cBhvr>
                                        <p:cTn id="33" dur="1000"/>
                                        <p:tgtEl>
                                          <p:spTgt spid="2094">
                                            <p:txEl>
                                              <p:pRg st="3" end="3"/>
                                            </p:txEl>
                                          </p:spTgt>
                                        </p:tgtEl>
                                      </p:cBhvr>
                                    </p:animEffect>
                                    <p:anim calcmode="lin" valueType="num">
                                      <p:cBhvr>
                                        <p:cTn id="34" dur="1000" fill="hold"/>
                                        <p:tgtEl>
                                          <p:spTgt spid="2094">
                                            <p:txEl>
                                              <p:pRg st="3" end="3"/>
                                            </p:txEl>
                                          </p:spTgt>
                                        </p:tgtEl>
                                        <p:attrNameLst>
                                          <p:attrName>ppt_x</p:attrName>
                                        </p:attrNameLst>
                                      </p:cBhvr>
                                      <p:tavLst>
                                        <p:tav tm="0">
                                          <p:val>
                                            <p:strVal val="#ppt_x"/>
                                          </p:val>
                                        </p:tav>
                                        <p:tav tm="100000">
                                          <p:val>
                                            <p:strVal val="#ppt_x"/>
                                          </p:val>
                                        </p:tav>
                                      </p:tavLst>
                                    </p:anim>
                                    <p:anim calcmode="lin" valueType="num">
                                      <p:cBhvr>
                                        <p:cTn id="35" dur="898" decel="100000" fill="hold"/>
                                        <p:tgtEl>
                                          <p:spTgt spid="2094">
                                            <p:txEl>
                                              <p:pRg st="3" end="3"/>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898"/>
                                          </p:stCondLst>
                                        </p:cTn>
                                        <p:tgtEl>
                                          <p:spTgt spid="2094">
                                            <p:txEl>
                                              <p:pRg st="3" end="3"/>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2094">
                                            <p:txEl>
                                              <p:pRg st="4" end="4"/>
                                            </p:txEl>
                                          </p:spTgt>
                                        </p:tgtEl>
                                        <p:attrNameLst>
                                          <p:attrName>style.visibility</p:attrName>
                                        </p:attrNameLst>
                                      </p:cBhvr>
                                      <p:to>
                                        <p:strVal val="visible"/>
                                      </p:to>
                                    </p:set>
                                    <p:animEffect transition="in" filter="fade">
                                      <p:cBhvr>
                                        <p:cTn id="39" dur="1000"/>
                                        <p:tgtEl>
                                          <p:spTgt spid="2094">
                                            <p:txEl>
                                              <p:pRg st="4" end="4"/>
                                            </p:txEl>
                                          </p:spTgt>
                                        </p:tgtEl>
                                      </p:cBhvr>
                                    </p:animEffect>
                                    <p:anim calcmode="lin" valueType="num">
                                      <p:cBhvr>
                                        <p:cTn id="40" dur="1000" fill="hold"/>
                                        <p:tgtEl>
                                          <p:spTgt spid="2094">
                                            <p:txEl>
                                              <p:pRg st="4" end="4"/>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2094">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2094">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3" grpId="0"/>
      <p:bldP spid="2094" grpId="0" build="p">
        <p:tmplLst>
          <p:tmpl lvl="1">
            <p:tnLst>
              <p:par>
                <p:cTn presetID="37" presetClass="entr" presetSubtype="0" fill="hold" nodeType="clickEffect">
                  <p:stCondLst>
                    <p:cond delay="0"/>
                  </p:stCondLst>
                  <p:childTnLst>
                    <p:set>
                      <p:cBhvr>
                        <p:cTn dur="1" fill="hold">
                          <p:stCondLst>
                            <p:cond delay="0"/>
                          </p:stCondLst>
                        </p:cTn>
                        <p:tgtEl>
                          <p:spTgt spid="2094"/>
                        </p:tgtEl>
                        <p:attrNameLst>
                          <p:attrName>style.visibility</p:attrName>
                        </p:attrNameLst>
                      </p:cBhvr>
                      <p:to>
                        <p:strVal val="visible"/>
                      </p:to>
                    </p:set>
                    <p:animEffect transition="in" filter="fade">
                      <p:cBhvr>
                        <p:cTn dur="1000"/>
                        <p:tgtEl>
                          <p:spTgt spid="2094"/>
                        </p:tgtEl>
                      </p:cBhvr>
                    </p:animEffect>
                    <p:anim calcmode="lin" valueType="num">
                      <p:cBhvr>
                        <p:cTn dur="1000" fill="hold"/>
                        <p:tgtEl>
                          <p:spTgt spid="2094"/>
                        </p:tgtEl>
                        <p:attrNameLst>
                          <p:attrName>ppt_x</p:attrName>
                        </p:attrNameLst>
                      </p:cBhvr>
                      <p:tavLst>
                        <p:tav tm="0">
                          <p:val>
                            <p:strVal val="#ppt_x"/>
                          </p:val>
                        </p:tav>
                        <p:tav tm="100000">
                          <p:val>
                            <p:strVal val="#ppt_x"/>
                          </p:val>
                        </p:tav>
                      </p:tavLst>
                    </p:anim>
                    <p:anim calcmode="lin" valueType="num">
                      <p:cBhvr>
                        <p:cTn dur="898" decel="100000" fill="hold"/>
                        <p:tgtEl>
                          <p:spTgt spid="2094"/>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2094"/>
                        </p:tgtEl>
                        <p:attrNameLst>
                          <p:attrName>ppt_y</p:attrName>
                        </p:attrNameLst>
                      </p:cBhvr>
                      <p:tavLst>
                        <p:tav tm="0">
                          <p:val>
                            <p:strVal val="#ppt_y-.03"/>
                          </p:val>
                        </p:tav>
                        <p:tav tm="100000">
                          <p:val>
                            <p:strVal val="#ppt_y"/>
                          </p:val>
                        </p:tav>
                      </p:tavLst>
                    </p:anim>
                  </p:childTnLst>
                </p:cTn>
              </p:par>
            </p:tnLst>
          </p:tmpl>
          <p:tmpl lvl="2">
            <p:tnLst>
              <p:par>
                <p:cTn presetID="37" presetClass="entr" presetSubtype="0" fill="hold" nodeType="withEffect">
                  <p:stCondLst>
                    <p:cond delay="0"/>
                  </p:stCondLst>
                  <p:childTnLst>
                    <p:set>
                      <p:cBhvr>
                        <p:cTn dur="1" fill="hold">
                          <p:stCondLst>
                            <p:cond delay="0"/>
                          </p:stCondLst>
                        </p:cTn>
                        <p:tgtEl>
                          <p:spTgt spid="2094"/>
                        </p:tgtEl>
                        <p:attrNameLst>
                          <p:attrName>style.visibility</p:attrName>
                        </p:attrNameLst>
                      </p:cBhvr>
                      <p:to>
                        <p:strVal val="visible"/>
                      </p:to>
                    </p:set>
                    <p:animEffect transition="in" filter="fade">
                      <p:cBhvr>
                        <p:cTn dur="1000"/>
                        <p:tgtEl>
                          <p:spTgt spid="2094"/>
                        </p:tgtEl>
                      </p:cBhvr>
                    </p:animEffect>
                    <p:anim calcmode="lin" valueType="num">
                      <p:cBhvr>
                        <p:cTn dur="1000" fill="hold"/>
                        <p:tgtEl>
                          <p:spTgt spid="2094"/>
                        </p:tgtEl>
                        <p:attrNameLst>
                          <p:attrName>ppt_x</p:attrName>
                        </p:attrNameLst>
                      </p:cBhvr>
                      <p:tavLst>
                        <p:tav tm="0">
                          <p:val>
                            <p:strVal val="#ppt_x"/>
                          </p:val>
                        </p:tav>
                        <p:tav tm="100000">
                          <p:val>
                            <p:strVal val="#ppt_x"/>
                          </p:val>
                        </p:tav>
                      </p:tavLst>
                    </p:anim>
                    <p:anim calcmode="lin" valueType="num">
                      <p:cBhvr>
                        <p:cTn dur="898" decel="100000" fill="hold"/>
                        <p:tgtEl>
                          <p:spTgt spid="2094"/>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2094"/>
                        </p:tgtEl>
                        <p:attrNameLst>
                          <p:attrName>ppt_y</p:attrName>
                        </p:attrNameLst>
                      </p:cBhvr>
                      <p:tavLst>
                        <p:tav tm="0">
                          <p:val>
                            <p:strVal val="#ppt_y-.03"/>
                          </p:val>
                        </p:tav>
                        <p:tav tm="100000">
                          <p:val>
                            <p:strVal val="#ppt_y"/>
                          </p:val>
                        </p:tav>
                      </p:tavLst>
                    </p:anim>
                  </p:childTnLst>
                </p:cTn>
              </p:par>
            </p:tnLst>
          </p:tmpl>
          <p:tmpl lvl="3">
            <p:tnLst>
              <p:par>
                <p:cTn presetID="37" presetClass="entr" presetSubtype="0" fill="hold" nodeType="withEffect">
                  <p:stCondLst>
                    <p:cond delay="0"/>
                  </p:stCondLst>
                  <p:childTnLst>
                    <p:set>
                      <p:cBhvr>
                        <p:cTn dur="1" fill="hold">
                          <p:stCondLst>
                            <p:cond delay="0"/>
                          </p:stCondLst>
                        </p:cTn>
                        <p:tgtEl>
                          <p:spTgt spid="2094"/>
                        </p:tgtEl>
                        <p:attrNameLst>
                          <p:attrName>style.visibility</p:attrName>
                        </p:attrNameLst>
                      </p:cBhvr>
                      <p:to>
                        <p:strVal val="visible"/>
                      </p:to>
                    </p:set>
                    <p:animEffect transition="in" filter="fade">
                      <p:cBhvr>
                        <p:cTn dur="1000"/>
                        <p:tgtEl>
                          <p:spTgt spid="2094"/>
                        </p:tgtEl>
                      </p:cBhvr>
                    </p:animEffect>
                    <p:anim calcmode="lin" valueType="num">
                      <p:cBhvr>
                        <p:cTn dur="1000" fill="hold"/>
                        <p:tgtEl>
                          <p:spTgt spid="2094"/>
                        </p:tgtEl>
                        <p:attrNameLst>
                          <p:attrName>ppt_x</p:attrName>
                        </p:attrNameLst>
                      </p:cBhvr>
                      <p:tavLst>
                        <p:tav tm="0">
                          <p:val>
                            <p:strVal val="#ppt_x"/>
                          </p:val>
                        </p:tav>
                        <p:tav tm="100000">
                          <p:val>
                            <p:strVal val="#ppt_x"/>
                          </p:val>
                        </p:tav>
                      </p:tavLst>
                    </p:anim>
                    <p:anim calcmode="lin" valueType="num">
                      <p:cBhvr>
                        <p:cTn dur="898" decel="100000" fill="hold"/>
                        <p:tgtEl>
                          <p:spTgt spid="2094"/>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2094"/>
                        </p:tgtEl>
                        <p:attrNameLst>
                          <p:attrName>ppt_y</p:attrName>
                        </p:attrNameLst>
                      </p:cBhvr>
                      <p:tavLst>
                        <p:tav tm="0">
                          <p:val>
                            <p:strVal val="#ppt_y-.03"/>
                          </p:val>
                        </p:tav>
                        <p:tav tm="100000">
                          <p:val>
                            <p:strVal val="#ppt_y"/>
                          </p:val>
                        </p:tav>
                      </p:tavLst>
                    </p:anim>
                  </p:childTnLst>
                </p:cTn>
              </p:par>
            </p:tnLst>
          </p:tmpl>
          <p:tmpl lvl="4">
            <p:tnLst>
              <p:par>
                <p:cTn presetID="37" presetClass="entr" presetSubtype="0" fill="hold" nodeType="withEffect">
                  <p:stCondLst>
                    <p:cond delay="0"/>
                  </p:stCondLst>
                  <p:childTnLst>
                    <p:set>
                      <p:cBhvr>
                        <p:cTn dur="1" fill="hold">
                          <p:stCondLst>
                            <p:cond delay="0"/>
                          </p:stCondLst>
                        </p:cTn>
                        <p:tgtEl>
                          <p:spTgt spid="2094"/>
                        </p:tgtEl>
                        <p:attrNameLst>
                          <p:attrName>style.visibility</p:attrName>
                        </p:attrNameLst>
                      </p:cBhvr>
                      <p:to>
                        <p:strVal val="visible"/>
                      </p:to>
                    </p:set>
                    <p:animEffect transition="in" filter="fade">
                      <p:cBhvr>
                        <p:cTn dur="1000"/>
                        <p:tgtEl>
                          <p:spTgt spid="2094"/>
                        </p:tgtEl>
                      </p:cBhvr>
                    </p:animEffect>
                    <p:anim calcmode="lin" valueType="num">
                      <p:cBhvr>
                        <p:cTn dur="1000" fill="hold"/>
                        <p:tgtEl>
                          <p:spTgt spid="2094"/>
                        </p:tgtEl>
                        <p:attrNameLst>
                          <p:attrName>ppt_x</p:attrName>
                        </p:attrNameLst>
                      </p:cBhvr>
                      <p:tavLst>
                        <p:tav tm="0">
                          <p:val>
                            <p:strVal val="#ppt_x"/>
                          </p:val>
                        </p:tav>
                        <p:tav tm="100000">
                          <p:val>
                            <p:strVal val="#ppt_x"/>
                          </p:val>
                        </p:tav>
                      </p:tavLst>
                    </p:anim>
                    <p:anim calcmode="lin" valueType="num">
                      <p:cBhvr>
                        <p:cTn dur="898" decel="100000" fill="hold"/>
                        <p:tgtEl>
                          <p:spTgt spid="2094"/>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2094"/>
                        </p:tgtEl>
                        <p:attrNameLst>
                          <p:attrName>ppt_y</p:attrName>
                        </p:attrNameLst>
                      </p:cBhvr>
                      <p:tavLst>
                        <p:tav tm="0">
                          <p:val>
                            <p:strVal val="#ppt_y-.03"/>
                          </p:val>
                        </p:tav>
                        <p:tav tm="100000">
                          <p:val>
                            <p:strVal val="#ppt_y"/>
                          </p:val>
                        </p:tav>
                      </p:tavLst>
                    </p:anim>
                  </p:childTnLst>
                </p:cTn>
              </p:par>
            </p:tnLst>
          </p:tmpl>
          <p:tmpl lvl="5">
            <p:tnLst>
              <p:par>
                <p:cTn presetID="37" presetClass="entr" presetSubtype="0" fill="hold" nodeType="withEffect">
                  <p:stCondLst>
                    <p:cond delay="0"/>
                  </p:stCondLst>
                  <p:childTnLst>
                    <p:set>
                      <p:cBhvr>
                        <p:cTn dur="1" fill="hold">
                          <p:stCondLst>
                            <p:cond delay="0"/>
                          </p:stCondLst>
                        </p:cTn>
                        <p:tgtEl>
                          <p:spTgt spid="2094"/>
                        </p:tgtEl>
                        <p:attrNameLst>
                          <p:attrName>style.visibility</p:attrName>
                        </p:attrNameLst>
                      </p:cBhvr>
                      <p:to>
                        <p:strVal val="visible"/>
                      </p:to>
                    </p:set>
                    <p:animEffect transition="in" filter="fade">
                      <p:cBhvr>
                        <p:cTn dur="1000"/>
                        <p:tgtEl>
                          <p:spTgt spid="2094"/>
                        </p:tgtEl>
                      </p:cBhvr>
                    </p:animEffect>
                    <p:anim calcmode="lin" valueType="num">
                      <p:cBhvr>
                        <p:cTn dur="1000" fill="hold"/>
                        <p:tgtEl>
                          <p:spTgt spid="2094"/>
                        </p:tgtEl>
                        <p:attrNameLst>
                          <p:attrName>ppt_x</p:attrName>
                        </p:attrNameLst>
                      </p:cBhvr>
                      <p:tavLst>
                        <p:tav tm="0">
                          <p:val>
                            <p:strVal val="#ppt_x"/>
                          </p:val>
                        </p:tav>
                        <p:tav tm="100000">
                          <p:val>
                            <p:strVal val="#ppt_x"/>
                          </p:val>
                        </p:tav>
                      </p:tavLst>
                    </p:anim>
                    <p:anim calcmode="lin" valueType="num">
                      <p:cBhvr>
                        <p:cTn dur="898" decel="100000" fill="hold"/>
                        <p:tgtEl>
                          <p:spTgt spid="2094"/>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2094"/>
                        </p:tgtEl>
                        <p:attrNameLst>
                          <p:attrName>ppt_y</p:attrName>
                        </p:attrNameLst>
                      </p:cBhvr>
                      <p:tavLst>
                        <p:tav tm="0">
                          <p:val>
                            <p:strVal val="#ppt_y-.03"/>
                          </p:val>
                        </p:tav>
                        <p:tav tm="100000">
                          <p:val>
                            <p:strVal val="#ppt_y"/>
                          </p:val>
                        </p:tav>
                      </p:tavLst>
                    </p:anim>
                  </p:childTnLst>
                </p:cTn>
              </p:par>
            </p:tnLst>
          </p:tmpl>
        </p:tmplLst>
      </p:bldP>
    </p:bld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youtube.com/watch?v=nqDHwd9rG0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exploratorium.edu/ronh/weight/index.html" TargetMode="External"/><Relationship Id="rId1" Type="http://schemas.openxmlformats.org/officeDocument/2006/relationships/slideLayout" Target="../slideLayouts/slideLayout4.xml"/><Relationship Id="rId6" Type="http://schemas.openxmlformats.org/officeDocument/2006/relationships/slide" Target="slide2.xml"/><Relationship Id="rId5" Type="http://schemas.openxmlformats.org/officeDocument/2006/relationships/image" Target="../media/image12.jpeg"/><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hyperlink" Target="http://www.visionlearning.com/library/flash_viewer.php?oid=1435&amp;mid=120"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hyperlink" Target="http://www.visionlearning.com/library/flash_viewer.php?oid=1434&amp;mid=120"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hyperlink" Target="http://www.visionlearning.com/library/flash_viewer.php?oid=321&amp;mid=120"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hyperlink" Target="http://www.geo.mtu.edu/weather/aurora/"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colorado.edu/UCB/AcademicAffairs/ArtsSciences/physics/PhysicsInitiative/Physics2000/bec/temperature.html" TargetMode="External"/><Relationship Id="rId2" Type="http://schemas.openxmlformats.org/officeDocument/2006/relationships/hyperlink" Target="http://phet.colorado.edu/en/simulation/states-of-matter" TargetMode="External"/><Relationship Id="rId1" Type="http://schemas.openxmlformats.org/officeDocument/2006/relationships/slideLayout" Target="../slideLayouts/slideLayout2.xml"/><Relationship Id="rId4" Type="http://schemas.openxmlformats.org/officeDocument/2006/relationships/slide" Target="slide13.xml"/></Relationships>
</file>

<file path=ppt/slides/_rels/slide2.xml.rels><?xml version="1.0" encoding="UTF-8" standalone="yes"?>
<Relationships xmlns="http://schemas.openxmlformats.org/package/2006/relationships"><Relationship Id="rId2" Type="http://schemas.openxmlformats.org/officeDocument/2006/relationships/slide" Target="slide1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chem4kids.com/files/matter_becondensate.html" TargetMode="External"/><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slide" Target="slide13.xml"/></Relationships>
</file>

<file path=ppt/slides/_rels/slide2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slide" Target="slide13.xml"/><Relationship Id="rId1" Type="http://schemas.openxmlformats.org/officeDocument/2006/relationships/slideLayout" Target="../slideLayouts/slideLayout2.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hyperlink" Target="http://www.harcourtschool.com/activity/mixture/mixture.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harcourtschool.com/activity/states_of_matter/index.html" TargetMode="External"/><Relationship Id="rId2" Type="http://schemas.openxmlformats.org/officeDocument/2006/relationships/hyperlink" Target="http://phet.colorado.edu/en/simulation/states-of-matter" TargetMode="External"/><Relationship Id="rId1" Type="http://schemas.openxmlformats.org/officeDocument/2006/relationships/slideLayout" Target="../slideLayouts/slideLayout2.xml"/><Relationship Id="rId4" Type="http://schemas.openxmlformats.org/officeDocument/2006/relationships/hyperlink" Target="http://www.media.pearson.com.au/schools/cw/au_sch_whalley_sf1_1/int/2_slg.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4" name="Rectangle 6"/>
          <p:cNvSpPr>
            <a:spLocks noGrp="1" noChangeArrowheads="1"/>
          </p:cNvSpPr>
          <p:nvPr>
            <p:ph type="ctrTitle"/>
          </p:nvPr>
        </p:nvSpPr>
        <p:spPr/>
        <p:txBody>
          <a:bodyPr/>
          <a:lstStyle/>
          <a:p>
            <a:r>
              <a:rPr lang="en-US" altLang="en-US" sz="6600" b="1" u="sng">
                <a:latin typeface="Comic Sans MS" pitchFamily="66" charset="0"/>
              </a:rPr>
              <a:t>Matter</a:t>
            </a: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ltLang="en-US" sz="4000">
                <a:latin typeface="Comic Sans MS" pitchFamily="66" charset="0"/>
              </a:rPr>
              <a:t>Chemical Change</a:t>
            </a:r>
          </a:p>
        </p:txBody>
      </p:sp>
      <p:sp>
        <p:nvSpPr>
          <p:cNvPr id="61443" name="Rectangle 3"/>
          <p:cNvSpPr>
            <a:spLocks noGrp="1" noChangeArrowheads="1"/>
          </p:cNvSpPr>
          <p:nvPr>
            <p:ph type="body" idx="1"/>
          </p:nvPr>
        </p:nvSpPr>
        <p:spPr>
          <a:xfrm>
            <a:off x="1066800" y="1752600"/>
            <a:ext cx="7543800" cy="4648200"/>
          </a:xfrm>
        </p:spPr>
        <p:txBody>
          <a:bodyPr/>
          <a:lstStyle/>
          <a:p>
            <a:pPr>
              <a:lnSpc>
                <a:spcPct val="80000"/>
              </a:lnSpc>
            </a:pPr>
            <a:r>
              <a:rPr lang="en-US" altLang="en-US" sz="2200">
                <a:latin typeface="Comic Sans MS" pitchFamily="66" charset="0"/>
              </a:rPr>
              <a:t>a change in which a substance becomes another substance having different properties</a:t>
            </a:r>
          </a:p>
          <a:p>
            <a:pPr>
              <a:lnSpc>
                <a:spcPct val="80000"/>
              </a:lnSpc>
            </a:pPr>
            <a:r>
              <a:rPr lang="en-US" altLang="en-US" sz="2200">
                <a:latin typeface="Comic Sans MS" pitchFamily="66" charset="0"/>
              </a:rPr>
              <a:t>a change that is not reversible using ordinary physical means </a:t>
            </a:r>
          </a:p>
          <a:p>
            <a:pPr>
              <a:lnSpc>
                <a:spcPct val="80000"/>
              </a:lnSpc>
            </a:pPr>
            <a:r>
              <a:rPr lang="en-US" altLang="en-US" sz="2200">
                <a:latin typeface="Comic Sans MS" pitchFamily="66" charset="0"/>
              </a:rPr>
              <a:t>Changes that usually cause heat, sound, light, odor, fizzing/foaming, color changes</a:t>
            </a:r>
          </a:p>
          <a:p>
            <a:pPr algn="ctr">
              <a:lnSpc>
                <a:spcPct val="80000"/>
              </a:lnSpc>
              <a:buFontTx/>
              <a:buNone/>
            </a:pPr>
            <a:r>
              <a:rPr lang="en-US" altLang="en-US" sz="2200" b="1">
                <a:latin typeface="Comic Sans MS" pitchFamily="66" charset="0"/>
              </a:rPr>
              <a:t>You usually need more than one of the above characteristics to be considered a chemical change!</a:t>
            </a:r>
          </a:p>
          <a:p>
            <a:pPr>
              <a:lnSpc>
                <a:spcPct val="80000"/>
              </a:lnSpc>
            </a:pPr>
            <a:endParaRPr lang="en-US" altLang="en-US" sz="2200" b="1" u="sng">
              <a:latin typeface="Comic Sans MS" pitchFamily="66" charset="0"/>
            </a:endParaRPr>
          </a:p>
          <a:p>
            <a:pPr>
              <a:lnSpc>
                <a:spcPct val="80000"/>
              </a:lnSpc>
            </a:pPr>
            <a:r>
              <a:rPr lang="en-US" altLang="en-US" sz="2200" b="1" u="sng">
                <a:latin typeface="Comic Sans MS" pitchFamily="66" charset="0"/>
              </a:rPr>
              <a:t>Examples</a:t>
            </a:r>
          </a:p>
          <a:p>
            <a:pPr algn="ctr">
              <a:lnSpc>
                <a:spcPct val="80000"/>
              </a:lnSpc>
              <a:buFontTx/>
              <a:buNone/>
            </a:pPr>
            <a:r>
              <a:rPr lang="en-US" altLang="en-US" sz="2200" b="1">
                <a:latin typeface="Comic Sans MS" pitchFamily="66" charset="0"/>
                <a:hlinkClick r:id="rId2"/>
              </a:rPr>
              <a:t>combining sulfuric acid and sugar</a:t>
            </a:r>
            <a:endParaRPr lang="en-US" altLang="en-US" sz="2200" b="1">
              <a:latin typeface="Comic Sans MS" pitchFamily="66" charset="0"/>
            </a:endParaRPr>
          </a:p>
          <a:p>
            <a:pPr algn="ctr">
              <a:lnSpc>
                <a:spcPct val="80000"/>
              </a:lnSpc>
              <a:buFontTx/>
              <a:buNone/>
            </a:pPr>
            <a:r>
              <a:rPr lang="en-US" altLang="en-US" sz="2200" b="1">
                <a:latin typeface="Comic Sans MS" pitchFamily="66" charset="0"/>
              </a:rPr>
              <a:t>	burning a piece of wood</a:t>
            </a:r>
          </a:p>
          <a:p>
            <a:pPr algn="ctr">
              <a:lnSpc>
                <a:spcPct val="80000"/>
              </a:lnSpc>
              <a:buFontTx/>
              <a:buNone/>
            </a:pPr>
            <a:r>
              <a:rPr lang="en-US" altLang="en-US" sz="2200" b="1">
                <a:latin typeface="Comic Sans MS" pitchFamily="66" charset="0"/>
              </a:rPr>
              <a:t>soured milk</a:t>
            </a:r>
            <a:endParaRPr lang="en-US" altLang="en-US" sz="2200">
              <a:latin typeface="Comic Sans MS" pitchFamily="66" charset="0"/>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61442"/>
                                        </p:tgtEl>
                                        <p:attrNameLst>
                                          <p:attrName>style.visibility</p:attrName>
                                        </p:attrNameLst>
                                      </p:cBhvr>
                                      <p:to>
                                        <p:strVal val="visible"/>
                                      </p:to>
                                    </p:set>
                                    <p:animEffect transition="in" filter="fade">
                                      <p:cBhvr>
                                        <p:cTn id="7" dur="1000"/>
                                        <p:tgtEl>
                                          <p:spTgt spid="61442"/>
                                        </p:tgtEl>
                                      </p:cBhvr>
                                    </p:animEffect>
                                    <p:anim calcmode="lin" valueType="num">
                                      <p:cBhvr>
                                        <p:cTn id="8" dur="1000" fill="hold"/>
                                        <p:tgtEl>
                                          <p:spTgt spid="61442"/>
                                        </p:tgtEl>
                                        <p:attrNameLst>
                                          <p:attrName>ppt_x</p:attrName>
                                        </p:attrNameLst>
                                      </p:cBhvr>
                                      <p:tavLst>
                                        <p:tav tm="0">
                                          <p:val>
                                            <p:strVal val="#ppt_x"/>
                                          </p:val>
                                        </p:tav>
                                        <p:tav tm="100000">
                                          <p:val>
                                            <p:strVal val="#ppt_x"/>
                                          </p:val>
                                        </p:tav>
                                      </p:tavLst>
                                    </p:anim>
                                    <p:anim calcmode="lin" valueType="num">
                                      <p:cBhvr>
                                        <p:cTn id="9" dur="898" decel="100000" fill="hold"/>
                                        <p:tgtEl>
                                          <p:spTgt spid="61442"/>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61442"/>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61443">
                                            <p:txEl>
                                              <p:pRg st="0" end="0"/>
                                            </p:txEl>
                                          </p:spTgt>
                                        </p:tgtEl>
                                        <p:attrNameLst>
                                          <p:attrName>style.visibility</p:attrName>
                                        </p:attrNameLst>
                                      </p:cBhvr>
                                      <p:to>
                                        <p:strVal val="visible"/>
                                      </p:to>
                                    </p:set>
                                    <p:animEffect transition="in" filter="fade">
                                      <p:cBhvr>
                                        <p:cTn id="15" dur="1000"/>
                                        <p:tgtEl>
                                          <p:spTgt spid="61443">
                                            <p:txEl>
                                              <p:pRg st="0" end="0"/>
                                            </p:txEl>
                                          </p:spTgt>
                                        </p:tgtEl>
                                      </p:cBhvr>
                                    </p:animEffect>
                                    <p:anim calcmode="lin" valueType="num">
                                      <p:cBhvr>
                                        <p:cTn id="16" dur="1000" fill="hold"/>
                                        <p:tgtEl>
                                          <p:spTgt spid="61443">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6144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6144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61443">
                                            <p:txEl>
                                              <p:pRg st="1" end="1"/>
                                            </p:txEl>
                                          </p:spTgt>
                                        </p:tgtEl>
                                        <p:attrNameLst>
                                          <p:attrName>style.visibility</p:attrName>
                                        </p:attrNameLst>
                                      </p:cBhvr>
                                      <p:to>
                                        <p:strVal val="visible"/>
                                      </p:to>
                                    </p:set>
                                    <p:animEffect transition="in" filter="fade">
                                      <p:cBhvr>
                                        <p:cTn id="23" dur="1000"/>
                                        <p:tgtEl>
                                          <p:spTgt spid="61443">
                                            <p:txEl>
                                              <p:pRg st="1" end="1"/>
                                            </p:txEl>
                                          </p:spTgt>
                                        </p:tgtEl>
                                      </p:cBhvr>
                                    </p:animEffect>
                                    <p:anim calcmode="lin" valueType="num">
                                      <p:cBhvr>
                                        <p:cTn id="24" dur="1000" fill="hold"/>
                                        <p:tgtEl>
                                          <p:spTgt spid="61443">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61443">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6144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61443">
                                            <p:txEl>
                                              <p:pRg st="2" end="2"/>
                                            </p:txEl>
                                          </p:spTgt>
                                        </p:tgtEl>
                                        <p:attrNameLst>
                                          <p:attrName>style.visibility</p:attrName>
                                        </p:attrNameLst>
                                      </p:cBhvr>
                                      <p:to>
                                        <p:strVal val="visible"/>
                                      </p:to>
                                    </p:set>
                                    <p:animEffect transition="in" filter="fade">
                                      <p:cBhvr>
                                        <p:cTn id="31" dur="1000"/>
                                        <p:tgtEl>
                                          <p:spTgt spid="61443">
                                            <p:txEl>
                                              <p:pRg st="2" end="2"/>
                                            </p:txEl>
                                          </p:spTgt>
                                        </p:tgtEl>
                                      </p:cBhvr>
                                    </p:animEffect>
                                    <p:anim calcmode="lin" valueType="num">
                                      <p:cBhvr>
                                        <p:cTn id="32" dur="1000" fill="hold"/>
                                        <p:tgtEl>
                                          <p:spTgt spid="61443">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61443">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6144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61443">
                                            <p:txEl>
                                              <p:pRg st="3" end="3"/>
                                            </p:txEl>
                                          </p:spTgt>
                                        </p:tgtEl>
                                        <p:attrNameLst>
                                          <p:attrName>style.visibility</p:attrName>
                                        </p:attrNameLst>
                                      </p:cBhvr>
                                      <p:to>
                                        <p:strVal val="visible"/>
                                      </p:to>
                                    </p:set>
                                    <p:animEffect transition="in" filter="fade">
                                      <p:cBhvr>
                                        <p:cTn id="39" dur="1000"/>
                                        <p:tgtEl>
                                          <p:spTgt spid="61443">
                                            <p:txEl>
                                              <p:pRg st="3" end="3"/>
                                            </p:txEl>
                                          </p:spTgt>
                                        </p:tgtEl>
                                      </p:cBhvr>
                                    </p:animEffect>
                                    <p:anim calcmode="lin" valueType="num">
                                      <p:cBhvr>
                                        <p:cTn id="40" dur="1000" fill="hold"/>
                                        <p:tgtEl>
                                          <p:spTgt spid="61443">
                                            <p:txEl>
                                              <p:pRg st="3" end="3"/>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61443">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6144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61443">
                                            <p:txEl>
                                              <p:pRg st="5" end="5"/>
                                            </p:txEl>
                                          </p:spTgt>
                                        </p:tgtEl>
                                        <p:attrNameLst>
                                          <p:attrName>style.visibility</p:attrName>
                                        </p:attrNameLst>
                                      </p:cBhvr>
                                      <p:to>
                                        <p:strVal val="visible"/>
                                      </p:to>
                                    </p:set>
                                    <p:animEffect transition="in" filter="fade">
                                      <p:cBhvr>
                                        <p:cTn id="47" dur="1000"/>
                                        <p:tgtEl>
                                          <p:spTgt spid="61443">
                                            <p:txEl>
                                              <p:pRg st="5" end="5"/>
                                            </p:txEl>
                                          </p:spTgt>
                                        </p:tgtEl>
                                      </p:cBhvr>
                                    </p:animEffect>
                                    <p:anim calcmode="lin" valueType="num">
                                      <p:cBhvr>
                                        <p:cTn id="48" dur="1000" fill="hold"/>
                                        <p:tgtEl>
                                          <p:spTgt spid="61443">
                                            <p:txEl>
                                              <p:pRg st="5" end="5"/>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61443">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6144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61443">
                                            <p:txEl>
                                              <p:pRg st="6" end="6"/>
                                            </p:txEl>
                                          </p:spTgt>
                                        </p:tgtEl>
                                        <p:attrNameLst>
                                          <p:attrName>style.visibility</p:attrName>
                                        </p:attrNameLst>
                                      </p:cBhvr>
                                      <p:to>
                                        <p:strVal val="visible"/>
                                      </p:to>
                                    </p:set>
                                    <p:animEffect transition="in" filter="fade">
                                      <p:cBhvr>
                                        <p:cTn id="55" dur="1000"/>
                                        <p:tgtEl>
                                          <p:spTgt spid="61443">
                                            <p:txEl>
                                              <p:pRg st="6" end="6"/>
                                            </p:txEl>
                                          </p:spTgt>
                                        </p:tgtEl>
                                      </p:cBhvr>
                                    </p:animEffect>
                                    <p:anim calcmode="lin" valueType="num">
                                      <p:cBhvr>
                                        <p:cTn id="56" dur="1000" fill="hold"/>
                                        <p:tgtEl>
                                          <p:spTgt spid="61443">
                                            <p:txEl>
                                              <p:pRg st="6" end="6"/>
                                            </p:txEl>
                                          </p:spTgt>
                                        </p:tgtEl>
                                        <p:attrNameLst>
                                          <p:attrName>ppt_x</p:attrName>
                                        </p:attrNameLst>
                                      </p:cBhvr>
                                      <p:tavLst>
                                        <p:tav tm="0">
                                          <p:val>
                                            <p:strVal val="#ppt_x"/>
                                          </p:val>
                                        </p:tav>
                                        <p:tav tm="100000">
                                          <p:val>
                                            <p:strVal val="#ppt_x"/>
                                          </p:val>
                                        </p:tav>
                                      </p:tavLst>
                                    </p:anim>
                                    <p:anim calcmode="lin" valueType="num">
                                      <p:cBhvr>
                                        <p:cTn id="57" dur="898" decel="100000" fill="hold"/>
                                        <p:tgtEl>
                                          <p:spTgt spid="61443">
                                            <p:txEl>
                                              <p:pRg st="6" end="6"/>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898"/>
                                          </p:stCondLst>
                                        </p:cTn>
                                        <p:tgtEl>
                                          <p:spTgt spid="6144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61443">
                                            <p:txEl>
                                              <p:pRg st="7" end="7"/>
                                            </p:txEl>
                                          </p:spTgt>
                                        </p:tgtEl>
                                        <p:attrNameLst>
                                          <p:attrName>style.visibility</p:attrName>
                                        </p:attrNameLst>
                                      </p:cBhvr>
                                      <p:to>
                                        <p:strVal val="visible"/>
                                      </p:to>
                                    </p:set>
                                    <p:animEffect transition="in" filter="fade">
                                      <p:cBhvr>
                                        <p:cTn id="63" dur="1000"/>
                                        <p:tgtEl>
                                          <p:spTgt spid="61443">
                                            <p:txEl>
                                              <p:pRg st="7" end="7"/>
                                            </p:txEl>
                                          </p:spTgt>
                                        </p:tgtEl>
                                      </p:cBhvr>
                                    </p:animEffect>
                                    <p:anim calcmode="lin" valueType="num">
                                      <p:cBhvr>
                                        <p:cTn id="64" dur="1000" fill="hold"/>
                                        <p:tgtEl>
                                          <p:spTgt spid="61443">
                                            <p:txEl>
                                              <p:pRg st="7" end="7"/>
                                            </p:txEl>
                                          </p:spTgt>
                                        </p:tgtEl>
                                        <p:attrNameLst>
                                          <p:attrName>ppt_x</p:attrName>
                                        </p:attrNameLst>
                                      </p:cBhvr>
                                      <p:tavLst>
                                        <p:tav tm="0">
                                          <p:val>
                                            <p:strVal val="#ppt_x"/>
                                          </p:val>
                                        </p:tav>
                                        <p:tav tm="100000">
                                          <p:val>
                                            <p:strVal val="#ppt_x"/>
                                          </p:val>
                                        </p:tav>
                                      </p:tavLst>
                                    </p:anim>
                                    <p:anim calcmode="lin" valueType="num">
                                      <p:cBhvr>
                                        <p:cTn id="65" dur="898" decel="100000" fill="hold"/>
                                        <p:tgtEl>
                                          <p:spTgt spid="61443">
                                            <p:txEl>
                                              <p:pRg st="7" end="7"/>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898"/>
                                          </p:stCondLst>
                                        </p:cTn>
                                        <p:tgtEl>
                                          <p:spTgt spid="61443">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37" presetClass="entr" presetSubtype="0" fill="hold" grpId="0" nodeType="clickEffect">
                                  <p:stCondLst>
                                    <p:cond delay="0"/>
                                  </p:stCondLst>
                                  <p:childTnLst>
                                    <p:set>
                                      <p:cBhvr>
                                        <p:cTn id="70" dur="1" fill="hold">
                                          <p:stCondLst>
                                            <p:cond delay="0"/>
                                          </p:stCondLst>
                                        </p:cTn>
                                        <p:tgtEl>
                                          <p:spTgt spid="61443">
                                            <p:txEl>
                                              <p:pRg st="8" end="8"/>
                                            </p:txEl>
                                          </p:spTgt>
                                        </p:tgtEl>
                                        <p:attrNameLst>
                                          <p:attrName>style.visibility</p:attrName>
                                        </p:attrNameLst>
                                      </p:cBhvr>
                                      <p:to>
                                        <p:strVal val="visible"/>
                                      </p:to>
                                    </p:set>
                                    <p:animEffect transition="in" filter="fade">
                                      <p:cBhvr>
                                        <p:cTn id="71" dur="1000"/>
                                        <p:tgtEl>
                                          <p:spTgt spid="61443">
                                            <p:txEl>
                                              <p:pRg st="8" end="8"/>
                                            </p:txEl>
                                          </p:spTgt>
                                        </p:tgtEl>
                                      </p:cBhvr>
                                    </p:animEffect>
                                    <p:anim calcmode="lin" valueType="num">
                                      <p:cBhvr>
                                        <p:cTn id="72" dur="1000" fill="hold"/>
                                        <p:tgtEl>
                                          <p:spTgt spid="61443">
                                            <p:txEl>
                                              <p:pRg st="8" end="8"/>
                                            </p:txEl>
                                          </p:spTgt>
                                        </p:tgtEl>
                                        <p:attrNameLst>
                                          <p:attrName>ppt_x</p:attrName>
                                        </p:attrNameLst>
                                      </p:cBhvr>
                                      <p:tavLst>
                                        <p:tav tm="0">
                                          <p:val>
                                            <p:strVal val="#ppt_x"/>
                                          </p:val>
                                        </p:tav>
                                        <p:tav tm="100000">
                                          <p:val>
                                            <p:strVal val="#ppt_x"/>
                                          </p:val>
                                        </p:tav>
                                      </p:tavLst>
                                    </p:anim>
                                    <p:anim calcmode="lin" valueType="num">
                                      <p:cBhvr>
                                        <p:cTn id="73" dur="898" decel="100000" fill="hold"/>
                                        <p:tgtEl>
                                          <p:spTgt spid="61443">
                                            <p:txEl>
                                              <p:pRg st="8" end="8"/>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898"/>
                                          </p:stCondLst>
                                        </p:cTn>
                                        <p:tgtEl>
                                          <p:spTgt spid="61443">
                                            <p:txEl>
                                              <p:pRg st="8" end="8"/>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p:bldP spid="6144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ltLang="en-US" sz="4000">
                <a:latin typeface="Comic Sans MS" pitchFamily="66" charset="0"/>
              </a:rPr>
              <a:t>Chemical or Physical Change?</a:t>
            </a:r>
          </a:p>
        </p:txBody>
      </p:sp>
      <p:sp>
        <p:nvSpPr>
          <p:cNvPr id="82947" name="Rectangle 3"/>
          <p:cNvSpPr>
            <a:spLocks noGrp="1" noChangeArrowheads="1"/>
          </p:cNvSpPr>
          <p:nvPr>
            <p:ph type="body" idx="1"/>
          </p:nvPr>
        </p:nvSpPr>
        <p:spPr>
          <a:xfrm>
            <a:off x="1066800" y="1676400"/>
            <a:ext cx="7620000" cy="4572000"/>
          </a:xfrm>
        </p:spPr>
        <p:txBody>
          <a:bodyPr/>
          <a:lstStyle/>
          <a:p>
            <a:pPr marL="609600" indent="-609600" algn="ctr">
              <a:lnSpc>
                <a:spcPct val="80000"/>
              </a:lnSpc>
              <a:buFontTx/>
              <a:buAutoNum type="arabicPeriod"/>
            </a:pPr>
            <a:r>
              <a:rPr lang="en-US" altLang="en-US" sz="2000" b="1">
                <a:latin typeface="Comic Sans MS" pitchFamily="66" charset="0"/>
              </a:rPr>
              <a:t>Bending a Paper Clip </a:t>
            </a:r>
          </a:p>
          <a:p>
            <a:pPr marL="609600" indent="-609600" algn="ctr">
              <a:lnSpc>
                <a:spcPct val="80000"/>
              </a:lnSpc>
              <a:buFontTx/>
              <a:buNone/>
            </a:pPr>
            <a:endParaRPr lang="en-US" altLang="en-US" sz="2000" b="1">
              <a:latin typeface="Comic Sans MS" pitchFamily="66" charset="0"/>
            </a:endParaRPr>
          </a:p>
          <a:p>
            <a:pPr marL="609600" indent="-609600" algn="ctr">
              <a:lnSpc>
                <a:spcPct val="80000"/>
              </a:lnSpc>
              <a:buFontTx/>
              <a:buNone/>
            </a:pPr>
            <a:endParaRPr lang="en-US" altLang="en-US" sz="2000" b="1">
              <a:latin typeface="Comic Sans MS" pitchFamily="66" charset="0"/>
            </a:endParaRPr>
          </a:p>
          <a:p>
            <a:pPr marL="609600" indent="-609600" algn="ctr">
              <a:lnSpc>
                <a:spcPct val="80000"/>
              </a:lnSpc>
              <a:buFontTx/>
              <a:buAutoNum type="arabicPeriod" startAt="2"/>
            </a:pPr>
            <a:r>
              <a:rPr lang="en-US" altLang="en-US" sz="2000" b="1">
                <a:latin typeface="Comic Sans MS" pitchFamily="66" charset="0"/>
              </a:rPr>
              <a:t>Baking a cake</a:t>
            </a:r>
          </a:p>
          <a:p>
            <a:pPr marL="609600" indent="-609600" algn="ctr">
              <a:lnSpc>
                <a:spcPct val="80000"/>
              </a:lnSpc>
              <a:buFontTx/>
              <a:buNone/>
            </a:pPr>
            <a:endParaRPr lang="en-US" altLang="en-US" sz="2000" b="1">
              <a:latin typeface="Comic Sans MS" pitchFamily="66" charset="0"/>
            </a:endParaRPr>
          </a:p>
          <a:p>
            <a:pPr marL="609600" indent="-609600" algn="ctr">
              <a:lnSpc>
                <a:spcPct val="80000"/>
              </a:lnSpc>
              <a:buFontTx/>
              <a:buNone/>
            </a:pPr>
            <a:endParaRPr lang="en-US" altLang="en-US" sz="2000" b="1">
              <a:latin typeface="Comic Sans MS" pitchFamily="66" charset="0"/>
            </a:endParaRPr>
          </a:p>
          <a:p>
            <a:pPr marL="609600" indent="-609600" algn="ctr">
              <a:lnSpc>
                <a:spcPct val="80000"/>
              </a:lnSpc>
              <a:buFontTx/>
              <a:buAutoNum type="arabicPeriod" startAt="3"/>
            </a:pPr>
            <a:r>
              <a:rPr lang="en-US" altLang="en-US" sz="2000" b="1">
                <a:latin typeface="Comic Sans MS" pitchFamily="66" charset="0"/>
              </a:rPr>
              <a:t>The sublimation of carbon dioxide</a:t>
            </a:r>
          </a:p>
          <a:p>
            <a:pPr marL="609600" indent="-609600" algn="ctr">
              <a:lnSpc>
                <a:spcPct val="80000"/>
              </a:lnSpc>
              <a:buFontTx/>
              <a:buNone/>
            </a:pPr>
            <a:endParaRPr lang="en-US" altLang="en-US" sz="2000" b="1">
              <a:latin typeface="Comic Sans MS" pitchFamily="66" charset="0"/>
            </a:endParaRPr>
          </a:p>
          <a:p>
            <a:pPr marL="609600" indent="-609600" algn="ctr">
              <a:lnSpc>
                <a:spcPct val="80000"/>
              </a:lnSpc>
              <a:buFontTx/>
              <a:buNone/>
            </a:pPr>
            <a:endParaRPr lang="en-US" altLang="en-US" sz="2000" b="1">
              <a:latin typeface="Comic Sans MS" pitchFamily="66" charset="0"/>
            </a:endParaRPr>
          </a:p>
          <a:p>
            <a:pPr marL="609600" indent="-609600" algn="ctr">
              <a:lnSpc>
                <a:spcPct val="80000"/>
              </a:lnSpc>
              <a:buFontTx/>
              <a:buAutoNum type="arabicPeriod" startAt="4"/>
            </a:pPr>
            <a:r>
              <a:rPr lang="en-US" altLang="en-US" sz="2000" b="1">
                <a:latin typeface="Comic Sans MS" pitchFamily="66" charset="0"/>
              </a:rPr>
              <a:t>Crushing an aluminum can</a:t>
            </a:r>
          </a:p>
          <a:p>
            <a:pPr marL="609600" indent="-609600" algn="ctr">
              <a:lnSpc>
                <a:spcPct val="80000"/>
              </a:lnSpc>
              <a:buFontTx/>
              <a:buNone/>
            </a:pPr>
            <a:endParaRPr lang="en-US" altLang="en-US" sz="2000" b="1">
              <a:latin typeface="Comic Sans MS" pitchFamily="66" charset="0"/>
            </a:endParaRPr>
          </a:p>
          <a:p>
            <a:pPr marL="609600" indent="-609600" algn="ctr">
              <a:lnSpc>
                <a:spcPct val="80000"/>
              </a:lnSpc>
              <a:buFontTx/>
              <a:buNone/>
            </a:pPr>
            <a:endParaRPr lang="en-US" altLang="en-US" sz="2000" b="1">
              <a:latin typeface="Comic Sans MS" pitchFamily="66" charset="0"/>
            </a:endParaRPr>
          </a:p>
          <a:p>
            <a:pPr marL="609600" indent="-609600" algn="ctr">
              <a:lnSpc>
                <a:spcPct val="80000"/>
              </a:lnSpc>
              <a:buFontTx/>
              <a:buAutoNum type="arabicPeriod" startAt="5"/>
            </a:pPr>
            <a:r>
              <a:rPr lang="en-US" altLang="en-US" sz="2000" b="1">
                <a:latin typeface="Comic Sans MS" pitchFamily="66" charset="0"/>
              </a:rPr>
              <a:t>Vinegar and baking soda combining to create salt and water</a:t>
            </a:r>
          </a:p>
          <a:p>
            <a:pPr marL="609600" indent="-609600" algn="ctr">
              <a:lnSpc>
                <a:spcPct val="80000"/>
              </a:lnSpc>
              <a:buFontTx/>
              <a:buAutoNum type="arabicPeriod" startAt="5"/>
            </a:pPr>
            <a:endParaRPr lang="en-US" altLang="en-US" sz="2000" b="1">
              <a:latin typeface="Comic Sans MS" pitchFamily="66" charset="0"/>
            </a:endParaRPr>
          </a:p>
        </p:txBody>
      </p:sp>
      <p:sp>
        <p:nvSpPr>
          <p:cNvPr id="82948" name="Text Box 4"/>
          <p:cNvSpPr txBox="1">
            <a:spLocks noChangeArrowheads="1"/>
          </p:cNvSpPr>
          <p:nvPr/>
        </p:nvSpPr>
        <p:spPr bwMode="auto">
          <a:xfrm>
            <a:off x="4191000" y="2057400"/>
            <a:ext cx="1828800" cy="374650"/>
          </a:xfrm>
          <a:prstGeom prst="rect">
            <a:avLst/>
          </a:prstGeom>
          <a:solidFill>
            <a:srgbClr val="FFFF00"/>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00"/>
              <a:t>Physical Change</a:t>
            </a:r>
          </a:p>
        </p:txBody>
      </p:sp>
      <p:sp>
        <p:nvSpPr>
          <p:cNvPr id="82949" name="Text Box 5"/>
          <p:cNvSpPr txBox="1">
            <a:spLocks noChangeArrowheads="1"/>
          </p:cNvSpPr>
          <p:nvPr/>
        </p:nvSpPr>
        <p:spPr bwMode="auto">
          <a:xfrm>
            <a:off x="4191000" y="2971800"/>
            <a:ext cx="1828800" cy="374650"/>
          </a:xfrm>
          <a:prstGeom prst="rect">
            <a:avLst/>
          </a:prstGeom>
          <a:solidFill>
            <a:srgbClr val="00FF00"/>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00"/>
              <a:t>Chemical Change</a:t>
            </a:r>
          </a:p>
        </p:txBody>
      </p:sp>
      <p:sp>
        <p:nvSpPr>
          <p:cNvPr id="82950" name="Text Box 6"/>
          <p:cNvSpPr txBox="1">
            <a:spLocks noChangeArrowheads="1"/>
          </p:cNvSpPr>
          <p:nvPr/>
        </p:nvSpPr>
        <p:spPr bwMode="auto">
          <a:xfrm>
            <a:off x="4222750" y="5943600"/>
            <a:ext cx="1828800" cy="374650"/>
          </a:xfrm>
          <a:prstGeom prst="rect">
            <a:avLst/>
          </a:prstGeom>
          <a:solidFill>
            <a:srgbClr val="00FF00"/>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00"/>
              <a:t>Chemical Change</a:t>
            </a:r>
          </a:p>
        </p:txBody>
      </p:sp>
      <p:sp>
        <p:nvSpPr>
          <p:cNvPr id="82951" name="Text Box 7"/>
          <p:cNvSpPr txBox="1">
            <a:spLocks noChangeArrowheads="1"/>
          </p:cNvSpPr>
          <p:nvPr/>
        </p:nvSpPr>
        <p:spPr bwMode="auto">
          <a:xfrm>
            <a:off x="4233863" y="4800600"/>
            <a:ext cx="1785937" cy="374650"/>
          </a:xfrm>
          <a:prstGeom prst="rect">
            <a:avLst/>
          </a:prstGeom>
          <a:solidFill>
            <a:srgbClr val="FFFF00"/>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00"/>
              <a:t>Physical Change</a:t>
            </a:r>
          </a:p>
        </p:txBody>
      </p:sp>
      <p:sp>
        <p:nvSpPr>
          <p:cNvPr id="82952" name="Text Box 8"/>
          <p:cNvSpPr txBox="1">
            <a:spLocks noChangeArrowheads="1"/>
          </p:cNvSpPr>
          <p:nvPr/>
        </p:nvSpPr>
        <p:spPr bwMode="auto">
          <a:xfrm>
            <a:off x="4191000" y="3962400"/>
            <a:ext cx="1819275" cy="374650"/>
          </a:xfrm>
          <a:prstGeom prst="rect">
            <a:avLst/>
          </a:prstGeom>
          <a:solidFill>
            <a:srgbClr val="FFFF00"/>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00"/>
              <a:t>Physical Change</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82946"/>
                                        </p:tgtEl>
                                        <p:attrNameLst>
                                          <p:attrName>style.visibility</p:attrName>
                                        </p:attrNameLst>
                                      </p:cBhvr>
                                      <p:to>
                                        <p:strVal val="visible"/>
                                      </p:to>
                                    </p:set>
                                    <p:animEffect transition="in" filter="fade">
                                      <p:cBhvr>
                                        <p:cTn id="7" dur="1000"/>
                                        <p:tgtEl>
                                          <p:spTgt spid="82946"/>
                                        </p:tgtEl>
                                      </p:cBhvr>
                                    </p:animEffect>
                                    <p:anim calcmode="lin" valueType="num">
                                      <p:cBhvr>
                                        <p:cTn id="8" dur="1000" fill="hold"/>
                                        <p:tgtEl>
                                          <p:spTgt spid="82946"/>
                                        </p:tgtEl>
                                        <p:attrNameLst>
                                          <p:attrName>ppt_x</p:attrName>
                                        </p:attrNameLst>
                                      </p:cBhvr>
                                      <p:tavLst>
                                        <p:tav tm="0">
                                          <p:val>
                                            <p:strVal val="#ppt_x"/>
                                          </p:val>
                                        </p:tav>
                                        <p:tav tm="100000">
                                          <p:val>
                                            <p:strVal val="#ppt_x"/>
                                          </p:val>
                                        </p:tav>
                                      </p:tavLst>
                                    </p:anim>
                                    <p:anim calcmode="lin" valueType="num">
                                      <p:cBhvr>
                                        <p:cTn id="9" dur="898" decel="100000" fill="hold"/>
                                        <p:tgtEl>
                                          <p:spTgt spid="82946"/>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82946"/>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82947">
                                            <p:txEl>
                                              <p:pRg st="0" end="0"/>
                                            </p:txEl>
                                          </p:spTgt>
                                        </p:tgtEl>
                                        <p:attrNameLst>
                                          <p:attrName>style.visibility</p:attrName>
                                        </p:attrNameLst>
                                      </p:cBhvr>
                                      <p:to>
                                        <p:strVal val="visible"/>
                                      </p:to>
                                    </p:set>
                                    <p:animEffect transition="in" filter="dissolve">
                                      <p:cBhvr>
                                        <p:cTn id="15" dur="500"/>
                                        <p:tgtEl>
                                          <p:spTgt spid="82947">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82948"/>
                                        </p:tgtEl>
                                        <p:attrNameLst>
                                          <p:attrName>style.visibility</p:attrName>
                                        </p:attrNameLst>
                                      </p:cBhvr>
                                      <p:to>
                                        <p:strVal val="visible"/>
                                      </p:to>
                                    </p:set>
                                    <p:animEffect transition="in" filter="box(in)">
                                      <p:cBhvr>
                                        <p:cTn id="20" dur="500"/>
                                        <p:tgtEl>
                                          <p:spTgt spid="82948"/>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82947">
                                            <p:txEl>
                                              <p:pRg st="3" end="3"/>
                                            </p:txEl>
                                          </p:spTgt>
                                        </p:tgtEl>
                                        <p:attrNameLst>
                                          <p:attrName>style.visibility</p:attrName>
                                        </p:attrNameLst>
                                      </p:cBhvr>
                                      <p:to>
                                        <p:strVal val="visible"/>
                                      </p:to>
                                    </p:set>
                                    <p:animEffect transition="in" filter="dissolve">
                                      <p:cBhvr>
                                        <p:cTn id="25" dur="500"/>
                                        <p:tgtEl>
                                          <p:spTgt spid="82947">
                                            <p:txEl>
                                              <p:pRg st="3" end="3"/>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82949"/>
                                        </p:tgtEl>
                                        <p:attrNameLst>
                                          <p:attrName>style.visibility</p:attrName>
                                        </p:attrNameLst>
                                      </p:cBhvr>
                                      <p:to>
                                        <p:strVal val="visible"/>
                                      </p:to>
                                    </p:set>
                                    <p:animEffect transition="in" filter="box(in)">
                                      <p:cBhvr>
                                        <p:cTn id="30" dur="500"/>
                                        <p:tgtEl>
                                          <p:spTgt spid="82949"/>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82947">
                                            <p:txEl>
                                              <p:pRg st="6" end="6"/>
                                            </p:txEl>
                                          </p:spTgt>
                                        </p:tgtEl>
                                        <p:attrNameLst>
                                          <p:attrName>style.visibility</p:attrName>
                                        </p:attrNameLst>
                                      </p:cBhvr>
                                      <p:to>
                                        <p:strVal val="visible"/>
                                      </p:to>
                                    </p:set>
                                    <p:animEffect transition="in" filter="dissolve">
                                      <p:cBhvr>
                                        <p:cTn id="35" dur="500"/>
                                        <p:tgtEl>
                                          <p:spTgt spid="82947">
                                            <p:txEl>
                                              <p:pRg st="6" end="6"/>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82952"/>
                                        </p:tgtEl>
                                        <p:attrNameLst>
                                          <p:attrName>style.visibility</p:attrName>
                                        </p:attrNameLst>
                                      </p:cBhvr>
                                      <p:to>
                                        <p:strVal val="visible"/>
                                      </p:to>
                                    </p:set>
                                    <p:animEffect transition="in" filter="box(in)">
                                      <p:cBhvr>
                                        <p:cTn id="40" dur="500"/>
                                        <p:tgtEl>
                                          <p:spTgt spid="82952"/>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82947">
                                            <p:txEl>
                                              <p:pRg st="9" end="9"/>
                                            </p:txEl>
                                          </p:spTgt>
                                        </p:tgtEl>
                                        <p:attrNameLst>
                                          <p:attrName>style.visibility</p:attrName>
                                        </p:attrNameLst>
                                      </p:cBhvr>
                                      <p:to>
                                        <p:strVal val="visible"/>
                                      </p:to>
                                    </p:set>
                                    <p:animEffect transition="in" filter="dissolve">
                                      <p:cBhvr>
                                        <p:cTn id="45" dur="500"/>
                                        <p:tgtEl>
                                          <p:spTgt spid="82947">
                                            <p:txEl>
                                              <p:pRg st="9" end="9"/>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4" presetClass="entr" presetSubtype="16" fill="hold" grpId="0" nodeType="clickEffect">
                                  <p:stCondLst>
                                    <p:cond delay="0"/>
                                  </p:stCondLst>
                                  <p:childTnLst>
                                    <p:set>
                                      <p:cBhvr>
                                        <p:cTn id="49" dur="1" fill="hold">
                                          <p:stCondLst>
                                            <p:cond delay="0"/>
                                          </p:stCondLst>
                                        </p:cTn>
                                        <p:tgtEl>
                                          <p:spTgt spid="82951"/>
                                        </p:tgtEl>
                                        <p:attrNameLst>
                                          <p:attrName>style.visibility</p:attrName>
                                        </p:attrNameLst>
                                      </p:cBhvr>
                                      <p:to>
                                        <p:strVal val="visible"/>
                                      </p:to>
                                    </p:set>
                                    <p:animEffect transition="in" filter="box(in)">
                                      <p:cBhvr>
                                        <p:cTn id="50" dur="500"/>
                                        <p:tgtEl>
                                          <p:spTgt spid="82951"/>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82947">
                                            <p:txEl>
                                              <p:pRg st="12" end="12"/>
                                            </p:txEl>
                                          </p:spTgt>
                                        </p:tgtEl>
                                        <p:attrNameLst>
                                          <p:attrName>style.visibility</p:attrName>
                                        </p:attrNameLst>
                                      </p:cBhvr>
                                      <p:to>
                                        <p:strVal val="visible"/>
                                      </p:to>
                                    </p:set>
                                    <p:animEffect transition="in" filter="dissolve">
                                      <p:cBhvr>
                                        <p:cTn id="55" dur="500"/>
                                        <p:tgtEl>
                                          <p:spTgt spid="82947">
                                            <p:txEl>
                                              <p:pRg st="12" end="12"/>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4" presetClass="entr" presetSubtype="16" fill="hold" grpId="0" nodeType="clickEffect">
                                  <p:stCondLst>
                                    <p:cond delay="0"/>
                                  </p:stCondLst>
                                  <p:childTnLst>
                                    <p:set>
                                      <p:cBhvr>
                                        <p:cTn id="59" dur="1" fill="hold">
                                          <p:stCondLst>
                                            <p:cond delay="0"/>
                                          </p:stCondLst>
                                        </p:cTn>
                                        <p:tgtEl>
                                          <p:spTgt spid="82950"/>
                                        </p:tgtEl>
                                        <p:attrNameLst>
                                          <p:attrName>style.visibility</p:attrName>
                                        </p:attrNameLst>
                                      </p:cBhvr>
                                      <p:to>
                                        <p:strVal val="visible"/>
                                      </p:to>
                                    </p:set>
                                    <p:animEffect transition="in" filter="box(in)">
                                      <p:cBhvr>
                                        <p:cTn id="60" dur="500"/>
                                        <p:tgtEl>
                                          <p:spTgt spid="829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p:bldP spid="82947" grpId="0" uiExpand="1" build="p"/>
      <p:bldP spid="82948" grpId="0" animBg="1"/>
      <p:bldP spid="82949" grpId="0" uiExpand="1" animBg="1"/>
      <p:bldP spid="82950" grpId="0" animBg="1"/>
      <p:bldP spid="82951" grpId="0" uiExpand="1" animBg="1"/>
      <p:bldP spid="82952" grpId="0" uiExpand="1"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ltLang="en-US">
                <a:latin typeface="Comic Sans MS" pitchFamily="66" charset="0"/>
              </a:rPr>
              <a:t>Mass vs. Weight</a:t>
            </a:r>
          </a:p>
        </p:txBody>
      </p:sp>
      <p:sp>
        <p:nvSpPr>
          <p:cNvPr id="91139" name="Rectangle 3"/>
          <p:cNvSpPr>
            <a:spLocks noGrp="1" noChangeArrowheads="1"/>
          </p:cNvSpPr>
          <p:nvPr>
            <p:ph type="body" sz="half" idx="1"/>
          </p:nvPr>
        </p:nvSpPr>
        <p:spPr>
          <a:xfrm>
            <a:off x="914400" y="1600200"/>
            <a:ext cx="3657600" cy="2514600"/>
          </a:xfrm>
        </p:spPr>
        <p:txBody>
          <a:bodyPr/>
          <a:lstStyle/>
          <a:p>
            <a:pPr algn="ctr">
              <a:lnSpc>
                <a:spcPct val="90000"/>
              </a:lnSpc>
              <a:buFontTx/>
              <a:buNone/>
            </a:pPr>
            <a:r>
              <a:rPr lang="en-US" altLang="en-US" sz="2000" u="sng">
                <a:latin typeface="Comic Sans MS" pitchFamily="66" charset="0"/>
              </a:rPr>
              <a:t>Mass</a:t>
            </a:r>
          </a:p>
          <a:p>
            <a:pPr>
              <a:lnSpc>
                <a:spcPct val="90000"/>
              </a:lnSpc>
            </a:pPr>
            <a:endParaRPr lang="en-US" altLang="en-US" sz="2000" u="sng">
              <a:latin typeface="Comic Sans MS" pitchFamily="66" charset="0"/>
            </a:endParaRPr>
          </a:p>
          <a:p>
            <a:pPr>
              <a:lnSpc>
                <a:spcPct val="90000"/>
              </a:lnSpc>
            </a:pPr>
            <a:r>
              <a:rPr lang="en-US" altLang="en-US" sz="1800">
                <a:latin typeface="Comic Sans MS" pitchFamily="66" charset="0"/>
              </a:rPr>
              <a:t>a measure of how much matter an object is made of</a:t>
            </a:r>
          </a:p>
          <a:p>
            <a:pPr>
              <a:lnSpc>
                <a:spcPct val="90000"/>
              </a:lnSpc>
            </a:pPr>
            <a:r>
              <a:rPr lang="en-US" altLang="en-US" sz="1800">
                <a:latin typeface="Comic Sans MS" pitchFamily="66" charset="0"/>
              </a:rPr>
              <a:t>does not change, regardless of where something or someone is	</a:t>
            </a:r>
            <a:r>
              <a:rPr lang="en-US" altLang="en-US" sz="2000">
                <a:latin typeface="Comic Sans MS" pitchFamily="66" charset="0"/>
              </a:rPr>
              <a:t>			</a:t>
            </a:r>
          </a:p>
        </p:txBody>
      </p:sp>
      <p:sp>
        <p:nvSpPr>
          <p:cNvPr id="91140" name="Rectangle 4"/>
          <p:cNvSpPr>
            <a:spLocks noGrp="1" noChangeArrowheads="1"/>
          </p:cNvSpPr>
          <p:nvPr>
            <p:ph type="body" sz="half" idx="2"/>
          </p:nvPr>
        </p:nvSpPr>
        <p:spPr>
          <a:xfrm>
            <a:off x="4953000" y="1600200"/>
            <a:ext cx="3352800" cy="2057400"/>
          </a:xfrm>
        </p:spPr>
        <p:txBody>
          <a:bodyPr/>
          <a:lstStyle/>
          <a:p>
            <a:pPr algn="ctr">
              <a:lnSpc>
                <a:spcPct val="90000"/>
              </a:lnSpc>
              <a:buFontTx/>
              <a:buNone/>
            </a:pPr>
            <a:r>
              <a:rPr lang="en-US" altLang="en-US" sz="2000" u="sng">
                <a:latin typeface="Comic Sans MS" pitchFamily="66" charset="0"/>
              </a:rPr>
              <a:t>Weight</a:t>
            </a:r>
          </a:p>
          <a:p>
            <a:pPr>
              <a:lnSpc>
                <a:spcPct val="90000"/>
              </a:lnSpc>
            </a:pPr>
            <a:endParaRPr lang="en-US" altLang="en-US" sz="2000" u="sng">
              <a:latin typeface="Comic Sans MS" pitchFamily="66" charset="0"/>
            </a:endParaRPr>
          </a:p>
          <a:p>
            <a:pPr>
              <a:lnSpc>
                <a:spcPct val="90000"/>
              </a:lnSpc>
            </a:pPr>
            <a:r>
              <a:rPr lang="en-US" altLang="en-US" sz="1800">
                <a:latin typeface="Comic Sans MS" pitchFamily="66" charset="0"/>
              </a:rPr>
              <a:t>the force of gravity on an object</a:t>
            </a:r>
          </a:p>
          <a:p>
            <a:pPr>
              <a:lnSpc>
                <a:spcPct val="90000"/>
              </a:lnSpc>
            </a:pPr>
            <a:r>
              <a:rPr lang="en-US" altLang="en-US" sz="1800">
                <a:latin typeface="Comic Sans MS" pitchFamily="66" charset="0"/>
              </a:rPr>
              <a:t>equal to the mass of the body times the local acceleration of gravity </a:t>
            </a:r>
          </a:p>
        </p:txBody>
      </p:sp>
      <p:sp>
        <p:nvSpPr>
          <p:cNvPr id="91141" name="Rectangle 5"/>
          <p:cNvSpPr>
            <a:spLocks noChangeArrowheads="1"/>
          </p:cNvSpPr>
          <p:nvPr/>
        </p:nvSpPr>
        <p:spPr bwMode="auto">
          <a:xfrm>
            <a:off x="2590800" y="6248400"/>
            <a:ext cx="4183063" cy="312738"/>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l"/>
            <a:r>
              <a:rPr lang="en-US" altLang="en-US" sz="1200">
                <a:cs typeface="Arial" charset="0"/>
                <a:hlinkClick r:id="rId2"/>
              </a:rPr>
              <a:t>http://www.exploratorium.edu/ronh/weight/index.html</a:t>
            </a:r>
            <a:r>
              <a:rPr lang="en-US" altLang="en-US" sz="1200">
                <a:cs typeface="Arial" charset="0"/>
              </a:rPr>
              <a:t> </a:t>
            </a:r>
          </a:p>
        </p:txBody>
      </p:sp>
      <p:sp>
        <p:nvSpPr>
          <p:cNvPr id="91142" name="Text Box 6"/>
          <p:cNvSpPr txBox="1">
            <a:spLocks noChangeArrowheads="1"/>
          </p:cNvSpPr>
          <p:nvPr/>
        </p:nvSpPr>
        <p:spPr bwMode="auto">
          <a:xfrm>
            <a:off x="4038600" y="3949700"/>
            <a:ext cx="1295400" cy="1841500"/>
          </a:xfrm>
          <a:prstGeom prst="rect">
            <a:avLst/>
          </a:prstGeom>
          <a:solidFill>
            <a:srgbClr val="FFFFFF"/>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00">
                <a:cs typeface="Arial" charset="0"/>
              </a:rPr>
              <a:t>Why do you think the person’s weight is less on the moon?</a:t>
            </a:r>
          </a:p>
        </p:txBody>
      </p:sp>
      <p:pic>
        <p:nvPicPr>
          <p:cNvPr id="91144" name="Picture 8" descr="j0302953"/>
          <p:cNvPicPr>
            <a:picLocks noChangeAspect="1" noChangeArrowheads="1"/>
          </p:cNvPicPr>
          <p:nvPr/>
        </p:nvPicPr>
        <p:blipFill>
          <a:blip r:embed="rId3">
            <a:clrChange>
              <a:clrFrom>
                <a:srgbClr val="F8F8F8"/>
              </a:clrFrom>
              <a:clrTo>
                <a:srgbClr val="F8F8F8">
                  <a:alpha val="0"/>
                </a:srgbClr>
              </a:clrTo>
            </a:clrChange>
            <a:extLst>
              <a:ext uri="{28A0092B-C50C-407E-A947-70E740481C1C}">
                <a14:useLocalDpi xmlns:a14="http://schemas.microsoft.com/office/drawing/2010/main" val="0"/>
              </a:ext>
            </a:extLst>
          </a:blip>
          <a:srcRect l="30457" r="14720" b="13043"/>
          <a:stretch>
            <a:fillRect/>
          </a:stretch>
        </p:blipFill>
        <p:spPr bwMode="auto">
          <a:xfrm>
            <a:off x="2438400" y="3505200"/>
            <a:ext cx="307975" cy="685800"/>
          </a:xfrm>
          <a:prstGeom prst="rect">
            <a:avLst/>
          </a:prstGeom>
          <a:noFill/>
          <a:extLst>
            <a:ext uri="{909E8E84-426E-40DD-AFC4-6F175D3DCCD1}">
              <a14:hiddenFill xmlns:a14="http://schemas.microsoft.com/office/drawing/2010/main">
                <a:solidFill>
                  <a:srgbClr val="FFFFFF"/>
                </a:solidFill>
              </a14:hiddenFill>
            </a:ext>
          </a:extLst>
        </p:spPr>
      </p:pic>
      <p:sp>
        <p:nvSpPr>
          <p:cNvPr id="91145" name="Oval 9" descr="White marble"/>
          <p:cNvSpPr>
            <a:spLocks noChangeArrowheads="1"/>
          </p:cNvSpPr>
          <p:nvPr/>
        </p:nvSpPr>
        <p:spPr bwMode="auto">
          <a:xfrm>
            <a:off x="6413500" y="4381500"/>
            <a:ext cx="304800" cy="304800"/>
          </a:xfrm>
          <a:prstGeom prst="ellipse">
            <a:avLst/>
          </a:prstGeom>
          <a:blipFill dpi="0" rotWithShape="1">
            <a:blip r:embed="rId4"/>
            <a:srcRect/>
            <a:tile tx="0" ty="0" sx="100000" sy="100000" flip="none" algn="tl"/>
          </a:blipFill>
          <a:ln w="12700" cap="rnd">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91146" name="Picture 10" descr="j0302953"/>
          <p:cNvPicPr>
            <a:picLocks noChangeAspect="1" noChangeArrowheads="1"/>
          </p:cNvPicPr>
          <p:nvPr/>
        </p:nvPicPr>
        <p:blipFill>
          <a:blip r:embed="rId3">
            <a:clrChange>
              <a:clrFrom>
                <a:srgbClr val="F8F8F8"/>
              </a:clrFrom>
              <a:clrTo>
                <a:srgbClr val="F8F8F8">
                  <a:alpha val="0"/>
                </a:srgbClr>
              </a:clrTo>
            </a:clrChange>
            <a:extLst>
              <a:ext uri="{28A0092B-C50C-407E-A947-70E740481C1C}">
                <a14:useLocalDpi xmlns:a14="http://schemas.microsoft.com/office/drawing/2010/main" val="0"/>
              </a:ext>
            </a:extLst>
          </a:blip>
          <a:srcRect l="30457" r="14720" b="13043"/>
          <a:stretch>
            <a:fillRect/>
          </a:stretch>
        </p:blipFill>
        <p:spPr bwMode="auto">
          <a:xfrm>
            <a:off x="6442075" y="3721100"/>
            <a:ext cx="307975" cy="685800"/>
          </a:xfrm>
          <a:prstGeom prst="rect">
            <a:avLst/>
          </a:prstGeom>
          <a:noFill/>
          <a:extLst>
            <a:ext uri="{909E8E84-426E-40DD-AFC4-6F175D3DCCD1}">
              <a14:hiddenFill xmlns:a14="http://schemas.microsoft.com/office/drawing/2010/main">
                <a:solidFill>
                  <a:srgbClr val="FFFFFF"/>
                </a:solidFill>
              </a14:hiddenFill>
            </a:ext>
          </a:extLst>
        </p:spPr>
      </p:pic>
      <p:sp>
        <p:nvSpPr>
          <p:cNvPr id="91147" name="Text Box 11"/>
          <p:cNvSpPr txBox="1">
            <a:spLocks noChangeArrowheads="1"/>
          </p:cNvSpPr>
          <p:nvPr/>
        </p:nvSpPr>
        <p:spPr bwMode="auto">
          <a:xfrm>
            <a:off x="1952625" y="5257800"/>
            <a:ext cx="1296988" cy="342900"/>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cs typeface="Arial" charset="0"/>
              </a:rPr>
              <a:t>Mass = 59 kg</a:t>
            </a:r>
          </a:p>
        </p:txBody>
      </p:sp>
      <p:sp>
        <p:nvSpPr>
          <p:cNvPr id="91148" name="Text Box 12"/>
          <p:cNvSpPr txBox="1">
            <a:spLocks noChangeArrowheads="1"/>
          </p:cNvSpPr>
          <p:nvPr/>
        </p:nvSpPr>
        <p:spPr bwMode="auto">
          <a:xfrm>
            <a:off x="5911850" y="5257800"/>
            <a:ext cx="1296988" cy="342900"/>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cs typeface="Arial" charset="0"/>
              </a:rPr>
              <a:t>Mass = 59 kg</a:t>
            </a:r>
          </a:p>
        </p:txBody>
      </p:sp>
      <p:sp>
        <p:nvSpPr>
          <p:cNvPr id="91149" name="Text Box 13"/>
          <p:cNvSpPr txBox="1">
            <a:spLocks noChangeArrowheads="1"/>
          </p:cNvSpPr>
          <p:nvPr/>
        </p:nvSpPr>
        <p:spPr bwMode="auto">
          <a:xfrm>
            <a:off x="1828800" y="5715000"/>
            <a:ext cx="1546225" cy="342900"/>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cs typeface="Arial" charset="0"/>
              </a:rPr>
              <a:t>Weight = 579 N</a:t>
            </a:r>
          </a:p>
        </p:txBody>
      </p:sp>
      <p:sp>
        <p:nvSpPr>
          <p:cNvPr id="91150" name="Text Box 14"/>
          <p:cNvSpPr txBox="1">
            <a:spLocks noChangeArrowheads="1"/>
          </p:cNvSpPr>
          <p:nvPr/>
        </p:nvSpPr>
        <p:spPr bwMode="auto">
          <a:xfrm>
            <a:off x="5842000" y="5721350"/>
            <a:ext cx="1438275" cy="342900"/>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400">
                <a:cs typeface="Arial" charset="0"/>
              </a:rPr>
              <a:t>Weight = 96 N</a:t>
            </a:r>
          </a:p>
        </p:txBody>
      </p:sp>
      <p:pic>
        <p:nvPicPr>
          <p:cNvPr id="91153" name="Picture 17" descr="Globe"/>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33600" y="4191000"/>
            <a:ext cx="914400" cy="909638"/>
          </a:xfrm>
          <a:prstGeom prst="rect">
            <a:avLst/>
          </a:prstGeom>
          <a:noFill/>
          <a:extLst>
            <a:ext uri="{909E8E84-426E-40DD-AFC4-6F175D3DCCD1}">
              <a14:hiddenFill xmlns:a14="http://schemas.microsoft.com/office/drawing/2010/main">
                <a:solidFill>
                  <a:srgbClr val="FFFFFF"/>
                </a:solidFill>
              </a14:hiddenFill>
            </a:ext>
          </a:extLst>
        </p:spPr>
      </p:pic>
      <p:sp>
        <p:nvSpPr>
          <p:cNvPr id="91154" name="AutoShape 18">
            <a:hlinkClick r:id="rId6" action="ppaction://hlinksldjump" highlightClick="1"/>
          </p:cNvPr>
          <p:cNvSpPr>
            <a:spLocks noChangeArrowheads="1"/>
          </p:cNvSpPr>
          <p:nvPr/>
        </p:nvSpPr>
        <p:spPr bwMode="auto">
          <a:xfrm>
            <a:off x="8077200" y="6019800"/>
            <a:ext cx="457200" cy="457200"/>
          </a:xfrm>
          <a:prstGeom prst="actionButtonReturn">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91138"/>
                                        </p:tgtEl>
                                        <p:attrNameLst>
                                          <p:attrName>style.visibility</p:attrName>
                                        </p:attrNameLst>
                                      </p:cBhvr>
                                      <p:to>
                                        <p:strVal val="visible"/>
                                      </p:to>
                                    </p:set>
                                    <p:animEffect transition="in" filter="fade">
                                      <p:cBhvr>
                                        <p:cTn id="7" dur="1000"/>
                                        <p:tgtEl>
                                          <p:spTgt spid="91138"/>
                                        </p:tgtEl>
                                      </p:cBhvr>
                                    </p:animEffect>
                                    <p:anim calcmode="lin" valueType="num">
                                      <p:cBhvr>
                                        <p:cTn id="8" dur="1000" fill="hold"/>
                                        <p:tgtEl>
                                          <p:spTgt spid="91138"/>
                                        </p:tgtEl>
                                        <p:attrNameLst>
                                          <p:attrName>ppt_x</p:attrName>
                                        </p:attrNameLst>
                                      </p:cBhvr>
                                      <p:tavLst>
                                        <p:tav tm="0">
                                          <p:val>
                                            <p:strVal val="#ppt_x"/>
                                          </p:val>
                                        </p:tav>
                                        <p:tav tm="100000">
                                          <p:val>
                                            <p:strVal val="#ppt_x"/>
                                          </p:val>
                                        </p:tav>
                                      </p:tavLst>
                                    </p:anim>
                                    <p:anim calcmode="lin" valueType="num">
                                      <p:cBhvr>
                                        <p:cTn id="9" dur="898" decel="100000" fill="hold"/>
                                        <p:tgtEl>
                                          <p:spTgt spid="91138"/>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91138"/>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91139">
                                            <p:txEl>
                                              <p:pRg st="0" end="0"/>
                                            </p:txEl>
                                          </p:spTgt>
                                        </p:tgtEl>
                                        <p:attrNameLst>
                                          <p:attrName>style.visibility</p:attrName>
                                        </p:attrNameLst>
                                      </p:cBhvr>
                                      <p:to>
                                        <p:strVal val="visible"/>
                                      </p:to>
                                    </p:set>
                                    <p:animEffect transition="in" filter="dissolve">
                                      <p:cBhvr>
                                        <p:cTn id="15" dur="500"/>
                                        <p:tgtEl>
                                          <p:spTgt spid="91139">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91139">
                                            <p:txEl>
                                              <p:pRg st="2" end="2"/>
                                            </p:txEl>
                                          </p:spTgt>
                                        </p:tgtEl>
                                        <p:attrNameLst>
                                          <p:attrName>style.visibility</p:attrName>
                                        </p:attrNameLst>
                                      </p:cBhvr>
                                      <p:to>
                                        <p:strVal val="visible"/>
                                      </p:to>
                                    </p:set>
                                    <p:animEffect transition="in" filter="dissolve">
                                      <p:cBhvr>
                                        <p:cTn id="20" dur="500"/>
                                        <p:tgtEl>
                                          <p:spTgt spid="91139">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91139">
                                            <p:txEl>
                                              <p:pRg st="3" end="3"/>
                                            </p:txEl>
                                          </p:spTgt>
                                        </p:tgtEl>
                                        <p:attrNameLst>
                                          <p:attrName>style.visibility</p:attrName>
                                        </p:attrNameLst>
                                      </p:cBhvr>
                                      <p:to>
                                        <p:strVal val="visible"/>
                                      </p:to>
                                    </p:set>
                                    <p:animEffect transition="in" filter="dissolve">
                                      <p:cBhvr>
                                        <p:cTn id="25" dur="500"/>
                                        <p:tgtEl>
                                          <p:spTgt spid="91139">
                                            <p:txEl>
                                              <p:pRg st="3" end="3"/>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6" presetClass="entr" presetSubtype="16" fill="hold" nodeType="clickEffect">
                                  <p:stCondLst>
                                    <p:cond delay="0"/>
                                  </p:stCondLst>
                                  <p:childTnLst>
                                    <p:set>
                                      <p:cBhvr>
                                        <p:cTn id="29" dur="1" fill="hold">
                                          <p:stCondLst>
                                            <p:cond delay="0"/>
                                          </p:stCondLst>
                                        </p:cTn>
                                        <p:tgtEl>
                                          <p:spTgt spid="91153"/>
                                        </p:tgtEl>
                                        <p:attrNameLst>
                                          <p:attrName>style.visibility</p:attrName>
                                        </p:attrNameLst>
                                      </p:cBhvr>
                                      <p:to>
                                        <p:strVal val="visible"/>
                                      </p:to>
                                    </p:set>
                                    <p:animEffect transition="in" filter="circle(in)">
                                      <p:cBhvr>
                                        <p:cTn id="30" dur="2000"/>
                                        <p:tgtEl>
                                          <p:spTgt spid="91153"/>
                                        </p:tgtEl>
                                      </p:cBhvr>
                                    </p:animEffect>
                                  </p:childTnLst>
                                </p:cTn>
                              </p:par>
                            </p:childTnLst>
                          </p:cTn>
                        </p:par>
                        <p:par>
                          <p:cTn id="31" fill="hold" nodeType="afterGroup">
                            <p:stCondLst>
                              <p:cond delay="2000"/>
                            </p:stCondLst>
                            <p:childTnLst>
                              <p:par>
                                <p:cTn id="32" presetID="9" presetClass="entr" presetSubtype="0" fill="hold" nodeType="afterEffect">
                                  <p:stCondLst>
                                    <p:cond delay="0"/>
                                  </p:stCondLst>
                                  <p:childTnLst>
                                    <p:set>
                                      <p:cBhvr>
                                        <p:cTn id="33" dur="1" fill="hold">
                                          <p:stCondLst>
                                            <p:cond delay="0"/>
                                          </p:stCondLst>
                                        </p:cTn>
                                        <p:tgtEl>
                                          <p:spTgt spid="91144"/>
                                        </p:tgtEl>
                                        <p:attrNameLst>
                                          <p:attrName>style.visibility</p:attrName>
                                        </p:attrNameLst>
                                      </p:cBhvr>
                                      <p:to>
                                        <p:strVal val="visible"/>
                                      </p:to>
                                    </p:set>
                                    <p:animEffect transition="in" filter="dissolve">
                                      <p:cBhvr>
                                        <p:cTn id="34" dur="500"/>
                                        <p:tgtEl>
                                          <p:spTgt spid="91144"/>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91145"/>
                                        </p:tgtEl>
                                        <p:attrNameLst>
                                          <p:attrName>style.visibility</p:attrName>
                                        </p:attrNameLst>
                                      </p:cBhvr>
                                      <p:to>
                                        <p:strVal val="visible"/>
                                      </p:to>
                                    </p:set>
                                    <p:animEffect transition="in" filter="circle(in)">
                                      <p:cBhvr>
                                        <p:cTn id="39" dur="2000"/>
                                        <p:tgtEl>
                                          <p:spTgt spid="91145"/>
                                        </p:tgtEl>
                                      </p:cBhvr>
                                    </p:animEffect>
                                  </p:childTnLst>
                                </p:cTn>
                              </p:par>
                            </p:childTnLst>
                          </p:cTn>
                        </p:par>
                        <p:par>
                          <p:cTn id="40" fill="hold" nodeType="afterGroup">
                            <p:stCondLst>
                              <p:cond delay="2000"/>
                            </p:stCondLst>
                            <p:childTnLst>
                              <p:par>
                                <p:cTn id="41" presetID="9" presetClass="entr" presetSubtype="0" fill="hold" nodeType="afterEffect">
                                  <p:stCondLst>
                                    <p:cond delay="0"/>
                                  </p:stCondLst>
                                  <p:childTnLst>
                                    <p:set>
                                      <p:cBhvr>
                                        <p:cTn id="42" dur="1" fill="hold">
                                          <p:stCondLst>
                                            <p:cond delay="0"/>
                                          </p:stCondLst>
                                        </p:cTn>
                                        <p:tgtEl>
                                          <p:spTgt spid="91146"/>
                                        </p:tgtEl>
                                        <p:attrNameLst>
                                          <p:attrName>style.visibility</p:attrName>
                                        </p:attrNameLst>
                                      </p:cBhvr>
                                      <p:to>
                                        <p:strVal val="visible"/>
                                      </p:to>
                                    </p:set>
                                    <p:animEffect transition="in" filter="dissolve">
                                      <p:cBhvr>
                                        <p:cTn id="43" dur="500"/>
                                        <p:tgtEl>
                                          <p:spTgt spid="91146"/>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4" presetClass="entr" presetSubtype="16" fill="hold" grpId="0" nodeType="clickEffect">
                                  <p:stCondLst>
                                    <p:cond delay="0"/>
                                  </p:stCondLst>
                                  <p:childTnLst>
                                    <p:set>
                                      <p:cBhvr>
                                        <p:cTn id="47" dur="1" fill="hold">
                                          <p:stCondLst>
                                            <p:cond delay="0"/>
                                          </p:stCondLst>
                                        </p:cTn>
                                        <p:tgtEl>
                                          <p:spTgt spid="91147"/>
                                        </p:tgtEl>
                                        <p:attrNameLst>
                                          <p:attrName>style.visibility</p:attrName>
                                        </p:attrNameLst>
                                      </p:cBhvr>
                                      <p:to>
                                        <p:strVal val="visible"/>
                                      </p:to>
                                    </p:set>
                                    <p:animEffect transition="in" filter="box(in)">
                                      <p:cBhvr>
                                        <p:cTn id="48" dur="500"/>
                                        <p:tgtEl>
                                          <p:spTgt spid="91147"/>
                                        </p:tgtEl>
                                      </p:cBhvr>
                                    </p:animEffect>
                                  </p:childTnLst>
                                </p:cTn>
                              </p:par>
                              <p:par>
                                <p:cTn id="49" presetID="4" presetClass="entr" presetSubtype="16" fill="hold" grpId="0" nodeType="withEffect">
                                  <p:stCondLst>
                                    <p:cond delay="0"/>
                                  </p:stCondLst>
                                  <p:childTnLst>
                                    <p:set>
                                      <p:cBhvr>
                                        <p:cTn id="50" dur="1" fill="hold">
                                          <p:stCondLst>
                                            <p:cond delay="0"/>
                                          </p:stCondLst>
                                        </p:cTn>
                                        <p:tgtEl>
                                          <p:spTgt spid="91148"/>
                                        </p:tgtEl>
                                        <p:attrNameLst>
                                          <p:attrName>style.visibility</p:attrName>
                                        </p:attrNameLst>
                                      </p:cBhvr>
                                      <p:to>
                                        <p:strVal val="visible"/>
                                      </p:to>
                                    </p:set>
                                    <p:animEffect transition="in" filter="box(in)">
                                      <p:cBhvr>
                                        <p:cTn id="51" dur="500"/>
                                        <p:tgtEl>
                                          <p:spTgt spid="91148"/>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9" presetClass="entr" presetSubtype="0" fill="hold" grpId="0" nodeType="clickEffect">
                                  <p:stCondLst>
                                    <p:cond delay="0"/>
                                  </p:stCondLst>
                                  <p:childTnLst>
                                    <p:set>
                                      <p:cBhvr>
                                        <p:cTn id="55" dur="1" fill="hold">
                                          <p:stCondLst>
                                            <p:cond delay="0"/>
                                          </p:stCondLst>
                                        </p:cTn>
                                        <p:tgtEl>
                                          <p:spTgt spid="91140">
                                            <p:txEl>
                                              <p:pRg st="0" end="0"/>
                                            </p:txEl>
                                          </p:spTgt>
                                        </p:tgtEl>
                                        <p:attrNameLst>
                                          <p:attrName>style.visibility</p:attrName>
                                        </p:attrNameLst>
                                      </p:cBhvr>
                                      <p:to>
                                        <p:strVal val="visible"/>
                                      </p:to>
                                    </p:set>
                                    <p:animEffect transition="in" filter="dissolve">
                                      <p:cBhvr>
                                        <p:cTn id="56" dur="500"/>
                                        <p:tgtEl>
                                          <p:spTgt spid="91140">
                                            <p:txEl>
                                              <p:pRg st="0" end="0"/>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9" presetClass="entr" presetSubtype="0" fill="hold" grpId="0" nodeType="clickEffect">
                                  <p:stCondLst>
                                    <p:cond delay="0"/>
                                  </p:stCondLst>
                                  <p:childTnLst>
                                    <p:set>
                                      <p:cBhvr>
                                        <p:cTn id="60" dur="1" fill="hold">
                                          <p:stCondLst>
                                            <p:cond delay="0"/>
                                          </p:stCondLst>
                                        </p:cTn>
                                        <p:tgtEl>
                                          <p:spTgt spid="91140">
                                            <p:txEl>
                                              <p:pRg st="2" end="2"/>
                                            </p:txEl>
                                          </p:spTgt>
                                        </p:tgtEl>
                                        <p:attrNameLst>
                                          <p:attrName>style.visibility</p:attrName>
                                        </p:attrNameLst>
                                      </p:cBhvr>
                                      <p:to>
                                        <p:strVal val="visible"/>
                                      </p:to>
                                    </p:set>
                                    <p:animEffect transition="in" filter="dissolve">
                                      <p:cBhvr>
                                        <p:cTn id="61" dur="500"/>
                                        <p:tgtEl>
                                          <p:spTgt spid="91140">
                                            <p:txEl>
                                              <p:pRg st="2" end="2"/>
                                            </p:txEl>
                                          </p:spTgt>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9" presetClass="entr" presetSubtype="0" fill="hold" grpId="0" nodeType="clickEffect">
                                  <p:stCondLst>
                                    <p:cond delay="0"/>
                                  </p:stCondLst>
                                  <p:childTnLst>
                                    <p:set>
                                      <p:cBhvr>
                                        <p:cTn id="65" dur="1" fill="hold">
                                          <p:stCondLst>
                                            <p:cond delay="0"/>
                                          </p:stCondLst>
                                        </p:cTn>
                                        <p:tgtEl>
                                          <p:spTgt spid="91140">
                                            <p:txEl>
                                              <p:pRg st="3" end="3"/>
                                            </p:txEl>
                                          </p:spTgt>
                                        </p:tgtEl>
                                        <p:attrNameLst>
                                          <p:attrName>style.visibility</p:attrName>
                                        </p:attrNameLst>
                                      </p:cBhvr>
                                      <p:to>
                                        <p:strVal val="visible"/>
                                      </p:to>
                                    </p:set>
                                    <p:animEffect transition="in" filter="dissolve">
                                      <p:cBhvr>
                                        <p:cTn id="66" dur="500"/>
                                        <p:tgtEl>
                                          <p:spTgt spid="91140">
                                            <p:txEl>
                                              <p:pRg st="3" end="3"/>
                                            </p:txEl>
                                          </p:spTgt>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4" presetClass="entr" presetSubtype="16" fill="hold" grpId="0" nodeType="clickEffect">
                                  <p:stCondLst>
                                    <p:cond delay="0"/>
                                  </p:stCondLst>
                                  <p:childTnLst>
                                    <p:set>
                                      <p:cBhvr>
                                        <p:cTn id="70" dur="1" fill="hold">
                                          <p:stCondLst>
                                            <p:cond delay="0"/>
                                          </p:stCondLst>
                                        </p:cTn>
                                        <p:tgtEl>
                                          <p:spTgt spid="91149"/>
                                        </p:tgtEl>
                                        <p:attrNameLst>
                                          <p:attrName>style.visibility</p:attrName>
                                        </p:attrNameLst>
                                      </p:cBhvr>
                                      <p:to>
                                        <p:strVal val="visible"/>
                                      </p:to>
                                    </p:set>
                                    <p:animEffect transition="in" filter="box(in)">
                                      <p:cBhvr>
                                        <p:cTn id="71" dur="500"/>
                                        <p:tgtEl>
                                          <p:spTgt spid="91149"/>
                                        </p:tgtEl>
                                      </p:cBhvr>
                                    </p:animEffect>
                                  </p:childTnLst>
                                </p:cTn>
                              </p:par>
                              <p:par>
                                <p:cTn id="72" presetID="4" presetClass="entr" presetSubtype="16" fill="hold" grpId="0" nodeType="withEffect">
                                  <p:stCondLst>
                                    <p:cond delay="0"/>
                                  </p:stCondLst>
                                  <p:childTnLst>
                                    <p:set>
                                      <p:cBhvr>
                                        <p:cTn id="73" dur="1" fill="hold">
                                          <p:stCondLst>
                                            <p:cond delay="0"/>
                                          </p:stCondLst>
                                        </p:cTn>
                                        <p:tgtEl>
                                          <p:spTgt spid="91150"/>
                                        </p:tgtEl>
                                        <p:attrNameLst>
                                          <p:attrName>style.visibility</p:attrName>
                                        </p:attrNameLst>
                                      </p:cBhvr>
                                      <p:to>
                                        <p:strVal val="visible"/>
                                      </p:to>
                                    </p:set>
                                    <p:animEffect transition="in" filter="box(in)">
                                      <p:cBhvr>
                                        <p:cTn id="74" dur="500"/>
                                        <p:tgtEl>
                                          <p:spTgt spid="91150"/>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4" presetClass="entr" presetSubtype="16" fill="hold" grpId="0" nodeType="clickEffect">
                                  <p:stCondLst>
                                    <p:cond delay="0"/>
                                  </p:stCondLst>
                                  <p:childTnLst>
                                    <p:set>
                                      <p:cBhvr>
                                        <p:cTn id="78" dur="1" fill="hold">
                                          <p:stCondLst>
                                            <p:cond delay="0"/>
                                          </p:stCondLst>
                                        </p:cTn>
                                        <p:tgtEl>
                                          <p:spTgt spid="91142"/>
                                        </p:tgtEl>
                                        <p:attrNameLst>
                                          <p:attrName>style.visibility</p:attrName>
                                        </p:attrNameLst>
                                      </p:cBhvr>
                                      <p:to>
                                        <p:strVal val="visible"/>
                                      </p:to>
                                    </p:set>
                                    <p:animEffect transition="in" filter="box(in)">
                                      <p:cBhvr>
                                        <p:cTn id="79" dur="500"/>
                                        <p:tgtEl>
                                          <p:spTgt spid="91142"/>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911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p:bldP spid="91139" grpId="0" uiExpand="1" build="p"/>
      <p:bldP spid="91140" grpId="0" build="p"/>
      <p:bldP spid="91141" grpId="0" animBg="1"/>
      <p:bldP spid="91142" grpId="0" animBg="1"/>
      <p:bldP spid="91145" grpId="0" animBg="1"/>
      <p:bldP spid="91147" grpId="0" animBg="1"/>
      <p:bldP spid="91148" grpId="0" animBg="1"/>
      <p:bldP spid="91149" grpId="0" animBg="1"/>
      <p:bldP spid="91150"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latin typeface="Comic Sans MS" pitchFamily="66" charset="0"/>
              </a:rPr>
              <a:t>5 Physical States of Matter</a:t>
            </a:r>
          </a:p>
        </p:txBody>
      </p:sp>
      <p:sp>
        <p:nvSpPr>
          <p:cNvPr id="44035" name="Rectangle 3"/>
          <p:cNvSpPr>
            <a:spLocks noGrp="1" noChangeArrowheads="1"/>
          </p:cNvSpPr>
          <p:nvPr>
            <p:ph type="body" idx="1"/>
          </p:nvPr>
        </p:nvSpPr>
        <p:spPr>
          <a:xfrm>
            <a:off x="762000" y="1752600"/>
            <a:ext cx="8077200" cy="4648200"/>
          </a:xfrm>
        </p:spPr>
        <p:txBody>
          <a:bodyPr/>
          <a:lstStyle/>
          <a:p>
            <a:pPr algn="ctr"/>
            <a:r>
              <a:rPr lang="en-US" altLang="en-US" sz="4000">
                <a:latin typeface="Comic Sans MS" pitchFamily="66" charset="0"/>
              </a:rPr>
              <a:t>Bose-Einstein </a:t>
            </a:r>
          </a:p>
          <a:p>
            <a:pPr algn="ctr"/>
            <a:endParaRPr lang="en-US" altLang="en-US" sz="2800">
              <a:latin typeface="Comic Sans MS" pitchFamily="66" charset="0"/>
            </a:endParaRPr>
          </a:p>
          <a:p>
            <a:pPr algn="ctr"/>
            <a:r>
              <a:rPr lang="en-US" altLang="en-US" sz="4000">
                <a:latin typeface="Comic Sans MS" pitchFamily="66" charset="0"/>
              </a:rPr>
              <a:t>Solid </a:t>
            </a:r>
          </a:p>
          <a:p>
            <a:pPr algn="ctr"/>
            <a:r>
              <a:rPr lang="en-US" altLang="en-US" sz="4000">
                <a:latin typeface="Comic Sans MS" pitchFamily="66" charset="0"/>
              </a:rPr>
              <a:t>Liquid</a:t>
            </a:r>
          </a:p>
          <a:p>
            <a:pPr algn="ctr"/>
            <a:r>
              <a:rPr lang="en-US" altLang="en-US" sz="4000">
                <a:latin typeface="Comic Sans MS" pitchFamily="66" charset="0"/>
              </a:rPr>
              <a:t>Gas</a:t>
            </a:r>
          </a:p>
          <a:p>
            <a:pPr algn="ctr"/>
            <a:r>
              <a:rPr lang="en-US" altLang="en-US" sz="4000">
                <a:latin typeface="Comic Sans MS" pitchFamily="66" charset="0"/>
              </a:rPr>
              <a:t>Plasma</a:t>
            </a:r>
          </a:p>
        </p:txBody>
      </p:sp>
      <p:sp>
        <p:nvSpPr>
          <p:cNvPr id="44036" name="Text Box 4"/>
          <p:cNvSpPr txBox="1">
            <a:spLocks noChangeArrowheads="1"/>
          </p:cNvSpPr>
          <p:nvPr/>
        </p:nvSpPr>
        <p:spPr bwMode="auto">
          <a:xfrm>
            <a:off x="3684588" y="2444750"/>
            <a:ext cx="2390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(Newest State)</a:t>
            </a:r>
          </a:p>
        </p:txBody>
      </p:sp>
      <p:sp>
        <p:nvSpPr>
          <p:cNvPr id="44038" name="AutoShape 6">
            <a:hlinkClick r:id="rId2" action="ppaction://hlinksldjump" highlightClick="1"/>
          </p:cNvPr>
          <p:cNvSpPr>
            <a:spLocks noChangeArrowheads="1"/>
          </p:cNvSpPr>
          <p:nvPr/>
        </p:nvSpPr>
        <p:spPr bwMode="auto">
          <a:xfrm>
            <a:off x="8077200" y="6019800"/>
            <a:ext cx="457200" cy="457200"/>
          </a:xfrm>
          <a:prstGeom prst="actionButtonReturn">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fade">
                                      <p:cBhvr>
                                        <p:cTn id="7" dur="1000"/>
                                        <p:tgtEl>
                                          <p:spTgt spid="44034"/>
                                        </p:tgtEl>
                                      </p:cBhvr>
                                    </p:animEffect>
                                    <p:anim calcmode="lin" valueType="num">
                                      <p:cBhvr>
                                        <p:cTn id="8" dur="1000" fill="hold"/>
                                        <p:tgtEl>
                                          <p:spTgt spid="44034"/>
                                        </p:tgtEl>
                                        <p:attrNameLst>
                                          <p:attrName>ppt_x</p:attrName>
                                        </p:attrNameLst>
                                      </p:cBhvr>
                                      <p:tavLst>
                                        <p:tav tm="0">
                                          <p:val>
                                            <p:strVal val="#ppt_x"/>
                                          </p:val>
                                        </p:tav>
                                        <p:tav tm="100000">
                                          <p:val>
                                            <p:strVal val="#ppt_x"/>
                                          </p:val>
                                        </p:tav>
                                      </p:tavLst>
                                    </p:anim>
                                    <p:anim calcmode="lin" valueType="num">
                                      <p:cBhvr>
                                        <p:cTn id="9" dur="898" decel="100000" fill="hold"/>
                                        <p:tgtEl>
                                          <p:spTgt spid="44034"/>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4034"/>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4035">
                                            <p:txEl>
                                              <p:pRg st="0" end="0"/>
                                            </p:txEl>
                                          </p:spTgt>
                                        </p:tgtEl>
                                        <p:attrNameLst>
                                          <p:attrName>style.visibility</p:attrName>
                                        </p:attrNameLst>
                                      </p:cBhvr>
                                      <p:to>
                                        <p:strVal val="visible"/>
                                      </p:to>
                                    </p:set>
                                    <p:animEffect transition="in" filter="fade">
                                      <p:cBhvr>
                                        <p:cTn id="15" dur="1000"/>
                                        <p:tgtEl>
                                          <p:spTgt spid="44035">
                                            <p:txEl>
                                              <p:pRg st="0" end="0"/>
                                            </p:txEl>
                                          </p:spTgt>
                                        </p:tgtEl>
                                      </p:cBhvr>
                                    </p:animEffect>
                                    <p:anim calcmode="lin" valueType="num">
                                      <p:cBhvr>
                                        <p:cTn id="16" dur="10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44035">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44035">
                                            <p:txEl>
                                              <p:pRg st="0" end="0"/>
                                            </p:txEl>
                                          </p:spTgt>
                                        </p:tgtEl>
                                        <p:attrNameLst>
                                          <p:attrName>ppt_y</p:attrName>
                                        </p:attrNameLst>
                                      </p:cBhvr>
                                      <p:tavLst>
                                        <p:tav tm="0">
                                          <p:val>
                                            <p:strVal val="#ppt_y-.03"/>
                                          </p:val>
                                        </p:tav>
                                        <p:tav tm="100000">
                                          <p:val>
                                            <p:strVal val="#ppt_y"/>
                                          </p:val>
                                        </p:tav>
                                      </p:tavLst>
                                    </p:anim>
                                  </p:childTnLst>
                                </p:cTn>
                              </p:par>
                            </p:childTnLst>
                          </p:cTn>
                        </p:par>
                        <p:par>
                          <p:cTn id="19" fill="hold" nodeType="afterGroup">
                            <p:stCondLst>
                              <p:cond delay="1000"/>
                            </p:stCondLst>
                            <p:childTnLst>
                              <p:par>
                                <p:cTn id="20" presetID="4" presetClass="entr" presetSubtype="16" fill="hold" grpId="0" nodeType="afterEffect">
                                  <p:stCondLst>
                                    <p:cond delay="0"/>
                                  </p:stCondLst>
                                  <p:childTnLst>
                                    <p:set>
                                      <p:cBhvr>
                                        <p:cTn id="21" dur="1" fill="hold">
                                          <p:stCondLst>
                                            <p:cond delay="0"/>
                                          </p:stCondLst>
                                        </p:cTn>
                                        <p:tgtEl>
                                          <p:spTgt spid="44036"/>
                                        </p:tgtEl>
                                        <p:attrNameLst>
                                          <p:attrName>style.visibility</p:attrName>
                                        </p:attrNameLst>
                                      </p:cBhvr>
                                      <p:to>
                                        <p:strVal val="visible"/>
                                      </p:to>
                                    </p:set>
                                    <p:animEffect transition="in" filter="box(in)">
                                      <p:cBhvr>
                                        <p:cTn id="22" dur="500"/>
                                        <p:tgtEl>
                                          <p:spTgt spid="4403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44035">
                                            <p:txEl>
                                              <p:pRg st="2" end="2"/>
                                            </p:txEl>
                                          </p:spTgt>
                                        </p:tgtEl>
                                        <p:attrNameLst>
                                          <p:attrName>style.visibility</p:attrName>
                                        </p:attrNameLst>
                                      </p:cBhvr>
                                      <p:to>
                                        <p:strVal val="visible"/>
                                      </p:to>
                                    </p:set>
                                    <p:animEffect transition="in" filter="fade">
                                      <p:cBhvr>
                                        <p:cTn id="27" dur="1000"/>
                                        <p:tgtEl>
                                          <p:spTgt spid="44035">
                                            <p:txEl>
                                              <p:pRg st="2" end="2"/>
                                            </p:txEl>
                                          </p:spTgt>
                                        </p:tgtEl>
                                      </p:cBhvr>
                                    </p:animEffect>
                                    <p:anim calcmode="lin" valueType="num">
                                      <p:cBhvr>
                                        <p:cTn id="28" dur="10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44035">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4403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44035">
                                            <p:txEl>
                                              <p:pRg st="3" end="3"/>
                                            </p:txEl>
                                          </p:spTgt>
                                        </p:tgtEl>
                                        <p:attrNameLst>
                                          <p:attrName>style.visibility</p:attrName>
                                        </p:attrNameLst>
                                      </p:cBhvr>
                                      <p:to>
                                        <p:strVal val="visible"/>
                                      </p:to>
                                    </p:set>
                                    <p:animEffect transition="in" filter="fade">
                                      <p:cBhvr>
                                        <p:cTn id="35" dur="1000"/>
                                        <p:tgtEl>
                                          <p:spTgt spid="44035">
                                            <p:txEl>
                                              <p:pRg st="3" end="3"/>
                                            </p:txEl>
                                          </p:spTgt>
                                        </p:tgtEl>
                                      </p:cBhvr>
                                    </p:animEffect>
                                    <p:anim calcmode="lin" valueType="num">
                                      <p:cBhvr>
                                        <p:cTn id="36" dur="1000" fill="hold"/>
                                        <p:tgtEl>
                                          <p:spTgt spid="44035">
                                            <p:txEl>
                                              <p:pRg st="3" end="3"/>
                                            </p:txEl>
                                          </p:spTgt>
                                        </p:tgtEl>
                                        <p:attrNameLst>
                                          <p:attrName>ppt_x</p:attrName>
                                        </p:attrNameLst>
                                      </p:cBhvr>
                                      <p:tavLst>
                                        <p:tav tm="0">
                                          <p:val>
                                            <p:strVal val="#ppt_x"/>
                                          </p:val>
                                        </p:tav>
                                        <p:tav tm="100000">
                                          <p:val>
                                            <p:strVal val="#ppt_x"/>
                                          </p:val>
                                        </p:tav>
                                      </p:tavLst>
                                    </p:anim>
                                    <p:anim calcmode="lin" valueType="num">
                                      <p:cBhvr>
                                        <p:cTn id="37" dur="898" decel="100000" fill="hold"/>
                                        <p:tgtEl>
                                          <p:spTgt spid="44035">
                                            <p:txEl>
                                              <p:pRg st="3" end="3"/>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898"/>
                                          </p:stCondLst>
                                        </p:cTn>
                                        <p:tgtEl>
                                          <p:spTgt spid="44035">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37" presetClass="entr" presetSubtype="0" fill="hold" grpId="0" nodeType="clickEffect">
                                  <p:stCondLst>
                                    <p:cond delay="0"/>
                                  </p:stCondLst>
                                  <p:childTnLst>
                                    <p:set>
                                      <p:cBhvr>
                                        <p:cTn id="42" dur="1" fill="hold">
                                          <p:stCondLst>
                                            <p:cond delay="0"/>
                                          </p:stCondLst>
                                        </p:cTn>
                                        <p:tgtEl>
                                          <p:spTgt spid="44035">
                                            <p:txEl>
                                              <p:pRg st="4" end="4"/>
                                            </p:txEl>
                                          </p:spTgt>
                                        </p:tgtEl>
                                        <p:attrNameLst>
                                          <p:attrName>style.visibility</p:attrName>
                                        </p:attrNameLst>
                                      </p:cBhvr>
                                      <p:to>
                                        <p:strVal val="visible"/>
                                      </p:to>
                                    </p:set>
                                    <p:animEffect transition="in" filter="fade">
                                      <p:cBhvr>
                                        <p:cTn id="43" dur="1000"/>
                                        <p:tgtEl>
                                          <p:spTgt spid="44035">
                                            <p:txEl>
                                              <p:pRg st="4" end="4"/>
                                            </p:txEl>
                                          </p:spTgt>
                                        </p:tgtEl>
                                      </p:cBhvr>
                                    </p:animEffect>
                                    <p:anim calcmode="lin" valueType="num">
                                      <p:cBhvr>
                                        <p:cTn id="44" dur="1000" fill="hold"/>
                                        <p:tgtEl>
                                          <p:spTgt spid="44035">
                                            <p:txEl>
                                              <p:pRg st="4" end="4"/>
                                            </p:txEl>
                                          </p:spTgt>
                                        </p:tgtEl>
                                        <p:attrNameLst>
                                          <p:attrName>ppt_x</p:attrName>
                                        </p:attrNameLst>
                                      </p:cBhvr>
                                      <p:tavLst>
                                        <p:tav tm="0">
                                          <p:val>
                                            <p:strVal val="#ppt_x"/>
                                          </p:val>
                                        </p:tav>
                                        <p:tav tm="100000">
                                          <p:val>
                                            <p:strVal val="#ppt_x"/>
                                          </p:val>
                                        </p:tav>
                                      </p:tavLst>
                                    </p:anim>
                                    <p:anim calcmode="lin" valueType="num">
                                      <p:cBhvr>
                                        <p:cTn id="45" dur="898" decel="100000" fill="hold"/>
                                        <p:tgtEl>
                                          <p:spTgt spid="44035">
                                            <p:txEl>
                                              <p:pRg st="4" end="4"/>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898"/>
                                          </p:stCondLst>
                                        </p:cTn>
                                        <p:tgtEl>
                                          <p:spTgt spid="44035">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37" presetClass="entr" presetSubtype="0" fill="hold" grpId="0" nodeType="clickEffect">
                                  <p:stCondLst>
                                    <p:cond delay="0"/>
                                  </p:stCondLst>
                                  <p:childTnLst>
                                    <p:set>
                                      <p:cBhvr>
                                        <p:cTn id="50" dur="1" fill="hold">
                                          <p:stCondLst>
                                            <p:cond delay="0"/>
                                          </p:stCondLst>
                                        </p:cTn>
                                        <p:tgtEl>
                                          <p:spTgt spid="44035">
                                            <p:txEl>
                                              <p:pRg st="5" end="5"/>
                                            </p:txEl>
                                          </p:spTgt>
                                        </p:tgtEl>
                                        <p:attrNameLst>
                                          <p:attrName>style.visibility</p:attrName>
                                        </p:attrNameLst>
                                      </p:cBhvr>
                                      <p:to>
                                        <p:strVal val="visible"/>
                                      </p:to>
                                    </p:set>
                                    <p:animEffect transition="in" filter="fade">
                                      <p:cBhvr>
                                        <p:cTn id="51" dur="1000"/>
                                        <p:tgtEl>
                                          <p:spTgt spid="44035">
                                            <p:txEl>
                                              <p:pRg st="5" end="5"/>
                                            </p:txEl>
                                          </p:spTgt>
                                        </p:tgtEl>
                                      </p:cBhvr>
                                    </p:animEffect>
                                    <p:anim calcmode="lin" valueType="num">
                                      <p:cBhvr>
                                        <p:cTn id="52" dur="1000" fill="hold"/>
                                        <p:tgtEl>
                                          <p:spTgt spid="44035">
                                            <p:txEl>
                                              <p:pRg st="5" end="5"/>
                                            </p:txEl>
                                          </p:spTgt>
                                        </p:tgtEl>
                                        <p:attrNameLst>
                                          <p:attrName>ppt_x</p:attrName>
                                        </p:attrNameLst>
                                      </p:cBhvr>
                                      <p:tavLst>
                                        <p:tav tm="0">
                                          <p:val>
                                            <p:strVal val="#ppt_x"/>
                                          </p:val>
                                        </p:tav>
                                        <p:tav tm="100000">
                                          <p:val>
                                            <p:strVal val="#ppt_x"/>
                                          </p:val>
                                        </p:tav>
                                      </p:tavLst>
                                    </p:anim>
                                    <p:anim calcmode="lin" valueType="num">
                                      <p:cBhvr>
                                        <p:cTn id="53" dur="898" decel="100000" fill="hold"/>
                                        <p:tgtEl>
                                          <p:spTgt spid="44035">
                                            <p:txEl>
                                              <p:pRg st="5" end="5"/>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898"/>
                                          </p:stCondLst>
                                        </p:cTn>
                                        <p:tgtEl>
                                          <p:spTgt spid="44035">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44035" grpId="0" uiExpand="1" build="p"/>
      <p:bldP spid="44036"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altLang="en-US">
                <a:latin typeface="Comic Sans MS" pitchFamily="66" charset="0"/>
              </a:rPr>
              <a:t>Bose-Einstein Condensate</a:t>
            </a:r>
          </a:p>
        </p:txBody>
      </p:sp>
      <p:sp>
        <p:nvSpPr>
          <p:cNvPr id="117763" name="Oval 3"/>
          <p:cNvSpPr>
            <a:spLocks noChangeArrowheads="1"/>
          </p:cNvSpPr>
          <p:nvPr/>
        </p:nvSpPr>
        <p:spPr bwMode="auto">
          <a:xfrm rot="-1234700">
            <a:off x="6273800" y="4457700"/>
            <a:ext cx="609600" cy="6096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764" name="Rectangle 4"/>
          <p:cNvSpPr>
            <a:spLocks noChangeArrowheads="1"/>
          </p:cNvSpPr>
          <p:nvPr/>
        </p:nvSpPr>
        <p:spPr bwMode="auto">
          <a:xfrm>
            <a:off x="6096000" y="3124200"/>
            <a:ext cx="1981200" cy="2133600"/>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765" name="Oval 5"/>
          <p:cNvSpPr>
            <a:spLocks noChangeArrowheads="1"/>
          </p:cNvSpPr>
          <p:nvPr/>
        </p:nvSpPr>
        <p:spPr bwMode="auto">
          <a:xfrm rot="-1234700">
            <a:off x="6781800" y="4457700"/>
            <a:ext cx="609600" cy="6096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766" name="Oval 6"/>
          <p:cNvSpPr>
            <a:spLocks noChangeArrowheads="1"/>
          </p:cNvSpPr>
          <p:nvPr/>
        </p:nvSpPr>
        <p:spPr bwMode="auto">
          <a:xfrm rot="-1234700">
            <a:off x="7289800" y="4457700"/>
            <a:ext cx="609600" cy="6096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767" name="Oval 7"/>
          <p:cNvSpPr>
            <a:spLocks noChangeArrowheads="1"/>
          </p:cNvSpPr>
          <p:nvPr/>
        </p:nvSpPr>
        <p:spPr bwMode="auto">
          <a:xfrm rot="-1234700">
            <a:off x="6261100" y="3886200"/>
            <a:ext cx="609600" cy="6096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769" name="Oval 9"/>
          <p:cNvSpPr>
            <a:spLocks noChangeArrowheads="1"/>
          </p:cNvSpPr>
          <p:nvPr/>
        </p:nvSpPr>
        <p:spPr bwMode="auto">
          <a:xfrm rot="-1234700">
            <a:off x="7289800" y="3886200"/>
            <a:ext cx="609600" cy="6096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768" name="Oval 8"/>
          <p:cNvSpPr>
            <a:spLocks noChangeArrowheads="1"/>
          </p:cNvSpPr>
          <p:nvPr/>
        </p:nvSpPr>
        <p:spPr bwMode="auto">
          <a:xfrm rot="-1234700">
            <a:off x="6781800" y="3886200"/>
            <a:ext cx="609600" cy="6096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770" name="Oval 10"/>
          <p:cNvSpPr>
            <a:spLocks noChangeArrowheads="1"/>
          </p:cNvSpPr>
          <p:nvPr/>
        </p:nvSpPr>
        <p:spPr bwMode="auto">
          <a:xfrm rot="-1234700">
            <a:off x="7289800" y="3314700"/>
            <a:ext cx="609600" cy="6096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771" name="Oval 11"/>
          <p:cNvSpPr>
            <a:spLocks noChangeArrowheads="1"/>
          </p:cNvSpPr>
          <p:nvPr/>
        </p:nvSpPr>
        <p:spPr bwMode="auto">
          <a:xfrm rot="-1234700">
            <a:off x="6781800" y="3314700"/>
            <a:ext cx="609600" cy="6096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772" name="Oval 12"/>
          <p:cNvSpPr>
            <a:spLocks noChangeArrowheads="1"/>
          </p:cNvSpPr>
          <p:nvPr/>
        </p:nvSpPr>
        <p:spPr bwMode="auto">
          <a:xfrm rot="-1234700">
            <a:off x="6273800" y="3314700"/>
            <a:ext cx="609600" cy="6096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7773" name="Rectangle 13"/>
          <p:cNvSpPr>
            <a:spLocks noGrp="1" noChangeArrowheads="1"/>
          </p:cNvSpPr>
          <p:nvPr>
            <p:ph type="body" sz="half" idx="1"/>
          </p:nvPr>
        </p:nvSpPr>
        <p:spPr>
          <a:xfrm>
            <a:off x="1295400" y="1981200"/>
            <a:ext cx="3733800" cy="4114800"/>
          </a:xfrm>
          <a:solidFill>
            <a:srgbClr val="FFFFFF"/>
          </a:solidFill>
          <a:ln w="19050">
            <a:solidFill>
              <a:schemeClr val="tx1"/>
            </a:solidFill>
            <a:miter lim="800000"/>
            <a:headEnd/>
            <a:tailEnd/>
          </a:ln>
        </p:spPr>
        <p:txBody>
          <a:bodyPr/>
          <a:lstStyle/>
          <a:p>
            <a:pPr>
              <a:lnSpc>
                <a:spcPct val="80000"/>
              </a:lnSpc>
            </a:pPr>
            <a:r>
              <a:rPr lang="en-US" altLang="en-US" sz="2400">
                <a:latin typeface="Comic Sans MS" pitchFamily="66" charset="0"/>
              </a:rPr>
              <a:t>Exist at extremely cold temperatures (around absolute zero or -460 </a:t>
            </a:r>
            <a:r>
              <a:rPr lang="en-US" altLang="en-US" sz="2400" baseline="30000">
                <a:latin typeface="Comic Sans MS" pitchFamily="66" charset="0"/>
              </a:rPr>
              <a:t>o</a:t>
            </a:r>
            <a:r>
              <a:rPr lang="en-US" altLang="en-US" sz="2400">
                <a:latin typeface="Comic Sans MS" pitchFamily="66" charset="0"/>
              </a:rPr>
              <a:t>F)</a:t>
            </a:r>
          </a:p>
          <a:p>
            <a:pPr>
              <a:lnSpc>
                <a:spcPct val="80000"/>
              </a:lnSpc>
            </a:pPr>
            <a:r>
              <a:rPr lang="en-US" altLang="en-US" sz="2400">
                <a:latin typeface="Comic Sans MS" pitchFamily="66" charset="0"/>
              </a:rPr>
              <a:t>Particles are super unexcited</a:t>
            </a:r>
          </a:p>
          <a:p>
            <a:pPr>
              <a:lnSpc>
                <a:spcPct val="80000"/>
              </a:lnSpc>
            </a:pPr>
            <a:r>
              <a:rPr lang="en-US" altLang="en-US" sz="2400">
                <a:latin typeface="Comic Sans MS" pitchFamily="66" charset="0"/>
              </a:rPr>
              <a:t>Particles lock or “clump” together so firmly that they move as a single unit</a:t>
            </a:r>
          </a:p>
          <a:p>
            <a:pPr>
              <a:lnSpc>
                <a:spcPct val="80000"/>
              </a:lnSpc>
            </a:pPr>
            <a:r>
              <a:rPr lang="en-US" altLang="en-US" sz="2400">
                <a:latin typeface="Comic Sans MS" pitchFamily="66" charset="0"/>
              </a:rPr>
              <a:t>Definite shape and volume (?)</a:t>
            </a:r>
          </a:p>
          <a:p>
            <a:pPr>
              <a:lnSpc>
                <a:spcPct val="80000"/>
              </a:lnSpc>
            </a:pPr>
            <a:endParaRPr lang="en-US" altLang="en-US" sz="2400">
              <a:latin typeface="Comic Sans MS" pitchFamily="66" charset="0"/>
            </a:endParaRPr>
          </a:p>
        </p:txBody>
      </p:sp>
      <p:sp>
        <p:nvSpPr>
          <p:cNvPr id="117774" name="AutoShape 14">
            <a:hlinkClick r:id="rId2" action="ppaction://hlinksldjump" highlightClick="1"/>
          </p:cNvPr>
          <p:cNvSpPr>
            <a:spLocks noChangeArrowheads="1"/>
          </p:cNvSpPr>
          <p:nvPr/>
        </p:nvSpPr>
        <p:spPr bwMode="auto">
          <a:xfrm>
            <a:off x="8077200" y="6019800"/>
            <a:ext cx="457200" cy="457200"/>
          </a:xfrm>
          <a:prstGeom prst="actionButtonReturn">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17762"/>
                                        </p:tgtEl>
                                        <p:attrNameLst>
                                          <p:attrName>style.visibility</p:attrName>
                                        </p:attrNameLst>
                                      </p:cBhvr>
                                      <p:to>
                                        <p:strVal val="visible"/>
                                      </p:to>
                                    </p:set>
                                    <p:animEffect transition="in" filter="fade">
                                      <p:cBhvr>
                                        <p:cTn id="7" dur="1000"/>
                                        <p:tgtEl>
                                          <p:spTgt spid="117762"/>
                                        </p:tgtEl>
                                      </p:cBhvr>
                                    </p:animEffect>
                                    <p:anim calcmode="lin" valueType="num">
                                      <p:cBhvr>
                                        <p:cTn id="8" dur="1000" fill="hold"/>
                                        <p:tgtEl>
                                          <p:spTgt spid="117762"/>
                                        </p:tgtEl>
                                        <p:attrNameLst>
                                          <p:attrName>ppt_x</p:attrName>
                                        </p:attrNameLst>
                                      </p:cBhvr>
                                      <p:tavLst>
                                        <p:tav tm="0">
                                          <p:val>
                                            <p:strVal val="#ppt_x"/>
                                          </p:val>
                                        </p:tav>
                                        <p:tav tm="100000">
                                          <p:val>
                                            <p:strVal val="#ppt_x"/>
                                          </p:val>
                                        </p:tav>
                                      </p:tavLst>
                                    </p:anim>
                                    <p:anim calcmode="lin" valueType="num">
                                      <p:cBhvr>
                                        <p:cTn id="9" dur="898" decel="100000" fill="hold"/>
                                        <p:tgtEl>
                                          <p:spTgt spid="117762"/>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17762"/>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63" presetClass="path" presetSubtype="0" repeatCount="indefinite" accel="50000" decel="50000" autoRev="1" fill="hold" grpId="0" nodeType="clickEffect">
                                  <p:stCondLst>
                                    <p:cond delay="0"/>
                                  </p:stCondLst>
                                  <p:childTnLst>
                                    <p:animMotion origin="layout" path="M 0.0 -3.33333E-6 L 0.00417 -0.00555 " pathEditMode="relative" rAng="0" ptsTypes="AA">
                                      <p:cBhvr>
                                        <p:cTn id="14" dur="5000" fill="hold"/>
                                        <p:tgtEl>
                                          <p:spTgt spid="117763"/>
                                        </p:tgtEl>
                                        <p:attrNameLst>
                                          <p:attrName>ppt_x</p:attrName>
                                          <p:attrName>ppt_y</p:attrName>
                                        </p:attrNameLst>
                                      </p:cBhvr>
                                      <p:rCtr x="208" y="-278"/>
                                    </p:animMotion>
                                  </p:childTnLst>
                                </p:cTn>
                              </p:par>
                              <p:par>
                                <p:cTn id="15" presetID="63" presetClass="path" presetSubtype="0" repeatCount="indefinite" accel="50000" decel="50000" autoRev="1" fill="hold" grpId="0" nodeType="withEffect">
                                  <p:stCondLst>
                                    <p:cond delay="0"/>
                                  </p:stCondLst>
                                  <p:childTnLst>
                                    <p:animMotion origin="layout" path="M 0.0 -3.33333E-6 L 0.00417 -0.00555 " pathEditMode="relative" rAng="0" ptsTypes="AA">
                                      <p:cBhvr>
                                        <p:cTn id="16" dur="5000" fill="hold"/>
                                        <p:tgtEl>
                                          <p:spTgt spid="117765"/>
                                        </p:tgtEl>
                                        <p:attrNameLst>
                                          <p:attrName>ppt_x</p:attrName>
                                          <p:attrName>ppt_y</p:attrName>
                                        </p:attrNameLst>
                                      </p:cBhvr>
                                      <p:rCtr x="208" y="-278"/>
                                    </p:animMotion>
                                  </p:childTnLst>
                                </p:cTn>
                              </p:par>
                              <p:par>
                                <p:cTn id="17" presetID="63" presetClass="path" presetSubtype="0" repeatCount="indefinite" accel="50000" decel="50000" autoRev="1" fill="hold" grpId="0" nodeType="withEffect">
                                  <p:stCondLst>
                                    <p:cond delay="0"/>
                                  </p:stCondLst>
                                  <p:childTnLst>
                                    <p:animMotion origin="layout" path="M 0.0 -3.33333E-6 L 0.00417 -0.00555 " pathEditMode="relative" rAng="0" ptsTypes="AA">
                                      <p:cBhvr>
                                        <p:cTn id="18" dur="5000" fill="hold"/>
                                        <p:tgtEl>
                                          <p:spTgt spid="117766"/>
                                        </p:tgtEl>
                                        <p:attrNameLst>
                                          <p:attrName>ppt_x</p:attrName>
                                          <p:attrName>ppt_y</p:attrName>
                                        </p:attrNameLst>
                                      </p:cBhvr>
                                      <p:rCtr x="208" y="-278"/>
                                    </p:animMotion>
                                  </p:childTnLst>
                                </p:cTn>
                              </p:par>
                              <p:par>
                                <p:cTn id="19" presetID="63" presetClass="path" presetSubtype="0" repeatCount="indefinite" accel="50000" decel="50000" autoRev="1" fill="hold" grpId="0" nodeType="withEffect">
                                  <p:stCondLst>
                                    <p:cond delay="0"/>
                                  </p:stCondLst>
                                  <p:childTnLst>
                                    <p:animMotion origin="layout" path="M 0.0 -3.33333E-6 L 0.00417 -0.00555 " pathEditMode="relative" rAng="0" ptsTypes="AA">
                                      <p:cBhvr>
                                        <p:cTn id="20" dur="5000" fill="hold"/>
                                        <p:tgtEl>
                                          <p:spTgt spid="117767"/>
                                        </p:tgtEl>
                                        <p:attrNameLst>
                                          <p:attrName>ppt_x</p:attrName>
                                          <p:attrName>ppt_y</p:attrName>
                                        </p:attrNameLst>
                                      </p:cBhvr>
                                      <p:rCtr x="208" y="-278"/>
                                    </p:animMotion>
                                  </p:childTnLst>
                                </p:cTn>
                              </p:par>
                              <p:par>
                                <p:cTn id="21" presetID="63" presetClass="path" presetSubtype="0" repeatCount="indefinite" accel="50000" decel="50000" autoRev="1" fill="hold" grpId="0" nodeType="withEffect">
                                  <p:stCondLst>
                                    <p:cond delay="0"/>
                                  </p:stCondLst>
                                  <p:childTnLst>
                                    <p:animMotion origin="layout" path="M 0.0 -3.33333E-6 L 0.00417 -0.00555 " pathEditMode="relative" rAng="0" ptsTypes="AA">
                                      <p:cBhvr>
                                        <p:cTn id="22" dur="5000" fill="hold"/>
                                        <p:tgtEl>
                                          <p:spTgt spid="117768"/>
                                        </p:tgtEl>
                                        <p:attrNameLst>
                                          <p:attrName>ppt_x</p:attrName>
                                          <p:attrName>ppt_y</p:attrName>
                                        </p:attrNameLst>
                                      </p:cBhvr>
                                      <p:rCtr x="208" y="-278"/>
                                    </p:animMotion>
                                  </p:childTnLst>
                                </p:cTn>
                              </p:par>
                              <p:par>
                                <p:cTn id="23" presetID="63" presetClass="path" presetSubtype="0" repeatCount="indefinite" accel="50000" decel="50000" autoRev="1" fill="hold" grpId="0" nodeType="withEffect">
                                  <p:stCondLst>
                                    <p:cond delay="0"/>
                                  </p:stCondLst>
                                  <p:childTnLst>
                                    <p:animMotion origin="layout" path="M 0.0 -3.33333E-6 L 0.00417 -0.00555 " pathEditMode="relative" rAng="0" ptsTypes="AA">
                                      <p:cBhvr>
                                        <p:cTn id="24" dur="5000" fill="hold"/>
                                        <p:tgtEl>
                                          <p:spTgt spid="117769"/>
                                        </p:tgtEl>
                                        <p:attrNameLst>
                                          <p:attrName>ppt_x</p:attrName>
                                          <p:attrName>ppt_y</p:attrName>
                                        </p:attrNameLst>
                                      </p:cBhvr>
                                      <p:rCtr x="208" y="-278"/>
                                    </p:animMotion>
                                  </p:childTnLst>
                                </p:cTn>
                              </p:par>
                              <p:par>
                                <p:cTn id="25" presetID="63" presetClass="path" presetSubtype="0" repeatCount="indefinite" accel="50000" decel="50000" autoRev="1" fill="hold" grpId="0" nodeType="withEffect">
                                  <p:stCondLst>
                                    <p:cond delay="0"/>
                                  </p:stCondLst>
                                  <p:childTnLst>
                                    <p:animMotion origin="layout" path="M 0.0 -3.33333E-6 L 0.00417 -0.00555 " pathEditMode="relative" rAng="0" ptsTypes="AA">
                                      <p:cBhvr>
                                        <p:cTn id="26" dur="5000" fill="hold"/>
                                        <p:tgtEl>
                                          <p:spTgt spid="117770"/>
                                        </p:tgtEl>
                                        <p:attrNameLst>
                                          <p:attrName>ppt_x</p:attrName>
                                          <p:attrName>ppt_y</p:attrName>
                                        </p:attrNameLst>
                                      </p:cBhvr>
                                      <p:rCtr x="208" y="-278"/>
                                    </p:animMotion>
                                  </p:childTnLst>
                                </p:cTn>
                              </p:par>
                              <p:par>
                                <p:cTn id="27" presetID="63" presetClass="path" presetSubtype="0" repeatCount="indefinite" accel="50000" decel="50000" autoRev="1" fill="hold" grpId="0" nodeType="withEffect">
                                  <p:stCondLst>
                                    <p:cond delay="0"/>
                                  </p:stCondLst>
                                  <p:childTnLst>
                                    <p:animMotion origin="layout" path="M 0.0 -3.33333E-6 L 0.00417 -0.00555 " pathEditMode="relative" rAng="0" ptsTypes="AA">
                                      <p:cBhvr>
                                        <p:cTn id="28" dur="5000" fill="hold"/>
                                        <p:tgtEl>
                                          <p:spTgt spid="117771"/>
                                        </p:tgtEl>
                                        <p:attrNameLst>
                                          <p:attrName>ppt_x</p:attrName>
                                          <p:attrName>ppt_y</p:attrName>
                                        </p:attrNameLst>
                                      </p:cBhvr>
                                      <p:rCtr x="208" y="-278"/>
                                    </p:animMotion>
                                  </p:childTnLst>
                                </p:cTn>
                              </p:par>
                              <p:par>
                                <p:cTn id="29" presetID="63" presetClass="path" presetSubtype="0" repeatCount="indefinite" accel="50000" decel="50000" autoRev="1" fill="hold" grpId="0" nodeType="withEffect">
                                  <p:stCondLst>
                                    <p:cond delay="0"/>
                                  </p:stCondLst>
                                  <p:childTnLst>
                                    <p:animMotion origin="layout" path="M 0.0 -3.33333E-6 L 0.00417 -0.00555 " pathEditMode="relative" rAng="0" ptsTypes="AA">
                                      <p:cBhvr>
                                        <p:cTn id="30" dur="5000" fill="hold"/>
                                        <p:tgtEl>
                                          <p:spTgt spid="117772"/>
                                        </p:tgtEl>
                                        <p:attrNameLst>
                                          <p:attrName>ppt_x</p:attrName>
                                          <p:attrName>ppt_y</p:attrName>
                                        </p:attrNameLst>
                                      </p:cBhvr>
                                      <p:rCtr x="208" y="-278"/>
                                    </p:animMotion>
                                  </p:childTnLst>
                                </p:cTn>
                              </p:par>
                            </p:childTnLst>
                          </p:cTn>
                        </p:par>
                      </p:childTnLst>
                    </p:cTn>
                  </p:par>
                  <p:par>
                    <p:cTn id="31" fill="hold" nodeType="clickPar">
                      <p:stCondLst>
                        <p:cond delay="indefinite"/>
                      </p:stCondLst>
                      <p:childTnLst>
                        <p:par>
                          <p:cTn id="32" fill="hold" nodeType="withGroup">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117773">
                                            <p:bg/>
                                          </p:spTgt>
                                        </p:tgtEl>
                                        <p:attrNameLst>
                                          <p:attrName>style.visibility</p:attrName>
                                        </p:attrNameLst>
                                      </p:cBhvr>
                                      <p:to>
                                        <p:strVal val="visible"/>
                                      </p:to>
                                    </p:set>
                                    <p:animEffect transition="in" filter="fade">
                                      <p:cBhvr>
                                        <p:cTn id="35" dur="1000"/>
                                        <p:tgtEl>
                                          <p:spTgt spid="117773">
                                            <p:bg/>
                                          </p:spTgt>
                                        </p:tgtEl>
                                      </p:cBhvr>
                                    </p:animEffect>
                                    <p:anim calcmode="lin" valueType="num">
                                      <p:cBhvr>
                                        <p:cTn id="36" dur="1000" fill="hold"/>
                                        <p:tgtEl>
                                          <p:spTgt spid="117773">
                                            <p:bg/>
                                          </p:spTgt>
                                        </p:tgtEl>
                                        <p:attrNameLst>
                                          <p:attrName>ppt_x</p:attrName>
                                        </p:attrNameLst>
                                      </p:cBhvr>
                                      <p:tavLst>
                                        <p:tav tm="0">
                                          <p:val>
                                            <p:strVal val="#ppt_x"/>
                                          </p:val>
                                        </p:tav>
                                        <p:tav tm="100000">
                                          <p:val>
                                            <p:strVal val="#ppt_x"/>
                                          </p:val>
                                        </p:tav>
                                      </p:tavLst>
                                    </p:anim>
                                    <p:anim calcmode="lin" valueType="num">
                                      <p:cBhvr>
                                        <p:cTn id="37" dur="898" decel="100000" fill="hold"/>
                                        <p:tgtEl>
                                          <p:spTgt spid="117773">
                                            <p:bg/>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898"/>
                                          </p:stCondLst>
                                        </p:cTn>
                                        <p:tgtEl>
                                          <p:spTgt spid="117773">
                                            <p:bg/>
                                          </p:spTgt>
                                        </p:tgtEl>
                                        <p:attrNameLst>
                                          <p:attrName>ppt_y</p:attrName>
                                        </p:attrNameLst>
                                      </p:cBhvr>
                                      <p:tavLst>
                                        <p:tav tm="0">
                                          <p:val>
                                            <p:strVal val="#ppt_y-.03"/>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37" presetClass="entr" presetSubtype="0" fill="hold" grpId="0" nodeType="clickEffect">
                                  <p:stCondLst>
                                    <p:cond delay="0"/>
                                  </p:stCondLst>
                                  <p:childTnLst>
                                    <p:set>
                                      <p:cBhvr>
                                        <p:cTn id="42" dur="1" fill="hold">
                                          <p:stCondLst>
                                            <p:cond delay="0"/>
                                          </p:stCondLst>
                                        </p:cTn>
                                        <p:tgtEl>
                                          <p:spTgt spid="117773">
                                            <p:txEl>
                                              <p:pRg st="0" end="0"/>
                                            </p:txEl>
                                          </p:spTgt>
                                        </p:tgtEl>
                                        <p:attrNameLst>
                                          <p:attrName>style.visibility</p:attrName>
                                        </p:attrNameLst>
                                      </p:cBhvr>
                                      <p:to>
                                        <p:strVal val="visible"/>
                                      </p:to>
                                    </p:set>
                                    <p:animEffect transition="in" filter="fade">
                                      <p:cBhvr>
                                        <p:cTn id="43" dur="1000"/>
                                        <p:tgtEl>
                                          <p:spTgt spid="117773">
                                            <p:txEl>
                                              <p:pRg st="0" end="0"/>
                                            </p:txEl>
                                          </p:spTgt>
                                        </p:tgtEl>
                                      </p:cBhvr>
                                    </p:animEffect>
                                    <p:anim calcmode="lin" valueType="num">
                                      <p:cBhvr>
                                        <p:cTn id="44" dur="1000" fill="hold"/>
                                        <p:tgtEl>
                                          <p:spTgt spid="117773">
                                            <p:txEl>
                                              <p:pRg st="0" end="0"/>
                                            </p:txEl>
                                          </p:spTgt>
                                        </p:tgtEl>
                                        <p:attrNameLst>
                                          <p:attrName>ppt_x</p:attrName>
                                        </p:attrNameLst>
                                      </p:cBhvr>
                                      <p:tavLst>
                                        <p:tav tm="0">
                                          <p:val>
                                            <p:strVal val="#ppt_x"/>
                                          </p:val>
                                        </p:tav>
                                        <p:tav tm="100000">
                                          <p:val>
                                            <p:strVal val="#ppt_x"/>
                                          </p:val>
                                        </p:tav>
                                      </p:tavLst>
                                    </p:anim>
                                    <p:anim calcmode="lin" valueType="num">
                                      <p:cBhvr>
                                        <p:cTn id="45" dur="898" decel="100000" fill="hold"/>
                                        <p:tgtEl>
                                          <p:spTgt spid="117773">
                                            <p:txEl>
                                              <p:pRg st="0" end="0"/>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898"/>
                                          </p:stCondLst>
                                        </p:cTn>
                                        <p:tgtEl>
                                          <p:spTgt spid="11777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37" presetClass="entr" presetSubtype="0" fill="hold" grpId="0" nodeType="clickEffect">
                                  <p:stCondLst>
                                    <p:cond delay="0"/>
                                  </p:stCondLst>
                                  <p:childTnLst>
                                    <p:set>
                                      <p:cBhvr>
                                        <p:cTn id="50" dur="1" fill="hold">
                                          <p:stCondLst>
                                            <p:cond delay="0"/>
                                          </p:stCondLst>
                                        </p:cTn>
                                        <p:tgtEl>
                                          <p:spTgt spid="117773">
                                            <p:txEl>
                                              <p:pRg st="1" end="1"/>
                                            </p:txEl>
                                          </p:spTgt>
                                        </p:tgtEl>
                                        <p:attrNameLst>
                                          <p:attrName>style.visibility</p:attrName>
                                        </p:attrNameLst>
                                      </p:cBhvr>
                                      <p:to>
                                        <p:strVal val="visible"/>
                                      </p:to>
                                    </p:set>
                                    <p:animEffect transition="in" filter="fade">
                                      <p:cBhvr>
                                        <p:cTn id="51" dur="1000"/>
                                        <p:tgtEl>
                                          <p:spTgt spid="117773">
                                            <p:txEl>
                                              <p:pRg st="1" end="1"/>
                                            </p:txEl>
                                          </p:spTgt>
                                        </p:tgtEl>
                                      </p:cBhvr>
                                    </p:animEffect>
                                    <p:anim calcmode="lin" valueType="num">
                                      <p:cBhvr>
                                        <p:cTn id="52" dur="1000" fill="hold"/>
                                        <p:tgtEl>
                                          <p:spTgt spid="117773">
                                            <p:txEl>
                                              <p:pRg st="1" end="1"/>
                                            </p:txEl>
                                          </p:spTgt>
                                        </p:tgtEl>
                                        <p:attrNameLst>
                                          <p:attrName>ppt_x</p:attrName>
                                        </p:attrNameLst>
                                      </p:cBhvr>
                                      <p:tavLst>
                                        <p:tav tm="0">
                                          <p:val>
                                            <p:strVal val="#ppt_x"/>
                                          </p:val>
                                        </p:tav>
                                        <p:tav tm="100000">
                                          <p:val>
                                            <p:strVal val="#ppt_x"/>
                                          </p:val>
                                        </p:tav>
                                      </p:tavLst>
                                    </p:anim>
                                    <p:anim calcmode="lin" valueType="num">
                                      <p:cBhvr>
                                        <p:cTn id="53" dur="898" decel="100000" fill="hold"/>
                                        <p:tgtEl>
                                          <p:spTgt spid="117773">
                                            <p:txEl>
                                              <p:pRg st="1" end="1"/>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898"/>
                                          </p:stCondLst>
                                        </p:cTn>
                                        <p:tgtEl>
                                          <p:spTgt spid="11777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37" presetClass="entr" presetSubtype="0" fill="hold" grpId="0" nodeType="clickEffect">
                                  <p:stCondLst>
                                    <p:cond delay="0"/>
                                  </p:stCondLst>
                                  <p:childTnLst>
                                    <p:set>
                                      <p:cBhvr>
                                        <p:cTn id="58" dur="1" fill="hold">
                                          <p:stCondLst>
                                            <p:cond delay="0"/>
                                          </p:stCondLst>
                                        </p:cTn>
                                        <p:tgtEl>
                                          <p:spTgt spid="117773">
                                            <p:txEl>
                                              <p:pRg st="2" end="2"/>
                                            </p:txEl>
                                          </p:spTgt>
                                        </p:tgtEl>
                                        <p:attrNameLst>
                                          <p:attrName>style.visibility</p:attrName>
                                        </p:attrNameLst>
                                      </p:cBhvr>
                                      <p:to>
                                        <p:strVal val="visible"/>
                                      </p:to>
                                    </p:set>
                                    <p:animEffect transition="in" filter="fade">
                                      <p:cBhvr>
                                        <p:cTn id="59" dur="1000"/>
                                        <p:tgtEl>
                                          <p:spTgt spid="117773">
                                            <p:txEl>
                                              <p:pRg st="2" end="2"/>
                                            </p:txEl>
                                          </p:spTgt>
                                        </p:tgtEl>
                                      </p:cBhvr>
                                    </p:animEffect>
                                    <p:anim calcmode="lin" valueType="num">
                                      <p:cBhvr>
                                        <p:cTn id="60" dur="1000" fill="hold"/>
                                        <p:tgtEl>
                                          <p:spTgt spid="117773">
                                            <p:txEl>
                                              <p:pRg st="2" end="2"/>
                                            </p:txEl>
                                          </p:spTgt>
                                        </p:tgtEl>
                                        <p:attrNameLst>
                                          <p:attrName>ppt_x</p:attrName>
                                        </p:attrNameLst>
                                      </p:cBhvr>
                                      <p:tavLst>
                                        <p:tav tm="0">
                                          <p:val>
                                            <p:strVal val="#ppt_x"/>
                                          </p:val>
                                        </p:tav>
                                        <p:tav tm="100000">
                                          <p:val>
                                            <p:strVal val="#ppt_x"/>
                                          </p:val>
                                        </p:tav>
                                      </p:tavLst>
                                    </p:anim>
                                    <p:anim calcmode="lin" valueType="num">
                                      <p:cBhvr>
                                        <p:cTn id="61" dur="898" decel="100000" fill="hold"/>
                                        <p:tgtEl>
                                          <p:spTgt spid="117773">
                                            <p:txEl>
                                              <p:pRg st="2" end="2"/>
                                            </p:txEl>
                                          </p:spTgt>
                                        </p:tgtEl>
                                        <p:attrNameLst>
                                          <p:attrName>ppt_y</p:attrName>
                                        </p:attrNameLst>
                                      </p:cBhvr>
                                      <p:tavLst>
                                        <p:tav tm="0">
                                          <p:val>
                                            <p:strVal val="#ppt_y+1"/>
                                          </p:val>
                                        </p:tav>
                                        <p:tav tm="100000">
                                          <p:val>
                                            <p:strVal val="#ppt_y-.03"/>
                                          </p:val>
                                        </p:tav>
                                      </p:tavLst>
                                    </p:anim>
                                    <p:anim calcmode="lin" valueType="num">
                                      <p:cBhvr>
                                        <p:cTn id="62" dur="100" accel="100000" fill="hold">
                                          <p:stCondLst>
                                            <p:cond delay="898"/>
                                          </p:stCondLst>
                                        </p:cTn>
                                        <p:tgtEl>
                                          <p:spTgt spid="11777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37" presetClass="entr" presetSubtype="0" fill="hold" grpId="0" nodeType="clickEffect">
                                  <p:stCondLst>
                                    <p:cond delay="0"/>
                                  </p:stCondLst>
                                  <p:childTnLst>
                                    <p:set>
                                      <p:cBhvr>
                                        <p:cTn id="66" dur="1" fill="hold">
                                          <p:stCondLst>
                                            <p:cond delay="0"/>
                                          </p:stCondLst>
                                        </p:cTn>
                                        <p:tgtEl>
                                          <p:spTgt spid="117773">
                                            <p:txEl>
                                              <p:pRg st="3" end="3"/>
                                            </p:txEl>
                                          </p:spTgt>
                                        </p:tgtEl>
                                        <p:attrNameLst>
                                          <p:attrName>style.visibility</p:attrName>
                                        </p:attrNameLst>
                                      </p:cBhvr>
                                      <p:to>
                                        <p:strVal val="visible"/>
                                      </p:to>
                                    </p:set>
                                    <p:animEffect transition="in" filter="fade">
                                      <p:cBhvr>
                                        <p:cTn id="67" dur="1000"/>
                                        <p:tgtEl>
                                          <p:spTgt spid="117773">
                                            <p:txEl>
                                              <p:pRg st="3" end="3"/>
                                            </p:txEl>
                                          </p:spTgt>
                                        </p:tgtEl>
                                      </p:cBhvr>
                                    </p:animEffect>
                                    <p:anim calcmode="lin" valueType="num">
                                      <p:cBhvr>
                                        <p:cTn id="68" dur="1000" fill="hold"/>
                                        <p:tgtEl>
                                          <p:spTgt spid="117773">
                                            <p:txEl>
                                              <p:pRg st="3" end="3"/>
                                            </p:txEl>
                                          </p:spTgt>
                                        </p:tgtEl>
                                        <p:attrNameLst>
                                          <p:attrName>ppt_x</p:attrName>
                                        </p:attrNameLst>
                                      </p:cBhvr>
                                      <p:tavLst>
                                        <p:tav tm="0">
                                          <p:val>
                                            <p:strVal val="#ppt_x"/>
                                          </p:val>
                                        </p:tav>
                                        <p:tav tm="100000">
                                          <p:val>
                                            <p:strVal val="#ppt_x"/>
                                          </p:val>
                                        </p:tav>
                                      </p:tavLst>
                                    </p:anim>
                                    <p:anim calcmode="lin" valueType="num">
                                      <p:cBhvr>
                                        <p:cTn id="69" dur="898" decel="100000" fill="hold"/>
                                        <p:tgtEl>
                                          <p:spTgt spid="117773">
                                            <p:txEl>
                                              <p:pRg st="3" end="3"/>
                                            </p:txEl>
                                          </p:spTgt>
                                        </p:tgtEl>
                                        <p:attrNameLst>
                                          <p:attrName>ppt_y</p:attrName>
                                        </p:attrNameLst>
                                      </p:cBhvr>
                                      <p:tavLst>
                                        <p:tav tm="0">
                                          <p:val>
                                            <p:strVal val="#ppt_y+1"/>
                                          </p:val>
                                        </p:tav>
                                        <p:tav tm="100000">
                                          <p:val>
                                            <p:strVal val="#ppt_y-.03"/>
                                          </p:val>
                                        </p:tav>
                                      </p:tavLst>
                                    </p:anim>
                                    <p:anim calcmode="lin" valueType="num">
                                      <p:cBhvr>
                                        <p:cTn id="70" dur="100" accel="100000" fill="hold">
                                          <p:stCondLst>
                                            <p:cond delay="898"/>
                                          </p:stCondLst>
                                        </p:cTn>
                                        <p:tgtEl>
                                          <p:spTgt spid="11777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p:bldP spid="117763" grpId="0" animBg="1"/>
      <p:bldP spid="117765" grpId="0" animBg="1"/>
      <p:bldP spid="117766" grpId="0" animBg="1"/>
      <p:bldP spid="117767" grpId="0" animBg="1"/>
      <p:bldP spid="117769" grpId="0" animBg="1"/>
      <p:bldP spid="117768" grpId="0" animBg="1"/>
      <p:bldP spid="117770" grpId="0" animBg="1"/>
      <p:bldP spid="117771" grpId="0" animBg="1"/>
      <p:bldP spid="117772" grpId="0" animBg="1"/>
      <p:bldP spid="11777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altLang="en-US">
                <a:latin typeface="Comic Sans MS" pitchFamily="66" charset="0"/>
              </a:rPr>
              <a:t>Solid</a:t>
            </a:r>
          </a:p>
        </p:txBody>
      </p:sp>
      <p:sp>
        <p:nvSpPr>
          <p:cNvPr id="77828" name="Oval 4"/>
          <p:cNvSpPr>
            <a:spLocks noChangeArrowheads="1"/>
          </p:cNvSpPr>
          <p:nvPr/>
        </p:nvSpPr>
        <p:spPr bwMode="auto">
          <a:xfrm rot="-1234700">
            <a:off x="6172200" y="4495800"/>
            <a:ext cx="609600" cy="6096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29" name="Rectangle 5"/>
          <p:cNvSpPr>
            <a:spLocks noChangeArrowheads="1"/>
          </p:cNvSpPr>
          <p:nvPr/>
        </p:nvSpPr>
        <p:spPr bwMode="auto">
          <a:xfrm>
            <a:off x="6096000" y="3124200"/>
            <a:ext cx="1981200" cy="2133600"/>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30" name="Oval 6"/>
          <p:cNvSpPr>
            <a:spLocks noChangeArrowheads="1"/>
          </p:cNvSpPr>
          <p:nvPr/>
        </p:nvSpPr>
        <p:spPr bwMode="auto">
          <a:xfrm rot="-1234700">
            <a:off x="6781800" y="4495800"/>
            <a:ext cx="609600" cy="6096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31" name="Oval 7"/>
          <p:cNvSpPr>
            <a:spLocks noChangeArrowheads="1"/>
          </p:cNvSpPr>
          <p:nvPr/>
        </p:nvSpPr>
        <p:spPr bwMode="auto">
          <a:xfrm rot="-1234700">
            <a:off x="7391400" y="4495800"/>
            <a:ext cx="609600" cy="6096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32" name="Oval 8"/>
          <p:cNvSpPr>
            <a:spLocks noChangeArrowheads="1"/>
          </p:cNvSpPr>
          <p:nvPr/>
        </p:nvSpPr>
        <p:spPr bwMode="auto">
          <a:xfrm rot="-1234700">
            <a:off x="6172200" y="3886200"/>
            <a:ext cx="609600" cy="6096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33" name="Oval 9"/>
          <p:cNvSpPr>
            <a:spLocks noChangeArrowheads="1"/>
          </p:cNvSpPr>
          <p:nvPr/>
        </p:nvSpPr>
        <p:spPr bwMode="auto">
          <a:xfrm rot="-1234700">
            <a:off x="6781800" y="3886200"/>
            <a:ext cx="609600" cy="6096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34" name="Oval 10"/>
          <p:cNvSpPr>
            <a:spLocks noChangeArrowheads="1"/>
          </p:cNvSpPr>
          <p:nvPr/>
        </p:nvSpPr>
        <p:spPr bwMode="auto">
          <a:xfrm rot="-1234700">
            <a:off x="7391400" y="3886200"/>
            <a:ext cx="609600" cy="6096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35" name="Oval 11"/>
          <p:cNvSpPr>
            <a:spLocks noChangeArrowheads="1"/>
          </p:cNvSpPr>
          <p:nvPr/>
        </p:nvSpPr>
        <p:spPr bwMode="auto">
          <a:xfrm rot="-1234700">
            <a:off x="7391400" y="3276600"/>
            <a:ext cx="609600" cy="6096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36" name="Oval 12"/>
          <p:cNvSpPr>
            <a:spLocks noChangeArrowheads="1"/>
          </p:cNvSpPr>
          <p:nvPr/>
        </p:nvSpPr>
        <p:spPr bwMode="auto">
          <a:xfrm rot="-1234700">
            <a:off x="6781800" y="3276600"/>
            <a:ext cx="609600" cy="6096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37" name="Oval 13"/>
          <p:cNvSpPr>
            <a:spLocks noChangeArrowheads="1"/>
          </p:cNvSpPr>
          <p:nvPr/>
        </p:nvSpPr>
        <p:spPr bwMode="auto">
          <a:xfrm rot="-1234700">
            <a:off x="6172200" y="3276600"/>
            <a:ext cx="609600" cy="6096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39" name="Rectangle 15"/>
          <p:cNvSpPr>
            <a:spLocks noGrp="1" noChangeArrowheads="1"/>
          </p:cNvSpPr>
          <p:nvPr>
            <p:ph type="body" sz="half" idx="1"/>
          </p:nvPr>
        </p:nvSpPr>
        <p:spPr>
          <a:xfrm>
            <a:off x="1295400" y="1981200"/>
            <a:ext cx="3733800" cy="4114800"/>
          </a:xfrm>
          <a:solidFill>
            <a:srgbClr val="FFFFFF"/>
          </a:solidFill>
          <a:ln w="19050">
            <a:solidFill>
              <a:schemeClr val="tx1"/>
            </a:solidFill>
            <a:miter lim="800000"/>
            <a:headEnd/>
            <a:tailEnd/>
          </a:ln>
        </p:spPr>
        <p:txBody>
          <a:bodyPr/>
          <a:lstStyle/>
          <a:p>
            <a:r>
              <a:rPr lang="en-US" altLang="en-US" sz="2800">
                <a:latin typeface="Comic Sans MS" pitchFamily="66" charset="0"/>
              </a:rPr>
              <a:t>Particles are tightly compact</a:t>
            </a:r>
          </a:p>
          <a:p>
            <a:r>
              <a:rPr lang="en-US" altLang="en-US" sz="2800">
                <a:latin typeface="Comic Sans MS" pitchFamily="66" charset="0"/>
              </a:rPr>
              <a:t>Particles vibrate without the ability to move freely</a:t>
            </a:r>
          </a:p>
          <a:p>
            <a:r>
              <a:rPr lang="en-US" altLang="en-US" sz="2800">
                <a:latin typeface="Comic Sans MS" pitchFamily="66" charset="0"/>
              </a:rPr>
              <a:t>Definite shape and volume</a:t>
            </a:r>
          </a:p>
          <a:p>
            <a:r>
              <a:rPr lang="en-US" altLang="en-US" sz="2800">
                <a:latin typeface="Comic Sans MS" pitchFamily="66" charset="0"/>
                <a:hlinkClick r:id="rId2"/>
              </a:rPr>
              <a:t>Solid Animation</a:t>
            </a:r>
            <a:endParaRPr lang="en-US" altLang="en-US" sz="2800">
              <a:latin typeface="Comic Sans MS" pitchFamily="66" charset="0"/>
            </a:endParaRPr>
          </a:p>
        </p:txBody>
      </p:sp>
      <p:sp>
        <p:nvSpPr>
          <p:cNvPr id="77841" name="AutoShape 17">
            <a:hlinkClick r:id="rId3" action="ppaction://hlinksldjump" highlightClick="1"/>
          </p:cNvPr>
          <p:cNvSpPr>
            <a:spLocks noChangeArrowheads="1"/>
          </p:cNvSpPr>
          <p:nvPr/>
        </p:nvSpPr>
        <p:spPr bwMode="auto">
          <a:xfrm>
            <a:off x="8077200" y="6019800"/>
            <a:ext cx="457200" cy="457200"/>
          </a:xfrm>
          <a:prstGeom prst="actionButtonReturn">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77826"/>
                                        </p:tgtEl>
                                        <p:attrNameLst>
                                          <p:attrName>style.visibility</p:attrName>
                                        </p:attrNameLst>
                                      </p:cBhvr>
                                      <p:to>
                                        <p:strVal val="visible"/>
                                      </p:to>
                                    </p:set>
                                    <p:animEffect transition="in" filter="fade">
                                      <p:cBhvr>
                                        <p:cTn id="7" dur="1000"/>
                                        <p:tgtEl>
                                          <p:spTgt spid="77826"/>
                                        </p:tgtEl>
                                      </p:cBhvr>
                                    </p:animEffect>
                                    <p:anim calcmode="lin" valueType="num">
                                      <p:cBhvr>
                                        <p:cTn id="8" dur="1000" fill="hold"/>
                                        <p:tgtEl>
                                          <p:spTgt spid="77826"/>
                                        </p:tgtEl>
                                        <p:attrNameLst>
                                          <p:attrName>ppt_x</p:attrName>
                                        </p:attrNameLst>
                                      </p:cBhvr>
                                      <p:tavLst>
                                        <p:tav tm="0">
                                          <p:val>
                                            <p:strVal val="#ppt_x"/>
                                          </p:val>
                                        </p:tav>
                                        <p:tav tm="100000">
                                          <p:val>
                                            <p:strVal val="#ppt_x"/>
                                          </p:val>
                                        </p:tav>
                                      </p:tavLst>
                                    </p:anim>
                                    <p:anim calcmode="lin" valueType="num">
                                      <p:cBhvr>
                                        <p:cTn id="9" dur="898" decel="100000" fill="hold"/>
                                        <p:tgtEl>
                                          <p:spTgt spid="77826"/>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77826"/>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63" presetClass="path" presetSubtype="0" repeatCount="indefinite" accel="50000" decel="50000" autoRev="1" fill="hold" grpId="0" nodeType="clickEffect">
                                  <p:stCondLst>
                                    <p:cond delay="200"/>
                                  </p:stCondLst>
                                  <p:childTnLst>
                                    <p:animMotion origin="layout" path="M 0.0 -3.33333E-6 L 0.00417 -0.00555 " pathEditMode="relative" rAng="0" ptsTypes="AA">
                                      <p:cBhvr>
                                        <p:cTn id="14" dur="100" fill="hold"/>
                                        <p:tgtEl>
                                          <p:spTgt spid="77828"/>
                                        </p:tgtEl>
                                        <p:attrNameLst>
                                          <p:attrName>ppt_x</p:attrName>
                                          <p:attrName>ppt_y</p:attrName>
                                        </p:attrNameLst>
                                      </p:cBhvr>
                                      <p:rCtr x="208" y="-278"/>
                                    </p:animMotion>
                                  </p:childTnLst>
                                </p:cTn>
                              </p:par>
                              <p:par>
                                <p:cTn id="15" presetID="63" presetClass="path" presetSubtype="0" repeatCount="indefinite" accel="50000" decel="50000" autoRev="1" fill="hold" grpId="0" nodeType="withEffect">
                                  <p:stCondLst>
                                    <p:cond delay="500"/>
                                  </p:stCondLst>
                                  <p:childTnLst>
                                    <p:animMotion origin="layout" path="M 0.0 -3.33333E-6 L 0.00417 -0.00555 " pathEditMode="relative" rAng="0" ptsTypes="AA">
                                      <p:cBhvr>
                                        <p:cTn id="16" dur="100" fill="hold"/>
                                        <p:tgtEl>
                                          <p:spTgt spid="77830"/>
                                        </p:tgtEl>
                                        <p:attrNameLst>
                                          <p:attrName>ppt_x</p:attrName>
                                          <p:attrName>ppt_y</p:attrName>
                                        </p:attrNameLst>
                                      </p:cBhvr>
                                      <p:rCtr x="208" y="-278"/>
                                    </p:animMotion>
                                  </p:childTnLst>
                                </p:cTn>
                              </p:par>
                              <p:par>
                                <p:cTn id="17" presetID="63" presetClass="path" presetSubtype="0" repeatCount="indefinite" accel="50000" decel="50000" autoRev="1" fill="hold" grpId="0" nodeType="withEffect">
                                  <p:stCondLst>
                                    <p:cond delay="0"/>
                                  </p:stCondLst>
                                  <p:childTnLst>
                                    <p:animMotion origin="layout" path="M 0.0 -3.33333E-6 L 0.00417 -0.00555 " pathEditMode="relative" rAng="0" ptsTypes="AA">
                                      <p:cBhvr>
                                        <p:cTn id="18" dur="100" fill="hold"/>
                                        <p:tgtEl>
                                          <p:spTgt spid="77831"/>
                                        </p:tgtEl>
                                        <p:attrNameLst>
                                          <p:attrName>ppt_x</p:attrName>
                                          <p:attrName>ppt_y</p:attrName>
                                        </p:attrNameLst>
                                      </p:cBhvr>
                                      <p:rCtr x="208" y="-278"/>
                                    </p:animMotion>
                                  </p:childTnLst>
                                </p:cTn>
                              </p:par>
                              <p:par>
                                <p:cTn id="19" presetID="63" presetClass="path" presetSubtype="0" repeatCount="indefinite" accel="50000" decel="50000" autoRev="1" fill="hold" grpId="0" nodeType="withEffect">
                                  <p:stCondLst>
                                    <p:cond delay="500"/>
                                  </p:stCondLst>
                                  <p:childTnLst>
                                    <p:animMotion origin="layout" path="M 0.0 -3.33333E-6 L 0.00417 -0.00555 " pathEditMode="relative" rAng="0" ptsTypes="AA">
                                      <p:cBhvr>
                                        <p:cTn id="20" dur="200" fill="hold"/>
                                        <p:tgtEl>
                                          <p:spTgt spid="77832"/>
                                        </p:tgtEl>
                                        <p:attrNameLst>
                                          <p:attrName>ppt_x</p:attrName>
                                          <p:attrName>ppt_y</p:attrName>
                                        </p:attrNameLst>
                                      </p:cBhvr>
                                      <p:rCtr x="208" y="-278"/>
                                    </p:animMotion>
                                  </p:childTnLst>
                                </p:cTn>
                              </p:par>
                              <p:par>
                                <p:cTn id="21" presetID="63" presetClass="path" presetSubtype="0" repeatCount="indefinite" accel="50000" decel="50000" autoRev="1" fill="hold" grpId="0" nodeType="withEffect">
                                  <p:stCondLst>
                                    <p:cond delay="100"/>
                                  </p:stCondLst>
                                  <p:childTnLst>
                                    <p:animMotion origin="layout" path="M 0.0 -3.33333E-6 L 0.00417 -0.00555 " pathEditMode="relative" rAng="0" ptsTypes="AA">
                                      <p:cBhvr>
                                        <p:cTn id="22" dur="100" fill="hold"/>
                                        <p:tgtEl>
                                          <p:spTgt spid="77833"/>
                                        </p:tgtEl>
                                        <p:attrNameLst>
                                          <p:attrName>ppt_x</p:attrName>
                                          <p:attrName>ppt_y</p:attrName>
                                        </p:attrNameLst>
                                      </p:cBhvr>
                                      <p:rCtr x="208" y="-278"/>
                                    </p:animMotion>
                                  </p:childTnLst>
                                </p:cTn>
                              </p:par>
                              <p:par>
                                <p:cTn id="23" presetID="63" presetClass="path" presetSubtype="0" repeatCount="indefinite" accel="50000" decel="50000" autoRev="1" fill="hold" grpId="0" nodeType="withEffect">
                                  <p:stCondLst>
                                    <p:cond delay="400"/>
                                  </p:stCondLst>
                                  <p:childTnLst>
                                    <p:animMotion origin="layout" path="M 0.0 -3.33333E-6 L 0.00417 -0.00555 " pathEditMode="relative" rAng="0" ptsTypes="AA">
                                      <p:cBhvr>
                                        <p:cTn id="24" dur="100" fill="hold"/>
                                        <p:tgtEl>
                                          <p:spTgt spid="77834"/>
                                        </p:tgtEl>
                                        <p:attrNameLst>
                                          <p:attrName>ppt_x</p:attrName>
                                          <p:attrName>ppt_y</p:attrName>
                                        </p:attrNameLst>
                                      </p:cBhvr>
                                      <p:rCtr x="208" y="-278"/>
                                    </p:animMotion>
                                  </p:childTnLst>
                                </p:cTn>
                              </p:par>
                              <p:par>
                                <p:cTn id="25" presetID="63" presetClass="path" presetSubtype="0" repeatCount="indefinite" accel="50000" decel="50000" autoRev="1" fill="hold" grpId="0" nodeType="withEffect">
                                  <p:stCondLst>
                                    <p:cond delay="100"/>
                                  </p:stCondLst>
                                  <p:childTnLst>
                                    <p:animMotion origin="layout" path="M 0.0 -3.33333E-6 L 0.00417 -0.00555 " pathEditMode="relative" rAng="0" ptsTypes="AA">
                                      <p:cBhvr>
                                        <p:cTn id="26" dur="100" fill="hold"/>
                                        <p:tgtEl>
                                          <p:spTgt spid="77835"/>
                                        </p:tgtEl>
                                        <p:attrNameLst>
                                          <p:attrName>ppt_x</p:attrName>
                                          <p:attrName>ppt_y</p:attrName>
                                        </p:attrNameLst>
                                      </p:cBhvr>
                                      <p:rCtr x="208" y="-278"/>
                                    </p:animMotion>
                                  </p:childTnLst>
                                </p:cTn>
                              </p:par>
                              <p:par>
                                <p:cTn id="27" presetID="63" presetClass="path" presetSubtype="0" repeatCount="indefinite" accel="50000" decel="50000" autoRev="1" fill="hold" grpId="0" nodeType="withEffect">
                                  <p:stCondLst>
                                    <p:cond delay="400"/>
                                  </p:stCondLst>
                                  <p:childTnLst>
                                    <p:animMotion origin="layout" path="M 0.0 -3.33333E-6 L 0.00417 -0.00555 " pathEditMode="relative" rAng="0" ptsTypes="AA">
                                      <p:cBhvr>
                                        <p:cTn id="28" dur="100" fill="hold"/>
                                        <p:tgtEl>
                                          <p:spTgt spid="77836"/>
                                        </p:tgtEl>
                                        <p:attrNameLst>
                                          <p:attrName>ppt_x</p:attrName>
                                          <p:attrName>ppt_y</p:attrName>
                                        </p:attrNameLst>
                                      </p:cBhvr>
                                      <p:rCtr x="208" y="-278"/>
                                    </p:animMotion>
                                  </p:childTnLst>
                                </p:cTn>
                              </p:par>
                              <p:par>
                                <p:cTn id="29" presetID="63" presetClass="path" presetSubtype="0" repeatCount="indefinite" accel="50000" decel="50000" autoRev="1" fill="hold" grpId="0" nodeType="withEffect">
                                  <p:stCondLst>
                                    <p:cond delay="500"/>
                                  </p:stCondLst>
                                  <p:childTnLst>
                                    <p:animMotion origin="layout" path="M 0.0 -3.33333E-6 L 0.00417 -0.00555 " pathEditMode="relative" rAng="0" ptsTypes="AA">
                                      <p:cBhvr>
                                        <p:cTn id="30" dur="100" fill="hold"/>
                                        <p:tgtEl>
                                          <p:spTgt spid="77837"/>
                                        </p:tgtEl>
                                        <p:attrNameLst>
                                          <p:attrName>ppt_x</p:attrName>
                                          <p:attrName>ppt_y</p:attrName>
                                        </p:attrNameLst>
                                      </p:cBhvr>
                                      <p:rCtr x="208" y="-278"/>
                                    </p:animMotion>
                                  </p:childTnLst>
                                </p:cTn>
                              </p:par>
                            </p:childTnLst>
                          </p:cTn>
                        </p:par>
                      </p:childTnLst>
                    </p:cTn>
                  </p:par>
                  <p:par>
                    <p:cTn id="31" fill="hold" nodeType="clickPar">
                      <p:stCondLst>
                        <p:cond delay="indefinite"/>
                      </p:stCondLst>
                      <p:childTnLst>
                        <p:par>
                          <p:cTn id="32" fill="hold" nodeType="withGroup">
                            <p:stCondLst>
                              <p:cond delay="0"/>
                            </p:stCondLst>
                            <p:childTnLst>
                              <p:par>
                                <p:cTn id="33" presetID="37" presetClass="entr" presetSubtype="0" fill="hold" grpId="1" nodeType="clickEffect">
                                  <p:stCondLst>
                                    <p:cond delay="0"/>
                                  </p:stCondLst>
                                  <p:childTnLst>
                                    <p:set>
                                      <p:cBhvr>
                                        <p:cTn id="34" dur="1" fill="hold">
                                          <p:stCondLst>
                                            <p:cond delay="0"/>
                                          </p:stCondLst>
                                        </p:cTn>
                                        <p:tgtEl>
                                          <p:spTgt spid="77839">
                                            <p:bg/>
                                          </p:spTgt>
                                        </p:tgtEl>
                                        <p:attrNameLst>
                                          <p:attrName>style.visibility</p:attrName>
                                        </p:attrNameLst>
                                      </p:cBhvr>
                                      <p:to>
                                        <p:strVal val="visible"/>
                                      </p:to>
                                    </p:set>
                                    <p:animEffect transition="in" filter="fade">
                                      <p:cBhvr>
                                        <p:cTn id="35" dur="1000"/>
                                        <p:tgtEl>
                                          <p:spTgt spid="77839">
                                            <p:bg/>
                                          </p:spTgt>
                                        </p:tgtEl>
                                      </p:cBhvr>
                                    </p:animEffect>
                                    <p:anim calcmode="lin" valueType="num">
                                      <p:cBhvr>
                                        <p:cTn id="36" dur="1000" fill="hold"/>
                                        <p:tgtEl>
                                          <p:spTgt spid="77839">
                                            <p:bg/>
                                          </p:spTgt>
                                        </p:tgtEl>
                                        <p:attrNameLst>
                                          <p:attrName>ppt_x</p:attrName>
                                        </p:attrNameLst>
                                      </p:cBhvr>
                                      <p:tavLst>
                                        <p:tav tm="0">
                                          <p:val>
                                            <p:strVal val="#ppt_x"/>
                                          </p:val>
                                        </p:tav>
                                        <p:tav tm="100000">
                                          <p:val>
                                            <p:strVal val="#ppt_x"/>
                                          </p:val>
                                        </p:tav>
                                      </p:tavLst>
                                    </p:anim>
                                    <p:anim calcmode="lin" valueType="num">
                                      <p:cBhvr>
                                        <p:cTn id="37" dur="898" decel="100000" fill="hold"/>
                                        <p:tgtEl>
                                          <p:spTgt spid="77839">
                                            <p:bg/>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898"/>
                                          </p:stCondLst>
                                        </p:cTn>
                                        <p:tgtEl>
                                          <p:spTgt spid="77839">
                                            <p:bg/>
                                          </p:spTgt>
                                        </p:tgtEl>
                                        <p:attrNameLst>
                                          <p:attrName>ppt_y</p:attrName>
                                        </p:attrNameLst>
                                      </p:cBhvr>
                                      <p:tavLst>
                                        <p:tav tm="0">
                                          <p:val>
                                            <p:strVal val="#ppt_y-.03"/>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37" presetClass="entr" presetSubtype="0" fill="hold" grpId="1" nodeType="clickEffect">
                                  <p:stCondLst>
                                    <p:cond delay="0"/>
                                  </p:stCondLst>
                                  <p:childTnLst>
                                    <p:set>
                                      <p:cBhvr>
                                        <p:cTn id="42" dur="1" fill="hold">
                                          <p:stCondLst>
                                            <p:cond delay="0"/>
                                          </p:stCondLst>
                                        </p:cTn>
                                        <p:tgtEl>
                                          <p:spTgt spid="77839">
                                            <p:txEl>
                                              <p:pRg st="0" end="0"/>
                                            </p:txEl>
                                          </p:spTgt>
                                        </p:tgtEl>
                                        <p:attrNameLst>
                                          <p:attrName>style.visibility</p:attrName>
                                        </p:attrNameLst>
                                      </p:cBhvr>
                                      <p:to>
                                        <p:strVal val="visible"/>
                                      </p:to>
                                    </p:set>
                                    <p:animEffect transition="in" filter="fade">
                                      <p:cBhvr>
                                        <p:cTn id="43" dur="1000"/>
                                        <p:tgtEl>
                                          <p:spTgt spid="77839">
                                            <p:txEl>
                                              <p:pRg st="0" end="0"/>
                                            </p:txEl>
                                          </p:spTgt>
                                        </p:tgtEl>
                                      </p:cBhvr>
                                    </p:animEffect>
                                    <p:anim calcmode="lin" valueType="num">
                                      <p:cBhvr>
                                        <p:cTn id="44" dur="1000" fill="hold"/>
                                        <p:tgtEl>
                                          <p:spTgt spid="77839">
                                            <p:txEl>
                                              <p:pRg st="0" end="0"/>
                                            </p:txEl>
                                          </p:spTgt>
                                        </p:tgtEl>
                                        <p:attrNameLst>
                                          <p:attrName>ppt_x</p:attrName>
                                        </p:attrNameLst>
                                      </p:cBhvr>
                                      <p:tavLst>
                                        <p:tav tm="0">
                                          <p:val>
                                            <p:strVal val="#ppt_x"/>
                                          </p:val>
                                        </p:tav>
                                        <p:tav tm="100000">
                                          <p:val>
                                            <p:strVal val="#ppt_x"/>
                                          </p:val>
                                        </p:tav>
                                      </p:tavLst>
                                    </p:anim>
                                    <p:anim calcmode="lin" valueType="num">
                                      <p:cBhvr>
                                        <p:cTn id="45" dur="898" decel="100000" fill="hold"/>
                                        <p:tgtEl>
                                          <p:spTgt spid="77839">
                                            <p:txEl>
                                              <p:pRg st="0" end="0"/>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898"/>
                                          </p:stCondLst>
                                        </p:cTn>
                                        <p:tgtEl>
                                          <p:spTgt spid="7783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37" presetClass="entr" presetSubtype="0" fill="hold" grpId="1" nodeType="clickEffect">
                                  <p:stCondLst>
                                    <p:cond delay="0"/>
                                  </p:stCondLst>
                                  <p:childTnLst>
                                    <p:set>
                                      <p:cBhvr>
                                        <p:cTn id="50" dur="1" fill="hold">
                                          <p:stCondLst>
                                            <p:cond delay="0"/>
                                          </p:stCondLst>
                                        </p:cTn>
                                        <p:tgtEl>
                                          <p:spTgt spid="77839">
                                            <p:txEl>
                                              <p:pRg st="1" end="1"/>
                                            </p:txEl>
                                          </p:spTgt>
                                        </p:tgtEl>
                                        <p:attrNameLst>
                                          <p:attrName>style.visibility</p:attrName>
                                        </p:attrNameLst>
                                      </p:cBhvr>
                                      <p:to>
                                        <p:strVal val="visible"/>
                                      </p:to>
                                    </p:set>
                                    <p:animEffect transition="in" filter="fade">
                                      <p:cBhvr>
                                        <p:cTn id="51" dur="1000"/>
                                        <p:tgtEl>
                                          <p:spTgt spid="77839">
                                            <p:txEl>
                                              <p:pRg st="1" end="1"/>
                                            </p:txEl>
                                          </p:spTgt>
                                        </p:tgtEl>
                                      </p:cBhvr>
                                    </p:animEffect>
                                    <p:anim calcmode="lin" valueType="num">
                                      <p:cBhvr>
                                        <p:cTn id="52" dur="1000" fill="hold"/>
                                        <p:tgtEl>
                                          <p:spTgt spid="77839">
                                            <p:txEl>
                                              <p:pRg st="1" end="1"/>
                                            </p:txEl>
                                          </p:spTgt>
                                        </p:tgtEl>
                                        <p:attrNameLst>
                                          <p:attrName>ppt_x</p:attrName>
                                        </p:attrNameLst>
                                      </p:cBhvr>
                                      <p:tavLst>
                                        <p:tav tm="0">
                                          <p:val>
                                            <p:strVal val="#ppt_x"/>
                                          </p:val>
                                        </p:tav>
                                        <p:tav tm="100000">
                                          <p:val>
                                            <p:strVal val="#ppt_x"/>
                                          </p:val>
                                        </p:tav>
                                      </p:tavLst>
                                    </p:anim>
                                    <p:anim calcmode="lin" valueType="num">
                                      <p:cBhvr>
                                        <p:cTn id="53" dur="898" decel="100000" fill="hold"/>
                                        <p:tgtEl>
                                          <p:spTgt spid="77839">
                                            <p:txEl>
                                              <p:pRg st="1" end="1"/>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898"/>
                                          </p:stCondLst>
                                        </p:cTn>
                                        <p:tgtEl>
                                          <p:spTgt spid="7783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37" presetClass="entr" presetSubtype="0" fill="hold" grpId="1" nodeType="clickEffect">
                                  <p:stCondLst>
                                    <p:cond delay="0"/>
                                  </p:stCondLst>
                                  <p:childTnLst>
                                    <p:set>
                                      <p:cBhvr>
                                        <p:cTn id="58" dur="1" fill="hold">
                                          <p:stCondLst>
                                            <p:cond delay="0"/>
                                          </p:stCondLst>
                                        </p:cTn>
                                        <p:tgtEl>
                                          <p:spTgt spid="77839">
                                            <p:txEl>
                                              <p:pRg st="2" end="2"/>
                                            </p:txEl>
                                          </p:spTgt>
                                        </p:tgtEl>
                                        <p:attrNameLst>
                                          <p:attrName>style.visibility</p:attrName>
                                        </p:attrNameLst>
                                      </p:cBhvr>
                                      <p:to>
                                        <p:strVal val="visible"/>
                                      </p:to>
                                    </p:set>
                                    <p:animEffect transition="in" filter="fade">
                                      <p:cBhvr>
                                        <p:cTn id="59" dur="1000"/>
                                        <p:tgtEl>
                                          <p:spTgt spid="77839">
                                            <p:txEl>
                                              <p:pRg st="2" end="2"/>
                                            </p:txEl>
                                          </p:spTgt>
                                        </p:tgtEl>
                                      </p:cBhvr>
                                    </p:animEffect>
                                    <p:anim calcmode="lin" valueType="num">
                                      <p:cBhvr>
                                        <p:cTn id="60" dur="1000" fill="hold"/>
                                        <p:tgtEl>
                                          <p:spTgt spid="77839">
                                            <p:txEl>
                                              <p:pRg st="2" end="2"/>
                                            </p:txEl>
                                          </p:spTgt>
                                        </p:tgtEl>
                                        <p:attrNameLst>
                                          <p:attrName>ppt_x</p:attrName>
                                        </p:attrNameLst>
                                      </p:cBhvr>
                                      <p:tavLst>
                                        <p:tav tm="0">
                                          <p:val>
                                            <p:strVal val="#ppt_x"/>
                                          </p:val>
                                        </p:tav>
                                        <p:tav tm="100000">
                                          <p:val>
                                            <p:strVal val="#ppt_x"/>
                                          </p:val>
                                        </p:tav>
                                      </p:tavLst>
                                    </p:anim>
                                    <p:anim calcmode="lin" valueType="num">
                                      <p:cBhvr>
                                        <p:cTn id="61" dur="898" decel="100000" fill="hold"/>
                                        <p:tgtEl>
                                          <p:spTgt spid="77839">
                                            <p:txEl>
                                              <p:pRg st="2" end="2"/>
                                            </p:txEl>
                                          </p:spTgt>
                                        </p:tgtEl>
                                        <p:attrNameLst>
                                          <p:attrName>ppt_y</p:attrName>
                                        </p:attrNameLst>
                                      </p:cBhvr>
                                      <p:tavLst>
                                        <p:tav tm="0">
                                          <p:val>
                                            <p:strVal val="#ppt_y+1"/>
                                          </p:val>
                                        </p:tav>
                                        <p:tav tm="100000">
                                          <p:val>
                                            <p:strVal val="#ppt_y-.03"/>
                                          </p:val>
                                        </p:tav>
                                      </p:tavLst>
                                    </p:anim>
                                    <p:anim calcmode="lin" valueType="num">
                                      <p:cBhvr>
                                        <p:cTn id="62" dur="100" accel="100000" fill="hold">
                                          <p:stCondLst>
                                            <p:cond delay="898"/>
                                          </p:stCondLst>
                                        </p:cTn>
                                        <p:tgtEl>
                                          <p:spTgt spid="77839">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37" presetClass="entr" presetSubtype="0" fill="hold" grpId="1" nodeType="clickEffect">
                                  <p:stCondLst>
                                    <p:cond delay="0"/>
                                  </p:stCondLst>
                                  <p:childTnLst>
                                    <p:set>
                                      <p:cBhvr>
                                        <p:cTn id="66" dur="1" fill="hold">
                                          <p:stCondLst>
                                            <p:cond delay="0"/>
                                          </p:stCondLst>
                                        </p:cTn>
                                        <p:tgtEl>
                                          <p:spTgt spid="77839">
                                            <p:txEl>
                                              <p:pRg st="3" end="3"/>
                                            </p:txEl>
                                          </p:spTgt>
                                        </p:tgtEl>
                                        <p:attrNameLst>
                                          <p:attrName>style.visibility</p:attrName>
                                        </p:attrNameLst>
                                      </p:cBhvr>
                                      <p:to>
                                        <p:strVal val="visible"/>
                                      </p:to>
                                    </p:set>
                                    <p:animEffect transition="in" filter="fade">
                                      <p:cBhvr>
                                        <p:cTn id="67" dur="1000"/>
                                        <p:tgtEl>
                                          <p:spTgt spid="77839">
                                            <p:txEl>
                                              <p:pRg st="3" end="3"/>
                                            </p:txEl>
                                          </p:spTgt>
                                        </p:tgtEl>
                                      </p:cBhvr>
                                    </p:animEffect>
                                    <p:anim calcmode="lin" valueType="num">
                                      <p:cBhvr>
                                        <p:cTn id="68" dur="1000" fill="hold"/>
                                        <p:tgtEl>
                                          <p:spTgt spid="77839">
                                            <p:txEl>
                                              <p:pRg st="3" end="3"/>
                                            </p:txEl>
                                          </p:spTgt>
                                        </p:tgtEl>
                                        <p:attrNameLst>
                                          <p:attrName>ppt_x</p:attrName>
                                        </p:attrNameLst>
                                      </p:cBhvr>
                                      <p:tavLst>
                                        <p:tav tm="0">
                                          <p:val>
                                            <p:strVal val="#ppt_x"/>
                                          </p:val>
                                        </p:tav>
                                        <p:tav tm="100000">
                                          <p:val>
                                            <p:strVal val="#ppt_x"/>
                                          </p:val>
                                        </p:tav>
                                      </p:tavLst>
                                    </p:anim>
                                    <p:anim calcmode="lin" valueType="num">
                                      <p:cBhvr>
                                        <p:cTn id="69" dur="898" decel="100000" fill="hold"/>
                                        <p:tgtEl>
                                          <p:spTgt spid="77839">
                                            <p:txEl>
                                              <p:pRg st="3" end="3"/>
                                            </p:txEl>
                                          </p:spTgt>
                                        </p:tgtEl>
                                        <p:attrNameLst>
                                          <p:attrName>ppt_y</p:attrName>
                                        </p:attrNameLst>
                                      </p:cBhvr>
                                      <p:tavLst>
                                        <p:tav tm="0">
                                          <p:val>
                                            <p:strVal val="#ppt_y+1"/>
                                          </p:val>
                                        </p:tav>
                                        <p:tav tm="100000">
                                          <p:val>
                                            <p:strVal val="#ppt_y-.03"/>
                                          </p:val>
                                        </p:tav>
                                      </p:tavLst>
                                    </p:anim>
                                    <p:anim calcmode="lin" valueType="num">
                                      <p:cBhvr>
                                        <p:cTn id="70" dur="100" accel="100000" fill="hold">
                                          <p:stCondLst>
                                            <p:cond delay="898"/>
                                          </p:stCondLst>
                                        </p:cTn>
                                        <p:tgtEl>
                                          <p:spTgt spid="77839">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p:bldP spid="77828" grpId="0" animBg="1"/>
      <p:bldP spid="77830" grpId="0" animBg="1"/>
      <p:bldP spid="77831" grpId="0" animBg="1"/>
      <p:bldP spid="77832" grpId="0" animBg="1"/>
      <p:bldP spid="77833" grpId="0" animBg="1"/>
      <p:bldP spid="77834" grpId="0" animBg="1"/>
      <p:bldP spid="77835" grpId="0" animBg="1"/>
      <p:bldP spid="77836" grpId="0" animBg="1"/>
      <p:bldP spid="77837" grpId="0" animBg="1"/>
      <p:bldP spid="77839" grpId="1" build="p"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altLang="en-US">
                <a:latin typeface="Comic Sans MS" pitchFamily="66" charset="0"/>
              </a:rPr>
              <a:t>Liquid</a:t>
            </a:r>
          </a:p>
        </p:txBody>
      </p:sp>
      <p:sp>
        <p:nvSpPr>
          <p:cNvPr id="79885" name="Rectangle 13"/>
          <p:cNvSpPr>
            <a:spLocks noGrp="1" noChangeArrowheads="1"/>
          </p:cNvSpPr>
          <p:nvPr>
            <p:ph type="body" sz="half" idx="1"/>
          </p:nvPr>
        </p:nvSpPr>
        <p:spPr>
          <a:xfrm>
            <a:off x="1295400" y="1981200"/>
            <a:ext cx="3733800" cy="4114800"/>
          </a:xfrm>
          <a:solidFill>
            <a:srgbClr val="FFFFFF"/>
          </a:solidFill>
          <a:ln w="19050">
            <a:solidFill>
              <a:schemeClr val="tx1"/>
            </a:solidFill>
            <a:miter lim="800000"/>
            <a:headEnd/>
            <a:tailEnd/>
          </a:ln>
        </p:spPr>
        <p:txBody>
          <a:bodyPr/>
          <a:lstStyle/>
          <a:p>
            <a:pPr>
              <a:lnSpc>
                <a:spcPct val="90000"/>
              </a:lnSpc>
            </a:pPr>
            <a:r>
              <a:rPr lang="en-US" altLang="en-US" sz="2800">
                <a:latin typeface="Comic Sans MS" pitchFamily="66" charset="0"/>
              </a:rPr>
              <a:t>Particles are tightly compact, but able to move around close to each other</a:t>
            </a:r>
          </a:p>
          <a:p>
            <a:pPr>
              <a:lnSpc>
                <a:spcPct val="90000"/>
              </a:lnSpc>
            </a:pPr>
            <a:r>
              <a:rPr lang="en-US" altLang="en-US" sz="2800">
                <a:latin typeface="Comic Sans MS" pitchFamily="66" charset="0"/>
              </a:rPr>
              <a:t>No definite shape, but definite volume</a:t>
            </a:r>
          </a:p>
          <a:p>
            <a:pPr>
              <a:lnSpc>
                <a:spcPct val="90000"/>
              </a:lnSpc>
            </a:pPr>
            <a:r>
              <a:rPr lang="en-US" altLang="en-US" sz="2800">
                <a:latin typeface="Comic Sans MS" pitchFamily="66" charset="0"/>
                <a:hlinkClick r:id="rId2"/>
              </a:rPr>
              <a:t>Liquid Animation</a:t>
            </a:r>
            <a:endParaRPr lang="en-US" altLang="en-US" sz="2800">
              <a:latin typeface="Comic Sans MS" pitchFamily="66" charset="0"/>
            </a:endParaRPr>
          </a:p>
        </p:txBody>
      </p:sp>
      <p:sp>
        <p:nvSpPr>
          <p:cNvPr id="79887" name="Oval 15"/>
          <p:cNvSpPr>
            <a:spLocks noChangeArrowheads="1"/>
          </p:cNvSpPr>
          <p:nvPr/>
        </p:nvSpPr>
        <p:spPr bwMode="auto">
          <a:xfrm rot="-1234700">
            <a:off x="6172200" y="4495800"/>
            <a:ext cx="609600" cy="6096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88" name="Rectangle 16"/>
          <p:cNvSpPr>
            <a:spLocks noChangeArrowheads="1"/>
          </p:cNvSpPr>
          <p:nvPr/>
        </p:nvSpPr>
        <p:spPr bwMode="auto">
          <a:xfrm>
            <a:off x="6096000" y="3124200"/>
            <a:ext cx="1981200" cy="2133600"/>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89" name="Oval 17"/>
          <p:cNvSpPr>
            <a:spLocks noChangeArrowheads="1"/>
          </p:cNvSpPr>
          <p:nvPr/>
        </p:nvSpPr>
        <p:spPr bwMode="auto">
          <a:xfrm rot="-1234700">
            <a:off x="6781800" y="4495800"/>
            <a:ext cx="609600" cy="6096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90" name="Oval 18"/>
          <p:cNvSpPr>
            <a:spLocks noChangeArrowheads="1"/>
          </p:cNvSpPr>
          <p:nvPr/>
        </p:nvSpPr>
        <p:spPr bwMode="auto">
          <a:xfrm rot="-1234700">
            <a:off x="7391400" y="4495800"/>
            <a:ext cx="609600" cy="6096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91" name="Oval 19"/>
          <p:cNvSpPr>
            <a:spLocks noChangeArrowheads="1"/>
          </p:cNvSpPr>
          <p:nvPr/>
        </p:nvSpPr>
        <p:spPr bwMode="auto">
          <a:xfrm rot="-1234700">
            <a:off x="6172200" y="3886200"/>
            <a:ext cx="609600" cy="6096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92" name="Oval 20"/>
          <p:cNvSpPr>
            <a:spLocks noChangeArrowheads="1"/>
          </p:cNvSpPr>
          <p:nvPr/>
        </p:nvSpPr>
        <p:spPr bwMode="auto">
          <a:xfrm rot="-1234700">
            <a:off x="6781800" y="3886200"/>
            <a:ext cx="609600" cy="6096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93" name="Oval 21"/>
          <p:cNvSpPr>
            <a:spLocks noChangeArrowheads="1"/>
          </p:cNvSpPr>
          <p:nvPr/>
        </p:nvSpPr>
        <p:spPr bwMode="auto">
          <a:xfrm rot="-1234700">
            <a:off x="7391400" y="3886200"/>
            <a:ext cx="609600" cy="6096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94" name="Oval 22"/>
          <p:cNvSpPr>
            <a:spLocks noChangeArrowheads="1"/>
          </p:cNvSpPr>
          <p:nvPr/>
        </p:nvSpPr>
        <p:spPr bwMode="auto">
          <a:xfrm rot="-1234700">
            <a:off x="7391400" y="3276600"/>
            <a:ext cx="609600" cy="6096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95" name="Oval 23"/>
          <p:cNvSpPr>
            <a:spLocks noChangeArrowheads="1"/>
          </p:cNvSpPr>
          <p:nvPr/>
        </p:nvSpPr>
        <p:spPr bwMode="auto">
          <a:xfrm rot="-1234700">
            <a:off x="6781800" y="3276600"/>
            <a:ext cx="609600" cy="6096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96" name="Oval 24"/>
          <p:cNvSpPr>
            <a:spLocks noChangeArrowheads="1"/>
          </p:cNvSpPr>
          <p:nvPr/>
        </p:nvSpPr>
        <p:spPr bwMode="auto">
          <a:xfrm rot="-1234700">
            <a:off x="6172200" y="3276600"/>
            <a:ext cx="609600" cy="6096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98" name="AutoShape 26">
            <a:hlinkClick r:id="rId3" action="ppaction://hlinksldjump" highlightClick="1"/>
          </p:cNvPr>
          <p:cNvSpPr>
            <a:spLocks noChangeArrowheads="1"/>
          </p:cNvSpPr>
          <p:nvPr/>
        </p:nvSpPr>
        <p:spPr bwMode="auto">
          <a:xfrm>
            <a:off x="8077200" y="6019800"/>
            <a:ext cx="457200" cy="457200"/>
          </a:xfrm>
          <a:prstGeom prst="actionButtonReturn">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79874"/>
                                        </p:tgtEl>
                                        <p:attrNameLst>
                                          <p:attrName>style.visibility</p:attrName>
                                        </p:attrNameLst>
                                      </p:cBhvr>
                                      <p:to>
                                        <p:strVal val="visible"/>
                                      </p:to>
                                    </p:set>
                                    <p:animEffect transition="in" filter="fade">
                                      <p:cBhvr>
                                        <p:cTn id="7" dur="1000"/>
                                        <p:tgtEl>
                                          <p:spTgt spid="79874"/>
                                        </p:tgtEl>
                                      </p:cBhvr>
                                    </p:animEffect>
                                    <p:anim calcmode="lin" valueType="num">
                                      <p:cBhvr>
                                        <p:cTn id="8" dur="1000" fill="hold"/>
                                        <p:tgtEl>
                                          <p:spTgt spid="79874"/>
                                        </p:tgtEl>
                                        <p:attrNameLst>
                                          <p:attrName>ppt_x</p:attrName>
                                        </p:attrNameLst>
                                      </p:cBhvr>
                                      <p:tavLst>
                                        <p:tav tm="0">
                                          <p:val>
                                            <p:strVal val="#ppt_x"/>
                                          </p:val>
                                        </p:tav>
                                        <p:tav tm="100000">
                                          <p:val>
                                            <p:strVal val="#ppt_x"/>
                                          </p:val>
                                        </p:tav>
                                      </p:tavLst>
                                    </p:anim>
                                    <p:anim calcmode="lin" valueType="num">
                                      <p:cBhvr>
                                        <p:cTn id="9" dur="898" decel="100000" fill="hold"/>
                                        <p:tgtEl>
                                          <p:spTgt spid="79874"/>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79874"/>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0" presetClass="path" presetSubtype="0" repeatCount="indefinite" accel="50000" decel="50000" autoRev="1" fill="hold" grpId="0" nodeType="clickEffect">
                                  <p:stCondLst>
                                    <p:cond delay="0"/>
                                  </p:stCondLst>
                                  <p:childTnLst>
                                    <p:animMotion origin="layout" path="M 6.66667E-6 0.0 L 0.07501 -0.07778 " pathEditMode="relative" ptsTypes="AA">
                                      <p:cBhvr>
                                        <p:cTn id="14" dur="1000" fill="hold"/>
                                        <p:tgtEl>
                                          <p:spTgt spid="79887"/>
                                        </p:tgtEl>
                                        <p:attrNameLst>
                                          <p:attrName>ppt_x</p:attrName>
                                          <p:attrName>ppt_y</p:attrName>
                                        </p:attrNameLst>
                                      </p:cBhvr>
                                    </p:animMotion>
                                  </p:childTnLst>
                                </p:cTn>
                              </p:par>
                              <p:par>
                                <p:cTn id="15" presetID="0" presetClass="path" presetSubtype="0" repeatCount="indefinite" accel="50000" decel="50000" autoRev="1" fill="hold" grpId="0" nodeType="withEffect">
                                  <p:stCondLst>
                                    <p:cond delay="100"/>
                                  </p:stCondLst>
                                  <p:childTnLst>
                                    <p:animMotion origin="layout" path="M -3.33333E-6 0.0 L -0.06666 0.01111 " pathEditMode="relative" ptsTypes="AA">
                                      <p:cBhvr>
                                        <p:cTn id="16" dur="1000" fill="hold"/>
                                        <p:tgtEl>
                                          <p:spTgt spid="79889"/>
                                        </p:tgtEl>
                                        <p:attrNameLst>
                                          <p:attrName>ppt_x</p:attrName>
                                          <p:attrName>ppt_y</p:attrName>
                                        </p:attrNameLst>
                                      </p:cBhvr>
                                    </p:animMotion>
                                  </p:childTnLst>
                                </p:cTn>
                              </p:par>
                              <p:par>
                                <p:cTn id="17" presetID="0" presetClass="path" presetSubtype="0" repeatCount="indefinite" accel="50000" decel="50000" autoRev="1" fill="hold" grpId="0" nodeType="withEffect">
                                  <p:stCondLst>
                                    <p:cond delay="200"/>
                                  </p:stCondLst>
                                  <p:childTnLst>
                                    <p:animMotion origin="layout" path="M -3.33333E-6 -1.11111E-6 L -0.04167 -0.12222 " pathEditMode="relative" ptsTypes="AA">
                                      <p:cBhvr>
                                        <p:cTn id="18" dur="1000" fill="hold"/>
                                        <p:tgtEl>
                                          <p:spTgt spid="79890"/>
                                        </p:tgtEl>
                                        <p:attrNameLst>
                                          <p:attrName>ppt_x</p:attrName>
                                          <p:attrName>ppt_y</p:attrName>
                                        </p:attrNameLst>
                                      </p:cBhvr>
                                    </p:animMotion>
                                  </p:childTnLst>
                                </p:cTn>
                              </p:par>
                              <p:par>
                                <p:cTn id="19" presetID="0" presetClass="path" presetSubtype="0" repeatCount="indefinite" accel="50000" decel="50000" autoRev="1" fill="hold" grpId="0" nodeType="withEffect">
                                  <p:stCondLst>
                                    <p:cond delay="300"/>
                                  </p:stCondLst>
                                  <p:childTnLst>
                                    <p:animMotion origin="layout" path="M -3.33333E-6 1.11111E-6 L -0.04167 0.08889 " pathEditMode="relative" ptsTypes="AA">
                                      <p:cBhvr>
                                        <p:cTn id="20" dur="1000" fill="hold"/>
                                        <p:tgtEl>
                                          <p:spTgt spid="79893"/>
                                        </p:tgtEl>
                                        <p:attrNameLst>
                                          <p:attrName>ppt_x</p:attrName>
                                          <p:attrName>ppt_y</p:attrName>
                                        </p:attrNameLst>
                                      </p:cBhvr>
                                    </p:animMotion>
                                  </p:childTnLst>
                                </p:cTn>
                              </p:par>
                              <p:par>
                                <p:cTn id="21" presetID="0" presetClass="path" presetSubtype="0" repeatCount="indefinite" accel="50000" decel="50000" autoRev="1" fill="hold" grpId="0" nodeType="withEffect">
                                  <p:stCondLst>
                                    <p:cond delay="400"/>
                                  </p:stCondLst>
                                  <p:childTnLst>
                                    <p:animMotion origin="layout" path="M -3.33333E-6 -2.22222E-6 L 0.04167 -0.08889 " pathEditMode="relative" rAng="0" ptsTypes="AA">
                                      <p:cBhvr>
                                        <p:cTn id="22" dur="1000" fill="hold"/>
                                        <p:tgtEl>
                                          <p:spTgt spid="79892"/>
                                        </p:tgtEl>
                                        <p:attrNameLst>
                                          <p:attrName>ppt_x</p:attrName>
                                          <p:attrName>ppt_y</p:attrName>
                                        </p:attrNameLst>
                                      </p:cBhvr>
                                      <p:rCtr x="2083" y="-4444"/>
                                    </p:animMotion>
                                  </p:childTnLst>
                                </p:cTn>
                              </p:par>
                              <p:par>
                                <p:cTn id="23" presetID="0" presetClass="path" presetSubtype="0" repeatCount="indefinite" accel="50000" decel="50000" autoRev="1" fill="hold" grpId="0" nodeType="withEffect">
                                  <p:stCondLst>
                                    <p:cond delay="500"/>
                                  </p:stCondLst>
                                  <p:childTnLst>
                                    <p:animMotion origin="layout" path="M 3.33333E-6 -1.11111E-6 L 0.03333 -0.04444 " pathEditMode="relative" rAng="0" ptsTypes="AA">
                                      <p:cBhvr>
                                        <p:cTn id="24" dur="1000" fill="hold"/>
                                        <p:tgtEl>
                                          <p:spTgt spid="79891"/>
                                        </p:tgtEl>
                                        <p:attrNameLst>
                                          <p:attrName>ppt_x</p:attrName>
                                          <p:attrName>ppt_y</p:attrName>
                                        </p:attrNameLst>
                                      </p:cBhvr>
                                      <p:rCtr x="1667" y="-2222"/>
                                    </p:animMotion>
                                  </p:childTnLst>
                                </p:cTn>
                              </p:par>
                              <p:par>
                                <p:cTn id="25" presetID="0" presetClass="path" presetSubtype="0" repeatCount="indefinite" accel="50000" decel="50000" autoRev="1" fill="hold" grpId="0" nodeType="withEffect">
                                  <p:stCondLst>
                                    <p:cond delay="400"/>
                                  </p:stCondLst>
                                  <p:childTnLst>
                                    <p:animMotion origin="layout" path="M -3.33333E-6 1.11111E-6 L -3.33333E-6 0.07778 " pathEditMode="relative" ptsTypes="AA">
                                      <p:cBhvr>
                                        <p:cTn id="26" dur="1000" fill="hold"/>
                                        <p:tgtEl>
                                          <p:spTgt spid="79896"/>
                                        </p:tgtEl>
                                        <p:attrNameLst>
                                          <p:attrName>ppt_x</p:attrName>
                                          <p:attrName>ppt_y</p:attrName>
                                        </p:attrNameLst>
                                      </p:cBhvr>
                                    </p:animMotion>
                                  </p:childTnLst>
                                </p:cTn>
                              </p:par>
                              <p:par>
                                <p:cTn id="27" presetID="0" presetClass="path" presetSubtype="0" repeatCount="indefinite" accel="50000" decel="50000" autoRev="1" fill="hold" grpId="0" nodeType="withEffect">
                                  <p:stCondLst>
                                    <p:cond delay="300"/>
                                  </p:stCondLst>
                                  <p:childTnLst>
                                    <p:animMotion origin="layout" path="M -0.03333 0.04444 L -3.33333E-6 0.1 " pathEditMode="relative" rAng="0" ptsTypes="AA">
                                      <p:cBhvr>
                                        <p:cTn id="28" dur="1000" fill="hold"/>
                                        <p:tgtEl>
                                          <p:spTgt spid="79895"/>
                                        </p:tgtEl>
                                        <p:attrNameLst>
                                          <p:attrName>ppt_x</p:attrName>
                                          <p:attrName>ppt_y</p:attrName>
                                        </p:attrNameLst>
                                      </p:cBhvr>
                                      <p:rCtr x="1667" y="2778"/>
                                    </p:animMotion>
                                  </p:childTnLst>
                                </p:cTn>
                              </p:par>
                              <p:par>
                                <p:cTn id="29" presetID="0" presetClass="path" presetSubtype="0" repeatCount="indefinite" accel="50000" decel="50000" autoRev="1" fill="hold" grpId="0" nodeType="withEffect">
                                  <p:stCondLst>
                                    <p:cond delay="200"/>
                                  </p:stCondLst>
                                  <p:childTnLst>
                                    <p:animMotion origin="layout" path="M 0.00834 0.02222 L -0.06666 0.01111 " pathEditMode="relative" rAng="0" ptsTypes="AA">
                                      <p:cBhvr>
                                        <p:cTn id="30" dur="1000" fill="hold"/>
                                        <p:tgtEl>
                                          <p:spTgt spid="79894"/>
                                        </p:tgtEl>
                                        <p:attrNameLst>
                                          <p:attrName>ppt_x</p:attrName>
                                          <p:attrName>ppt_y</p:attrName>
                                        </p:attrNameLst>
                                      </p:cBhvr>
                                      <p:rCtr x="-3750" y="-556"/>
                                    </p:animMotion>
                                  </p:childTnLst>
                                </p:cTn>
                              </p:par>
                            </p:childTnLst>
                          </p:cTn>
                        </p:par>
                      </p:childTnLst>
                    </p:cTn>
                  </p:par>
                  <p:par>
                    <p:cTn id="31" fill="hold" nodeType="clickPar">
                      <p:stCondLst>
                        <p:cond delay="indefinite"/>
                      </p:stCondLst>
                      <p:childTnLst>
                        <p:par>
                          <p:cTn id="32" fill="hold" nodeType="withGroup">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79885">
                                            <p:bg/>
                                          </p:spTgt>
                                        </p:tgtEl>
                                        <p:attrNameLst>
                                          <p:attrName>style.visibility</p:attrName>
                                        </p:attrNameLst>
                                      </p:cBhvr>
                                      <p:to>
                                        <p:strVal val="visible"/>
                                      </p:to>
                                    </p:set>
                                    <p:animEffect transition="in" filter="fade">
                                      <p:cBhvr>
                                        <p:cTn id="35" dur="1000"/>
                                        <p:tgtEl>
                                          <p:spTgt spid="79885">
                                            <p:bg/>
                                          </p:spTgt>
                                        </p:tgtEl>
                                      </p:cBhvr>
                                    </p:animEffect>
                                    <p:anim calcmode="lin" valueType="num">
                                      <p:cBhvr>
                                        <p:cTn id="36" dur="1000" fill="hold"/>
                                        <p:tgtEl>
                                          <p:spTgt spid="79885">
                                            <p:bg/>
                                          </p:spTgt>
                                        </p:tgtEl>
                                        <p:attrNameLst>
                                          <p:attrName>ppt_x</p:attrName>
                                        </p:attrNameLst>
                                      </p:cBhvr>
                                      <p:tavLst>
                                        <p:tav tm="0">
                                          <p:val>
                                            <p:strVal val="#ppt_x"/>
                                          </p:val>
                                        </p:tav>
                                        <p:tav tm="100000">
                                          <p:val>
                                            <p:strVal val="#ppt_x"/>
                                          </p:val>
                                        </p:tav>
                                      </p:tavLst>
                                    </p:anim>
                                    <p:anim calcmode="lin" valueType="num">
                                      <p:cBhvr>
                                        <p:cTn id="37" dur="898" decel="100000" fill="hold"/>
                                        <p:tgtEl>
                                          <p:spTgt spid="79885">
                                            <p:bg/>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898"/>
                                          </p:stCondLst>
                                        </p:cTn>
                                        <p:tgtEl>
                                          <p:spTgt spid="79885">
                                            <p:bg/>
                                          </p:spTgt>
                                        </p:tgtEl>
                                        <p:attrNameLst>
                                          <p:attrName>ppt_y</p:attrName>
                                        </p:attrNameLst>
                                      </p:cBhvr>
                                      <p:tavLst>
                                        <p:tav tm="0">
                                          <p:val>
                                            <p:strVal val="#ppt_y-.03"/>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37" presetClass="entr" presetSubtype="0" fill="hold" grpId="0" nodeType="clickEffect">
                                  <p:stCondLst>
                                    <p:cond delay="0"/>
                                  </p:stCondLst>
                                  <p:childTnLst>
                                    <p:set>
                                      <p:cBhvr>
                                        <p:cTn id="42" dur="1" fill="hold">
                                          <p:stCondLst>
                                            <p:cond delay="0"/>
                                          </p:stCondLst>
                                        </p:cTn>
                                        <p:tgtEl>
                                          <p:spTgt spid="79885">
                                            <p:txEl>
                                              <p:pRg st="0" end="0"/>
                                            </p:txEl>
                                          </p:spTgt>
                                        </p:tgtEl>
                                        <p:attrNameLst>
                                          <p:attrName>style.visibility</p:attrName>
                                        </p:attrNameLst>
                                      </p:cBhvr>
                                      <p:to>
                                        <p:strVal val="visible"/>
                                      </p:to>
                                    </p:set>
                                    <p:animEffect transition="in" filter="fade">
                                      <p:cBhvr>
                                        <p:cTn id="43" dur="1000"/>
                                        <p:tgtEl>
                                          <p:spTgt spid="79885">
                                            <p:txEl>
                                              <p:pRg st="0" end="0"/>
                                            </p:txEl>
                                          </p:spTgt>
                                        </p:tgtEl>
                                      </p:cBhvr>
                                    </p:animEffect>
                                    <p:anim calcmode="lin" valueType="num">
                                      <p:cBhvr>
                                        <p:cTn id="44" dur="1000" fill="hold"/>
                                        <p:tgtEl>
                                          <p:spTgt spid="79885">
                                            <p:txEl>
                                              <p:pRg st="0" end="0"/>
                                            </p:txEl>
                                          </p:spTgt>
                                        </p:tgtEl>
                                        <p:attrNameLst>
                                          <p:attrName>ppt_x</p:attrName>
                                        </p:attrNameLst>
                                      </p:cBhvr>
                                      <p:tavLst>
                                        <p:tav tm="0">
                                          <p:val>
                                            <p:strVal val="#ppt_x"/>
                                          </p:val>
                                        </p:tav>
                                        <p:tav tm="100000">
                                          <p:val>
                                            <p:strVal val="#ppt_x"/>
                                          </p:val>
                                        </p:tav>
                                      </p:tavLst>
                                    </p:anim>
                                    <p:anim calcmode="lin" valueType="num">
                                      <p:cBhvr>
                                        <p:cTn id="45" dur="898" decel="100000" fill="hold"/>
                                        <p:tgtEl>
                                          <p:spTgt spid="79885">
                                            <p:txEl>
                                              <p:pRg st="0" end="0"/>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898"/>
                                          </p:stCondLst>
                                        </p:cTn>
                                        <p:tgtEl>
                                          <p:spTgt spid="7988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37" presetClass="entr" presetSubtype="0" fill="hold" grpId="0" nodeType="clickEffect">
                                  <p:stCondLst>
                                    <p:cond delay="0"/>
                                  </p:stCondLst>
                                  <p:childTnLst>
                                    <p:set>
                                      <p:cBhvr>
                                        <p:cTn id="50" dur="1" fill="hold">
                                          <p:stCondLst>
                                            <p:cond delay="0"/>
                                          </p:stCondLst>
                                        </p:cTn>
                                        <p:tgtEl>
                                          <p:spTgt spid="79885">
                                            <p:txEl>
                                              <p:pRg st="1" end="1"/>
                                            </p:txEl>
                                          </p:spTgt>
                                        </p:tgtEl>
                                        <p:attrNameLst>
                                          <p:attrName>style.visibility</p:attrName>
                                        </p:attrNameLst>
                                      </p:cBhvr>
                                      <p:to>
                                        <p:strVal val="visible"/>
                                      </p:to>
                                    </p:set>
                                    <p:animEffect transition="in" filter="fade">
                                      <p:cBhvr>
                                        <p:cTn id="51" dur="1000"/>
                                        <p:tgtEl>
                                          <p:spTgt spid="79885">
                                            <p:txEl>
                                              <p:pRg st="1" end="1"/>
                                            </p:txEl>
                                          </p:spTgt>
                                        </p:tgtEl>
                                      </p:cBhvr>
                                    </p:animEffect>
                                    <p:anim calcmode="lin" valueType="num">
                                      <p:cBhvr>
                                        <p:cTn id="52" dur="1000" fill="hold"/>
                                        <p:tgtEl>
                                          <p:spTgt spid="79885">
                                            <p:txEl>
                                              <p:pRg st="1" end="1"/>
                                            </p:txEl>
                                          </p:spTgt>
                                        </p:tgtEl>
                                        <p:attrNameLst>
                                          <p:attrName>ppt_x</p:attrName>
                                        </p:attrNameLst>
                                      </p:cBhvr>
                                      <p:tavLst>
                                        <p:tav tm="0">
                                          <p:val>
                                            <p:strVal val="#ppt_x"/>
                                          </p:val>
                                        </p:tav>
                                        <p:tav tm="100000">
                                          <p:val>
                                            <p:strVal val="#ppt_x"/>
                                          </p:val>
                                        </p:tav>
                                      </p:tavLst>
                                    </p:anim>
                                    <p:anim calcmode="lin" valueType="num">
                                      <p:cBhvr>
                                        <p:cTn id="53" dur="898" decel="100000" fill="hold"/>
                                        <p:tgtEl>
                                          <p:spTgt spid="79885">
                                            <p:txEl>
                                              <p:pRg st="1" end="1"/>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898"/>
                                          </p:stCondLst>
                                        </p:cTn>
                                        <p:tgtEl>
                                          <p:spTgt spid="79885">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37" presetClass="entr" presetSubtype="0" fill="hold" grpId="0" nodeType="clickEffect">
                                  <p:stCondLst>
                                    <p:cond delay="0"/>
                                  </p:stCondLst>
                                  <p:childTnLst>
                                    <p:set>
                                      <p:cBhvr>
                                        <p:cTn id="58" dur="1" fill="hold">
                                          <p:stCondLst>
                                            <p:cond delay="0"/>
                                          </p:stCondLst>
                                        </p:cTn>
                                        <p:tgtEl>
                                          <p:spTgt spid="79885">
                                            <p:txEl>
                                              <p:pRg st="2" end="2"/>
                                            </p:txEl>
                                          </p:spTgt>
                                        </p:tgtEl>
                                        <p:attrNameLst>
                                          <p:attrName>style.visibility</p:attrName>
                                        </p:attrNameLst>
                                      </p:cBhvr>
                                      <p:to>
                                        <p:strVal val="visible"/>
                                      </p:to>
                                    </p:set>
                                    <p:animEffect transition="in" filter="fade">
                                      <p:cBhvr>
                                        <p:cTn id="59" dur="1000"/>
                                        <p:tgtEl>
                                          <p:spTgt spid="79885">
                                            <p:txEl>
                                              <p:pRg st="2" end="2"/>
                                            </p:txEl>
                                          </p:spTgt>
                                        </p:tgtEl>
                                      </p:cBhvr>
                                    </p:animEffect>
                                    <p:anim calcmode="lin" valueType="num">
                                      <p:cBhvr>
                                        <p:cTn id="60" dur="1000" fill="hold"/>
                                        <p:tgtEl>
                                          <p:spTgt spid="79885">
                                            <p:txEl>
                                              <p:pRg st="2" end="2"/>
                                            </p:txEl>
                                          </p:spTgt>
                                        </p:tgtEl>
                                        <p:attrNameLst>
                                          <p:attrName>ppt_x</p:attrName>
                                        </p:attrNameLst>
                                      </p:cBhvr>
                                      <p:tavLst>
                                        <p:tav tm="0">
                                          <p:val>
                                            <p:strVal val="#ppt_x"/>
                                          </p:val>
                                        </p:tav>
                                        <p:tav tm="100000">
                                          <p:val>
                                            <p:strVal val="#ppt_x"/>
                                          </p:val>
                                        </p:tav>
                                      </p:tavLst>
                                    </p:anim>
                                    <p:anim calcmode="lin" valueType="num">
                                      <p:cBhvr>
                                        <p:cTn id="61" dur="898" decel="100000" fill="hold"/>
                                        <p:tgtEl>
                                          <p:spTgt spid="79885">
                                            <p:txEl>
                                              <p:pRg st="2" end="2"/>
                                            </p:txEl>
                                          </p:spTgt>
                                        </p:tgtEl>
                                        <p:attrNameLst>
                                          <p:attrName>ppt_y</p:attrName>
                                        </p:attrNameLst>
                                      </p:cBhvr>
                                      <p:tavLst>
                                        <p:tav tm="0">
                                          <p:val>
                                            <p:strVal val="#ppt_y+1"/>
                                          </p:val>
                                        </p:tav>
                                        <p:tav tm="100000">
                                          <p:val>
                                            <p:strVal val="#ppt_y-.03"/>
                                          </p:val>
                                        </p:tav>
                                      </p:tavLst>
                                    </p:anim>
                                    <p:anim calcmode="lin" valueType="num">
                                      <p:cBhvr>
                                        <p:cTn id="62" dur="100" accel="100000" fill="hold">
                                          <p:stCondLst>
                                            <p:cond delay="898"/>
                                          </p:stCondLst>
                                        </p:cTn>
                                        <p:tgtEl>
                                          <p:spTgt spid="79885">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4" grpId="0"/>
      <p:bldP spid="79885" grpId="0" build="p" animBg="1"/>
      <p:bldP spid="79887" grpId="0" animBg="1"/>
      <p:bldP spid="79889" grpId="0" animBg="1"/>
      <p:bldP spid="79890" grpId="0" animBg="1"/>
      <p:bldP spid="79891" grpId="0" animBg="1"/>
      <p:bldP spid="79892" grpId="0" animBg="1"/>
      <p:bldP spid="79893" grpId="0" animBg="1"/>
      <p:bldP spid="79894" grpId="0" animBg="1"/>
      <p:bldP spid="79895" grpId="0" animBg="1"/>
      <p:bldP spid="79896"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ltLang="en-US">
                <a:latin typeface="Comic Sans MS" pitchFamily="66" charset="0"/>
              </a:rPr>
              <a:t>Gas</a:t>
            </a:r>
          </a:p>
        </p:txBody>
      </p:sp>
      <p:sp>
        <p:nvSpPr>
          <p:cNvPr id="80899" name="Rectangle 3"/>
          <p:cNvSpPr>
            <a:spLocks noGrp="1" noChangeArrowheads="1"/>
          </p:cNvSpPr>
          <p:nvPr>
            <p:ph type="body" sz="half" idx="1"/>
          </p:nvPr>
        </p:nvSpPr>
        <p:spPr>
          <a:xfrm>
            <a:off x="1295400" y="1981200"/>
            <a:ext cx="3733800" cy="4114800"/>
          </a:xfrm>
          <a:solidFill>
            <a:srgbClr val="FFFFFF"/>
          </a:solidFill>
          <a:ln w="19050">
            <a:solidFill>
              <a:schemeClr val="tx1"/>
            </a:solidFill>
            <a:miter lim="800000"/>
            <a:headEnd/>
            <a:tailEnd/>
          </a:ln>
        </p:spPr>
        <p:txBody>
          <a:bodyPr/>
          <a:lstStyle/>
          <a:p>
            <a:pPr>
              <a:lnSpc>
                <a:spcPct val="90000"/>
              </a:lnSpc>
            </a:pPr>
            <a:r>
              <a:rPr lang="en-US" altLang="en-US" sz="2800">
                <a:latin typeface="Comic Sans MS" pitchFamily="66" charset="0"/>
              </a:rPr>
              <a:t>Particles can easily spread out or move close together</a:t>
            </a:r>
          </a:p>
          <a:p>
            <a:pPr>
              <a:lnSpc>
                <a:spcPct val="90000"/>
              </a:lnSpc>
            </a:pPr>
            <a:r>
              <a:rPr lang="en-US" altLang="en-US" sz="2800">
                <a:latin typeface="Comic Sans MS" pitchFamily="66" charset="0"/>
              </a:rPr>
              <a:t>Particle move freely and with a lot of energy</a:t>
            </a:r>
          </a:p>
          <a:p>
            <a:pPr>
              <a:lnSpc>
                <a:spcPct val="90000"/>
              </a:lnSpc>
            </a:pPr>
            <a:r>
              <a:rPr lang="en-US" altLang="en-US" sz="2800">
                <a:latin typeface="Comic Sans MS" pitchFamily="66" charset="0"/>
              </a:rPr>
              <a:t>No definite shape or volume</a:t>
            </a:r>
          </a:p>
          <a:p>
            <a:pPr>
              <a:lnSpc>
                <a:spcPct val="90000"/>
              </a:lnSpc>
            </a:pPr>
            <a:r>
              <a:rPr lang="en-US" altLang="en-US" sz="2800">
                <a:latin typeface="Comic Sans MS" pitchFamily="66" charset="0"/>
                <a:hlinkClick r:id="rId2"/>
              </a:rPr>
              <a:t>Gas Simulation</a:t>
            </a:r>
            <a:endParaRPr lang="en-US" altLang="en-US" sz="2800">
              <a:latin typeface="Comic Sans MS" pitchFamily="66" charset="0"/>
            </a:endParaRPr>
          </a:p>
        </p:txBody>
      </p:sp>
      <p:sp>
        <p:nvSpPr>
          <p:cNvPr id="80900" name="Oval 4"/>
          <p:cNvSpPr>
            <a:spLocks noChangeArrowheads="1"/>
          </p:cNvSpPr>
          <p:nvPr/>
        </p:nvSpPr>
        <p:spPr bwMode="auto">
          <a:xfrm rot="-1234700">
            <a:off x="6172200" y="4495800"/>
            <a:ext cx="609600" cy="6096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01" name="Rectangle 5"/>
          <p:cNvSpPr>
            <a:spLocks noChangeArrowheads="1"/>
          </p:cNvSpPr>
          <p:nvPr/>
        </p:nvSpPr>
        <p:spPr bwMode="auto">
          <a:xfrm>
            <a:off x="6096000" y="3124200"/>
            <a:ext cx="1981200" cy="2133600"/>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07" name="Oval 11"/>
          <p:cNvSpPr>
            <a:spLocks noChangeArrowheads="1"/>
          </p:cNvSpPr>
          <p:nvPr/>
        </p:nvSpPr>
        <p:spPr bwMode="auto">
          <a:xfrm rot="-1234700">
            <a:off x="7391400" y="3276600"/>
            <a:ext cx="609600" cy="6096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09" name="Oval 13"/>
          <p:cNvSpPr>
            <a:spLocks noChangeArrowheads="1"/>
          </p:cNvSpPr>
          <p:nvPr/>
        </p:nvSpPr>
        <p:spPr bwMode="auto">
          <a:xfrm rot="-1234700">
            <a:off x="6172200" y="3276600"/>
            <a:ext cx="609600" cy="609600"/>
          </a:xfrm>
          <a:prstGeom prst="ellipse">
            <a:avLst/>
          </a:prstGeom>
          <a:gradFill rotWithShape="1">
            <a:gsLst>
              <a:gs pos="0">
                <a:srgbClr val="FFFFFF"/>
              </a:gs>
              <a:gs pos="100000">
                <a:schemeClr val="tx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11" name="AutoShape 15">
            <a:hlinkClick r:id="rId3" action="ppaction://hlinksldjump" highlightClick="1"/>
          </p:cNvPr>
          <p:cNvSpPr>
            <a:spLocks noChangeArrowheads="1"/>
          </p:cNvSpPr>
          <p:nvPr/>
        </p:nvSpPr>
        <p:spPr bwMode="auto">
          <a:xfrm>
            <a:off x="8077200" y="6019800"/>
            <a:ext cx="457200" cy="457200"/>
          </a:xfrm>
          <a:prstGeom prst="actionButtonReturn">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80898"/>
                                        </p:tgtEl>
                                        <p:attrNameLst>
                                          <p:attrName>style.visibility</p:attrName>
                                        </p:attrNameLst>
                                      </p:cBhvr>
                                      <p:to>
                                        <p:strVal val="visible"/>
                                      </p:to>
                                    </p:set>
                                    <p:animEffect transition="in" filter="fade">
                                      <p:cBhvr>
                                        <p:cTn id="7" dur="1000"/>
                                        <p:tgtEl>
                                          <p:spTgt spid="80898"/>
                                        </p:tgtEl>
                                      </p:cBhvr>
                                    </p:animEffect>
                                    <p:anim calcmode="lin" valueType="num">
                                      <p:cBhvr>
                                        <p:cTn id="8" dur="1000" fill="hold"/>
                                        <p:tgtEl>
                                          <p:spTgt spid="80898"/>
                                        </p:tgtEl>
                                        <p:attrNameLst>
                                          <p:attrName>ppt_x</p:attrName>
                                        </p:attrNameLst>
                                      </p:cBhvr>
                                      <p:tavLst>
                                        <p:tav tm="0">
                                          <p:val>
                                            <p:strVal val="#ppt_x"/>
                                          </p:val>
                                        </p:tav>
                                        <p:tav tm="100000">
                                          <p:val>
                                            <p:strVal val="#ppt_x"/>
                                          </p:val>
                                        </p:tav>
                                      </p:tavLst>
                                    </p:anim>
                                    <p:anim calcmode="lin" valueType="num">
                                      <p:cBhvr>
                                        <p:cTn id="9" dur="898" decel="100000" fill="hold"/>
                                        <p:tgtEl>
                                          <p:spTgt spid="80898"/>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80898"/>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090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090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0900"/>
                                        </p:tgtEl>
                                        <p:attrNameLst>
                                          <p:attrName>style.visibility</p:attrName>
                                        </p:attrNameLst>
                                      </p:cBhvr>
                                      <p:to>
                                        <p:strVal val="visible"/>
                                      </p:to>
                                    </p:set>
                                  </p:childTnLst>
                                </p:cTn>
                              </p:par>
                            </p:childTnLst>
                          </p:cTn>
                        </p:par>
                        <p:par>
                          <p:cTn id="19" fill="hold" nodeType="afterGroup">
                            <p:stCondLst>
                              <p:cond delay="0"/>
                            </p:stCondLst>
                            <p:childTnLst>
                              <p:par>
                                <p:cTn id="20" presetID="16" presetClass="path" presetSubtype="0" repeatCount="indefinite" fill="hold" grpId="1" nodeType="afterEffect">
                                  <p:stCondLst>
                                    <p:cond delay="0"/>
                                  </p:stCondLst>
                                  <p:childTnLst>
                                    <p:animMotion origin="layout" path="M -0.00833 0.09445 L 0.04636 0.0625 L 0.06684 -0.02222 L 0.08664 0.0625 L 0.14167 0.09445 L 0.08664 0.12593 L 0.06684 0.21111 L 0.04636 0.12593 L -0.00833 0.09445 Z " pathEditMode="relative" rAng="0" ptsTypes="FFFFFFFFF">
                                      <p:cBhvr>
                                        <p:cTn id="21" dur="500" fill="hold"/>
                                        <p:tgtEl>
                                          <p:spTgt spid="80909"/>
                                        </p:tgtEl>
                                        <p:attrNameLst>
                                          <p:attrName>ppt_x</p:attrName>
                                          <p:attrName>ppt_y</p:attrName>
                                        </p:attrNameLst>
                                      </p:cBhvr>
                                      <p:rCtr x="7500" y="0"/>
                                    </p:animMotion>
                                  </p:childTnLst>
                                </p:cTn>
                              </p:par>
                              <p:par>
                                <p:cTn id="22" presetID="2" presetClass="path" presetSubtype="0" repeatCount="indefinite" fill="hold" grpId="1" nodeType="withEffect">
                                  <p:stCondLst>
                                    <p:cond delay="0"/>
                                  </p:stCondLst>
                                  <p:childTnLst>
                                    <p:animMotion origin="layout" path="M -3.33333E-6 0.0 L -3.33333E-6 -0.19606 L 0.13334 0.0 L -3.33333E-6 0.0 Z " pathEditMode="relative" rAng="0" ptsTypes="FFFF">
                                      <p:cBhvr>
                                        <p:cTn id="23" dur="500" spd="-100000" fill="hold"/>
                                        <p:tgtEl>
                                          <p:spTgt spid="80900"/>
                                        </p:tgtEl>
                                        <p:attrNameLst>
                                          <p:attrName>ppt_x</p:attrName>
                                          <p:attrName>ppt_y</p:attrName>
                                        </p:attrNameLst>
                                      </p:cBhvr>
                                      <p:rCtr x="6667" y="-9815"/>
                                    </p:animMotion>
                                  </p:childTnLst>
                                </p:cTn>
                              </p:par>
                              <p:par>
                                <p:cTn id="24" presetID="21" presetClass="path" presetSubtype="0" repeatCount="indefinite" fill="hold" grpId="1" nodeType="withEffect">
                                  <p:stCondLst>
                                    <p:cond delay="0"/>
                                  </p:stCondLst>
                                  <p:childTnLst>
                                    <p:animMotion origin="layout" path="M -0.07778 0.02431 C -0.07327 0.03009 -0.06962 0.03449 -0.06667 0.04028 C -0.06302 0.03449 -0.06007 0.03009 -0.05573 0.02431 C -0.03004 -0.00833 0.00069 -0.02222 0.01319 -0.00741 C 0.025 0.00857 0.01389 0.04769 -0.01181 0.08033 C -0.01615 0.08496 -0.01979 0.08959 -0.02431 0.09445 C -0.01979 0.09815 -0.01615 0.10278 -0.01181 0.10834 C 0.01389 0.14097 0.025 0.18033 0.01319 0.19514 C 0.00069 0.21111 -0.03004 0.19699 -0.05573 0.16435 C -0.06007 0.15857 -0.06302 0.15417 -0.06667 0.14838 C -0.06962 0.15417 -0.07327 0.15857 -0.07778 0.16435 C -0.10348 0.19699 -0.1342 0.21111 -0.14653 0.19514 C -0.15834 0.18033 -0.1474 0.14097 -0.1217 0.10834 C -0.11736 0.10278 -0.11354 0.09815 -0.1092 0.09445 C -0.11354 0.08959 -0.11736 0.08496 -0.1217 0.08033 C -0.1474 0.04769 -0.15834 0.00857 -0.14653 -0.00741 C -0.1342 -0.02222 -0.10348 -0.00833 -0.07778 0.02431 Z " pathEditMode="relative" rAng="0" ptsTypes="fffffffffffffffff">
                                      <p:cBhvr>
                                        <p:cTn id="25" dur="500" spd="-100000" fill="hold"/>
                                        <p:tgtEl>
                                          <p:spTgt spid="80907"/>
                                        </p:tgtEl>
                                        <p:attrNameLst>
                                          <p:attrName>ppt_x</p:attrName>
                                          <p:attrName>ppt_y</p:attrName>
                                        </p:attrNameLst>
                                      </p:cBhvr>
                                      <p:rCtr x="1111" y="7014"/>
                                    </p:animMotion>
                                  </p:childTnLst>
                                </p:cTn>
                              </p:par>
                            </p:childTnLst>
                          </p:cTn>
                        </p:par>
                      </p:childTnLst>
                    </p:cTn>
                  </p:par>
                  <p:par>
                    <p:cTn id="26" fill="hold" nodeType="clickPar">
                      <p:stCondLst>
                        <p:cond delay="indefinite"/>
                      </p:stCondLst>
                      <p:childTnLst>
                        <p:par>
                          <p:cTn id="27" fill="hold" nodeType="withGroup">
                            <p:stCondLst>
                              <p:cond delay="0"/>
                            </p:stCondLst>
                            <p:childTnLst>
                              <p:par>
                                <p:cTn id="28" presetID="37" presetClass="entr" presetSubtype="0" fill="hold" grpId="0" nodeType="clickEffect">
                                  <p:stCondLst>
                                    <p:cond delay="0"/>
                                  </p:stCondLst>
                                  <p:childTnLst>
                                    <p:set>
                                      <p:cBhvr>
                                        <p:cTn id="29" dur="1" fill="hold">
                                          <p:stCondLst>
                                            <p:cond delay="0"/>
                                          </p:stCondLst>
                                        </p:cTn>
                                        <p:tgtEl>
                                          <p:spTgt spid="80899">
                                            <p:bg/>
                                          </p:spTgt>
                                        </p:tgtEl>
                                        <p:attrNameLst>
                                          <p:attrName>style.visibility</p:attrName>
                                        </p:attrNameLst>
                                      </p:cBhvr>
                                      <p:to>
                                        <p:strVal val="visible"/>
                                      </p:to>
                                    </p:set>
                                    <p:animEffect transition="in" filter="fade">
                                      <p:cBhvr>
                                        <p:cTn id="30" dur="1000"/>
                                        <p:tgtEl>
                                          <p:spTgt spid="80899">
                                            <p:bg/>
                                          </p:spTgt>
                                        </p:tgtEl>
                                      </p:cBhvr>
                                    </p:animEffect>
                                    <p:anim calcmode="lin" valueType="num">
                                      <p:cBhvr>
                                        <p:cTn id="31" dur="1000" fill="hold"/>
                                        <p:tgtEl>
                                          <p:spTgt spid="80899">
                                            <p:bg/>
                                          </p:spTgt>
                                        </p:tgtEl>
                                        <p:attrNameLst>
                                          <p:attrName>ppt_x</p:attrName>
                                        </p:attrNameLst>
                                      </p:cBhvr>
                                      <p:tavLst>
                                        <p:tav tm="0">
                                          <p:val>
                                            <p:strVal val="#ppt_x"/>
                                          </p:val>
                                        </p:tav>
                                        <p:tav tm="100000">
                                          <p:val>
                                            <p:strVal val="#ppt_x"/>
                                          </p:val>
                                        </p:tav>
                                      </p:tavLst>
                                    </p:anim>
                                    <p:anim calcmode="lin" valueType="num">
                                      <p:cBhvr>
                                        <p:cTn id="32" dur="898" decel="100000" fill="hold"/>
                                        <p:tgtEl>
                                          <p:spTgt spid="80899">
                                            <p:bg/>
                                          </p:spTgt>
                                        </p:tgtEl>
                                        <p:attrNameLst>
                                          <p:attrName>ppt_y</p:attrName>
                                        </p:attrNameLst>
                                      </p:cBhvr>
                                      <p:tavLst>
                                        <p:tav tm="0">
                                          <p:val>
                                            <p:strVal val="#ppt_y+1"/>
                                          </p:val>
                                        </p:tav>
                                        <p:tav tm="100000">
                                          <p:val>
                                            <p:strVal val="#ppt_y-.03"/>
                                          </p:val>
                                        </p:tav>
                                      </p:tavLst>
                                    </p:anim>
                                    <p:anim calcmode="lin" valueType="num">
                                      <p:cBhvr>
                                        <p:cTn id="33" dur="100" accel="100000" fill="hold">
                                          <p:stCondLst>
                                            <p:cond delay="898"/>
                                          </p:stCondLst>
                                        </p:cTn>
                                        <p:tgtEl>
                                          <p:spTgt spid="80899">
                                            <p:bg/>
                                          </p:spTgt>
                                        </p:tgtEl>
                                        <p:attrNameLst>
                                          <p:attrName>ppt_y</p:attrName>
                                        </p:attrNameLst>
                                      </p:cBhvr>
                                      <p:tavLst>
                                        <p:tav tm="0">
                                          <p:val>
                                            <p:strVal val="#ppt_y-.03"/>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37" presetClass="entr" presetSubtype="0" fill="hold" grpId="0" nodeType="clickEffect">
                                  <p:stCondLst>
                                    <p:cond delay="0"/>
                                  </p:stCondLst>
                                  <p:childTnLst>
                                    <p:set>
                                      <p:cBhvr>
                                        <p:cTn id="37" dur="1" fill="hold">
                                          <p:stCondLst>
                                            <p:cond delay="0"/>
                                          </p:stCondLst>
                                        </p:cTn>
                                        <p:tgtEl>
                                          <p:spTgt spid="80899">
                                            <p:txEl>
                                              <p:pRg st="0" end="0"/>
                                            </p:txEl>
                                          </p:spTgt>
                                        </p:tgtEl>
                                        <p:attrNameLst>
                                          <p:attrName>style.visibility</p:attrName>
                                        </p:attrNameLst>
                                      </p:cBhvr>
                                      <p:to>
                                        <p:strVal val="visible"/>
                                      </p:to>
                                    </p:set>
                                    <p:animEffect transition="in" filter="fade">
                                      <p:cBhvr>
                                        <p:cTn id="38" dur="1000"/>
                                        <p:tgtEl>
                                          <p:spTgt spid="80899">
                                            <p:txEl>
                                              <p:pRg st="0" end="0"/>
                                            </p:txEl>
                                          </p:spTgt>
                                        </p:tgtEl>
                                      </p:cBhvr>
                                    </p:animEffect>
                                    <p:anim calcmode="lin" valueType="num">
                                      <p:cBhvr>
                                        <p:cTn id="39" dur="1000" fill="hold"/>
                                        <p:tgtEl>
                                          <p:spTgt spid="80899">
                                            <p:txEl>
                                              <p:pRg st="0" end="0"/>
                                            </p:txEl>
                                          </p:spTgt>
                                        </p:tgtEl>
                                        <p:attrNameLst>
                                          <p:attrName>ppt_x</p:attrName>
                                        </p:attrNameLst>
                                      </p:cBhvr>
                                      <p:tavLst>
                                        <p:tav tm="0">
                                          <p:val>
                                            <p:strVal val="#ppt_x"/>
                                          </p:val>
                                        </p:tav>
                                        <p:tav tm="100000">
                                          <p:val>
                                            <p:strVal val="#ppt_x"/>
                                          </p:val>
                                        </p:tav>
                                      </p:tavLst>
                                    </p:anim>
                                    <p:anim calcmode="lin" valueType="num">
                                      <p:cBhvr>
                                        <p:cTn id="40" dur="898" decel="100000" fill="hold"/>
                                        <p:tgtEl>
                                          <p:spTgt spid="80899">
                                            <p:txEl>
                                              <p:pRg st="0" end="0"/>
                                            </p:txEl>
                                          </p:spTgt>
                                        </p:tgtEl>
                                        <p:attrNameLst>
                                          <p:attrName>ppt_y</p:attrName>
                                        </p:attrNameLst>
                                      </p:cBhvr>
                                      <p:tavLst>
                                        <p:tav tm="0">
                                          <p:val>
                                            <p:strVal val="#ppt_y+1"/>
                                          </p:val>
                                        </p:tav>
                                        <p:tav tm="100000">
                                          <p:val>
                                            <p:strVal val="#ppt_y-.03"/>
                                          </p:val>
                                        </p:tav>
                                      </p:tavLst>
                                    </p:anim>
                                    <p:anim calcmode="lin" valueType="num">
                                      <p:cBhvr>
                                        <p:cTn id="41" dur="100" accel="100000" fill="hold">
                                          <p:stCondLst>
                                            <p:cond delay="898"/>
                                          </p:stCondLst>
                                        </p:cTn>
                                        <p:tgtEl>
                                          <p:spTgt spid="8089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37" presetClass="entr" presetSubtype="0" fill="hold" grpId="0" nodeType="clickEffect">
                                  <p:stCondLst>
                                    <p:cond delay="0"/>
                                  </p:stCondLst>
                                  <p:childTnLst>
                                    <p:set>
                                      <p:cBhvr>
                                        <p:cTn id="45" dur="1" fill="hold">
                                          <p:stCondLst>
                                            <p:cond delay="0"/>
                                          </p:stCondLst>
                                        </p:cTn>
                                        <p:tgtEl>
                                          <p:spTgt spid="80899">
                                            <p:txEl>
                                              <p:pRg st="1" end="1"/>
                                            </p:txEl>
                                          </p:spTgt>
                                        </p:tgtEl>
                                        <p:attrNameLst>
                                          <p:attrName>style.visibility</p:attrName>
                                        </p:attrNameLst>
                                      </p:cBhvr>
                                      <p:to>
                                        <p:strVal val="visible"/>
                                      </p:to>
                                    </p:set>
                                    <p:animEffect transition="in" filter="fade">
                                      <p:cBhvr>
                                        <p:cTn id="46" dur="1000"/>
                                        <p:tgtEl>
                                          <p:spTgt spid="80899">
                                            <p:txEl>
                                              <p:pRg st="1" end="1"/>
                                            </p:txEl>
                                          </p:spTgt>
                                        </p:tgtEl>
                                      </p:cBhvr>
                                    </p:animEffect>
                                    <p:anim calcmode="lin" valueType="num">
                                      <p:cBhvr>
                                        <p:cTn id="47" dur="1000" fill="hold"/>
                                        <p:tgtEl>
                                          <p:spTgt spid="80899">
                                            <p:txEl>
                                              <p:pRg st="1" end="1"/>
                                            </p:txEl>
                                          </p:spTgt>
                                        </p:tgtEl>
                                        <p:attrNameLst>
                                          <p:attrName>ppt_x</p:attrName>
                                        </p:attrNameLst>
                                      </p:cBhvr>
                                      <p:tavLst>
                                        <p:tav tm="0">
                                          <p:val>
                                            <p:strVal val="#ppt_x"/>
                                          </p:val>
                                        </p:tav>
                                        <p:tav tm="100000">
                                          <p:val>
                                            <p:strVal val="#ppt_x"/>
                                          </p:val>
                                        </p:tav>
                                      </p:tavLst>
                                    </p:anim>
                                    <p:anim calcmode="lin" valueType="num">
                                      <p:cBhvr>
                                        <p:cTn id="48" dur="898" decel="100000" fill="hold"/>
                                        <p:tgtEl>
                                          <p:spTgt spid="80899">
                                            <p:txEl>
                                              <p:pRg st="1" end="1"/>
                                            </p:txEl>
                                          </p:spTgt>
                                        </p:tgtEl>
                                        <p:attrNameLst>
                                          <p:attrName>ppt_y</p:attrName>
                                        </p:attrNameLst>
                                      </p:cBhvr>
                                      <p:tavLst>
                                        <p:tav tm="0">
                                          <p:val>
                                            <p:strVal val="#ppt_y+1"/>
                                          </p:val>
                                        </p:tav>
                                        <p:tav tm="100000">
                                          <p:val>
                                            <p:strVal val="#ppt_y-.03"/>
                                          </p:val>
                                        </p:tav>
                                      </p:tavLst>
                                    </p:anim>
                                    <p:anim calcmode="lin" valueType="num">
                                      <p:cBhvr>
                                        <p:cTn id="49" dur="100" accel="100000" fill="hold">
                                          <p:stCondLst>
                                            <p:cond delay="898"/>
                                          </p:stCondLst>
                                        </p:cTn>
                                        <p:tgtEl>
                                          <p:spTgt spid="8089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37" presetClass="entr" presetSubtype="0" fill="hold" grpId="0" nodeType="clickEffect">
                                  <p:stCondLst>
                                    <p:cond delay="0"/>
                                  </p:stCondLst>
                                  <p:childTnLst>
                                    <p:set>
                                      <p:cBhvr>
                                        <p:cTn id="53" dur="1" fill="hold">
                                          <p:stCondLst>
                                            <p:cond delay="0"/>
                                          </p:stCondLst>
                                        </p:cTn>
                                        <p:tgtEl>
                                          <p:spTgt spid="80899">
                                            <p:txEl>
                                              <p:pRg st="2" end="2"/>
                                            </p:txEl>
                                          </p:spTgt>
                                        </p:tgtEl>
                                        <p:attrNameLst>
                                          <p:attrName>style.visibility</p:attrName>
                                        </p:attrNameLst>
                                      </p:cBhvr>
                                      <p:to>
                                        <p:strVal val="visible"/>
                                      </p:to>
                                    </p:set>
                                    <p:animEffect transition="in" filter="fade">
                                      <p:cBhvr>
                                        <p:cTn id="54" dur="1000"/>
                                        <p:tgtEl>
                                          <p:spTgt spid="80899">
                                            <p:txEl>
                                              <p:pRg st="2" end="2"/>
                                            </p:txEl>
                                          </p:spTgt>
                                        </p:tgtEl>
                                      </p:cBhvr>
                                    </p:animEffect>
                                    <p:anim calcmode="lin" valueType="num">
                                      <p:cBhvr>
                                        <p:cTn id="55" dur="1000" fill="hold"/>
                                        <p:tgtEl>
                                          <p:spTgt spid="80899">
                                            <p:txEl>
                                              <p:pRg st="2" end="2"/>
                                            </p:txEl>
                                          </p:spTgt>
                                        </p:tgtEl>
                                        <p:attrNameLst>
                                          <p:attrName>ppt_x</p:attrName>
                                        </p:attrNameLst>
                                      </p:cBhvr>
                                      <p:tavLst>
                                        <p:tav tm="0">
                                          <p:val>
                                            <p:strVal val="#ppt_x"/>
                                          </p:val>
                                        </p:tav>
                                        <p:tav tm="100000">
                                          <p:val>
                                            <p:strVal val="#ppt_x"/>
                                          </p:val>
                                        </p:tav>
                                      </p:tavLst>
                                    </p:anim>
                                    <p:anim calcmode="lin" valueType="num">
                                      <p:cBhvr>
                                        <p:cTn id="56" dur="898" decel="100000" fill="hold"/>
                                        <p:tgtEl>
                                          <p:spTgt spid="80899">
                                            <p:txEl>
                                              <p:pRg st="2" end="2"/>
                                            </p:txEl>
                                          </p:spTgt>
                                        </p:tgtEl>
                                        <p:attrNameLst>
                                          <p:attrName>ppt_y</p:attrName>
                                        </p:attrNameLst>
                                      </p:cBhvr>
                                      <p:tavLst>
                                        <p:tav tm="0">
                                          <p:val>
                                            <p:strVal val="#ppt_y+1"/>
                                          </p:val>
                                        </p:tav>
                                        <p:tav tm="100000">
                                          <p:val>
                                            <p:strVal val="#ppt_y-.03"/>
                                          </p:val>
                                        </p:tav>
                                      </p:tavLst>
                                    </p:anim>
                                    <p:anim calcmode="lin" valueType="num">
                                      <p:cBhvr>
                                        <p:cTn id="57" dur="100" accel="100000" fill="hold">
                                          <p:stCondLst>
                                            <p:cond delay="898"/>
                                          </p:stCondLst>
                                        </p:cTn>
                                        <p:tgtEl>
                                          <p:spTgt spid="80899">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37" presetClass="entr" presetSubtype="0" fill="hold" grpId="0" nodeType="clickEffect">
                                  <p:stCondLst>
                                    <p:cond delay="0"/>
                                  </p:stCondLst>
                                  <p:childTnLst>
                                    <p:set>
                                      <p:cBhvr>
                                        <p:cTn id="61" dur="1" fill="hold">
                                          <p:stCondLst>
                                            <p:cond delay="0"/>
                                          </p:stCondLst>
                                        </p:cTn>
                                        <p:tgtEl>
                                          <p:spTgt spid="80899">
                                            <p:txEl>
                                              <p:pRg st="3" end="3"/>
                                            </p:txEl>
                                          </p:spTgt>
                                        </p:tgtEl>
                                        <p:attrNameLst>
                                          <p:attrName>style.visibility</p:attrName>
                                        </p:attrNameLst>
                                      </p:cBhvr>
                                      <p:to>
                                        <p:strVal val="visible"/>
                                      </p:to>
                                    </p:set>
                                    <p:animEffect transition="in" filter="fade">
                                      <p:cBhvr>
                                        <p:cTn id="62" dur="1000"/>
                                        <p:tgtEl>
                                          <p:spTgt spid="80899">
                                            <p:txEl>
                                              <p:pRg st="3" end="3"/>
                                            </p:txEl>
                                          </p:spTgt>
                                        </p:tgtEl>
                                      </p:cBhvr>
                                    </p:animEffect>
                                    <p:anim calcmode="lin" valueType="num">
                                      <p:cBhvr>
                                        <p:cTn id="63" dur="1000" fill="hold"/>
                                        <p:tgtEl>
                                          <p:spTgt spid="80899">
                                            <p:txEl>
                                              <p:pRg st="3" end="3"/>
                                            </p:txEl>
                                          </p:spTgt>
                                        </p:tgtEl>
                                        <p:attrNameLst>
                                          <p:attrName>ppt_x</p:attrName>
                                        </p:attrNameLst>
                                      </p:cBhvr>
                                      <p:tavLst>
                                        <p:tav tm="0">
                                          <p:val>
                                            <p:strVal val="#ppt_x"/>
                                          </p:val>
                                        </p:tav>
                                        <p:tav tm="100000">
                                          <p:val>
                                            <p:strVal val="#ppt_x"/>
                                          </p:val>
                                        </p:tav>
                                      </p:tavLst>
                                    </p:anim>
                                    <p:anim calcmode="lin" valueType="num">
                                      <p:cBhvr>
                                        <p:cTn id="64" dur="898" decel="100000" fill="hold"/>
                                        <p:tgtEl>
                                          <p:spTgt spid="80899">
                                            <p:txEl>
                                              <p:pRg st="3" end="3"/>
                                            </p:txEl>
                                          </p:spTgt>
                                        </p:tgtEl>
                                        <p:attrNameLst>
                                          <p:attrName>ppt_y</p:attrName>
                                        </p:attrNameLst>
                                      </p:cBhvr>
                                      <p:tavLst>
                                        <p:tav tm="0">
                                          <p:val>
                                            <p:strVal val="#ppt_y+1"/>
                                          </p:val>
                                        </p:tav>
                                        <p:tav tm="100000">
                                          <p:val>
                                            <p:strVal val="#ppt_y-.03"/>
                                          </p:val>
                                        </p:tav>
                                      </p:tavLst>
                                    </p:anim>
                                    <p:anim calcmode="lin" valueType="num">
                                      <p:cBhvr>
                                        <p:cTn id="65" dur="100" accel="100000" fill="hold">
                                          <p:stCondLst>
                                            <p:cond delay="898"/>
                                          </p:stCondLst>
                                        </p:cTn>
                                        <p:tgtEl>
                                          <p:spTgt spid="80899">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p:bldP spid="80899" grpId="0" build="p" animBg="1"/>
      <p:bldP spid="80900" grpId="0" animBg="1"/>
      <p:bldP spid="80900" grpId="1" animBg="1"/>
      <p:bldP spid="80907" grpId="0" animBg="1"/>
      <p:bldP spid="80907" grpId="1" animBg="1"/>
      <p:bldP spid="80909" grpId="0" animBg="1"/>
      <p:bldP spid="80909" grpId="1"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en-US" altLang="en-US">
                <a:latin typeface="Comic Sans MS" pitchFamily="66" charset="0"/>
              </a:rPr>
              <a:t>Plasma</a:t>
            </a:r>
          </a:p>
        </p:txBody>
      </p:sp>
      <p:sp>
        <p:nvSpPr>
          <p:cNvPr id="118787" name="Rectangle 3"/>
          <p:cNvSpPr>
            <a:spLocks noGrp="1" noChangeArrowheads="1"/>
          </p:cNvSpPr>
          <p:nvPr>
            <p:ph type="body" sz="half" idx="1"/>
          </p:nvPr>
        </p:nvSpPr>
        <p:spPr>
          <a:xfrm>
            <a:off x="1295400" y="1981200"/>
            <a:ext cx="3733800" cy="4343400"/>
          </a:xfrm>
          <a:solidFill>
            <a:srgbClr val="FFFFFF"/>
          </a:solidFill>
          <a:ln w="19050">
            <a:solidFill>
              <a:schemeClr val="tx1"/>
            </a:solidFill>
            <a:miter lim="800000"/>
            <a:headEnd/>
            <a:tailEnd/>
          </a:ln>
        </p:spPr>
        <p:txBody>
          <a:bodyPr/>
          <a:lstStyle/>
          <a:p>
            <a:pPr>
              <a:lnSpc>
                <a:spcPct val="80000"/>
              </a:lnSpc>
            </a:pPr>
            <a:r>
              <a:rPr lang="en-US" altLang="en-US" sz="1900">
                <a:latin typeface="Comic Sans MS" pitchFamily="66" charset="0"/>
              </a:rPr>
              <a:t>Exist at extremely high temperatures (several million degrees Celsius)</a:t>
            </a:r>
          </a:p>
          <a:p>
            <a:pPr>
              <a:lnSpc>
                <a:spcPct val="80000"/>
              </a:lnSpc>
            </a:pPr>
            <a:r>
              <a:rPr lang="en-US" altLang="en-US" sz="1900">
                <a:latin typeface="Comic Sans MS" pitchFamily="66" charset="0"/>
              </a:rPr>
              <a:t>Particles are broken apart</a:t>
            </a:r>
          </a:p>
          <a:p>
            <a:pPr>
              <a:lnSpc>
                <a:spcPct val="80000"/>
              </a:lnSpc>
            </a:pPr>
            <a:r>
              <a:rPr lang="en-US" altLang="en-US" sz="1900">
                <a:latin typeface="Comic Sans MS" pitchFamily="66" charset="0"/>
              </a:rPr>
              <a:t>Particles move freely and with extremely high energy</a:t>
            </a:r>
          </a:p>
          <a:p>
            <a:pPr>
              <a:lnSpc>
                <a:spcPct val="80000"/>
              </a:lnSpc>
            </a:pPr>
            <a:r>
              <a:rPr lang="en-US" altLang="en-US" sz="1900">
                <a:latin typeface="Comic Sans MS" pitchFamily="66" charset="0"/>
              </a:rPr>
              <a:t>This form is not too common on Earth, however it is the most common form of matter in the universe</a:t>
            </a:r>
          </a:p>
          <a:p>
            <a:pPr>
              <a:lnSpc>
                <a:spcPct val="80000"/>
              </a:lnSpc>
            </a:pPr>
            <a:r>
              <a:rPr lang="en-US" altLang="en-US" sz="1900">
                <a:latin typeface="Comic Sans MS" pitchFamily="66" charset="0"/>
              </a:rPr>
              <a:t>No definite shape or volume (?)</a:t>
            </a:r>
          </a:p>
          <a:p>
            <a:pPr>
              <a:lnSpc>
                <a:spcPct val="80000"/>
              </a:lnSpc>
            </a:pPr>
            <a:r>
              <a:rPr lang="en-US" altLang="en-US" sz="1900" u="sng">
                <a:latin typeface="Comic Sans MS" pitchFamily="66" charset="0"/>
              </a:rPr>
              <a:t>Examples</a:t>
            </a:r>
            <a:r>
              <a:rPr lang="en-US" altLang="en-US" sz="1900">
                <a:latin typeface="Comic Sans MS" pitchFamily="66" charset="0"/>
              </a:rPr>
              <a:t>: Florescent and neon lights, lightning, </a:t>
            </a:r>
            <a:r>
              <a:rPr lang="en-US" altLang="en-US" sz="1900">
                <a:latin typeface="Comic Sans MS" pitchFamily="66" charset="0"/>
                <a:hlinkClick r:id="rId2"/>
              </a:rPr>
              <a:t>aurora borealis</a:t>
            </a:r>
            <a:endParaRPr lang="en-US" altLang="en-US" sz="1900">
              <a:latin typeface="Comic Sans MS" pitchFamily="66" charset="0"/>
            </a:endParaRPr>
          </a:p>
        </p:txBody>
      </p:sp>
      <p:sp>
        <p:nvSpPr>
          <p:cNvPr id="118788" name="Oval 4"/>
          <p:cNvSpPr>
            <a:spLocks noChangeArrowheads="1"/>
          </p:cNvSpPr>
          <p:nvPr/>
        </p:nvSpPr>
        <p:spPr bwMode="auto">
          <a:xfrm rot="-1234700">
            <a:off x="6172200" y="4495800"/>
            <a:ext cx="609600" cy="609600"/>
          </a:xfrm>
          <a:prstGeom prst="ellipse">
            <a:avLst/>
          </a:prstGeom>
          <a:gradFill rotWithShape="1">
            <a:gsLst>
              <a:gs pos="0">
                <a:srgbClr val="FFFFFF"/>
              </a:gs>
              <a:gs pos="100000">
                <a:schemeClr val="accent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789" name="Rectangle 5"/>
          <p:cNvSpPr>
            <a:spLocks noChangeArrowheads="1"/>
          </p:cNvSpPr>
          <p:nvPr/>
        </p:nvSpPr>
        <p:spPr bwMode="auto">
          <a:xfrm>
            <a:off x="6096000" y="3124200"/>
            <a:ext cx="1981200" cy="2133600"/>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790" name="Oval 6"/>
          <p:cNvSpPr>
            <a:spLocks noChangeArrowheads="1"/>
          </p:cNvSpPr>
          <p:nvPr/>
        </p:nvSpPr>
        <p:spPr bwMode="auto">
          <a:xfrm rot="-1234700">
            <a:off x="7391400" y="3276600"/>
            <a:ext cx="609600" cy="609600"/>
          </a:xfrm>
          <a:prstGeom prst="ellipse">
            <a:avLst/>
          </a:prstGeom>
          <a:gradFill rotWithShape="1">
            <a:gsLst>
              <a:gs pos="0">
                <a:srgbClr val="FFFFFF"/>
              </a:gs>
              <a:gs pos="100000">
                <a:schemeClr val="accent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791" name="Oval 7"/>
          <p:cNvSpPr>
            <a:spLocks noChangeArrowheads="1"/>
          </p:cNvSpPr>
          <p:nvPr/>
        </p:nvSpPr>
        <p:spPr bwMode="auto">
          <a:xfrm rot="-1234700">
            <a:off x="6172200" y="3276600"/>
            <a:ext cx="609600" cy="609600"/>
          </a:xfrm>
          <a:prstGeom prst="ellipse">
            <a:avLst/>
          </a:prstGeom>
          <a:gradFill rotWithShape="1">
            <a:gsLst>
              <a:gs pos="0">
                <a:srgbClr val="FFFFFF"/>
              </a:gs>
              <a:gs pos="100000">
                <a:schemeClr val="accent1"/>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792" name="Oval 8"/>
          <p:cNvSpPr>
            <a:spLocks noChangeArrowheads="1"/>
          </p:cNvSpPr>
          <p:nvPr/>
        </p:nvSpPr>
        <p:spPr bwMode="auto">
          <a:xfrm rot="-1234700">
            <a:off x="6705600" y="5029200"/>
            <a:ext cx="150813" cy="152400"/>
          </a:xfrm>
          <a:prstGeom prst="ellipse">
            <a:avLst/>
          </a:prstGeom>
          <a:gradFill rotWithShape="1">
            <a:gsLst>
              <a:gs pos="0">
                <a:srgbClr val="FFFFFF"/>
              </a:gs>
              <a:gs pos="100000">
                <a:schemeClr val="tx1"/>
              </a:gs>
            </a:gsLst>
            <a:path path="shape">
              <a:fillToRect l="50000" t="50000" r="50000" b="50000"/>
            </a:path>
          </a:gradFill>
          <a:ln w="9525" cap="rnd">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t>-</a:t>
            </a:r>
          </a:p>
        </p:txBody>
      </p:sp>
      <p:sp>
        <p:nvSpPr>
          <p:cNvPr id="118793" name="Oval 9"/>
          <p:cNvSpPr>
            <a:spLocks noChangeArrowheads="1"/>
          </p:cNvSpPr>
          <p:nvPr/>
        </p:nvSpPr>
        <p:spPr bwMode="auto">
          <a:xfrm rot="-1234700">
            <a:off x="7848600" y="4267200"/>
            <a:ext cx="150813" cy="152400"/>
          </a:xfrm>
          <a:prstGeom prst="ellipse">
            <a:avLst/>
          </a:prstGeom>
          <a:gradFill rotWithShape="1">
            <a:gsLst>
              <a:gs pos="0">
                <a:srgbClr val="FFFFFF"/>
              </a:gs>
              <a:gs pos="100000">
                <a:schemeClr val="tx1"/>
              </a:gs>
            </a:gsLst>
            <a:path path="shape">
              <a:fillToRect l="50000" t="50000" r="50000" b="50000"/>
            </a:path>
          </a:gradFill>
          <a:ln w="9525" cap="rnd">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t>-</a:t>
            </a:r>
          </a:p>
        </p:txBody>
      </p:sp>
      <p:sp>
        <p:nvSpPr>
          <p:cNvPr id="118794" name="Oval 10"/>
          <p:cNvSpPr>
            <a:spLocks noChangeArrowheads="1"/>
          </p:cNvSpPr>
          <p:nvPr/>
        </p:nvSpPr>
        <p:spPr bwMode="auto">
          <a:xfrm rot="-1234700">
            <a:off x="6781800" y="3200400"/>
            <a:ext cx="150813" cy="152400"/>
          </a:xfrm>
          <a:prstGeom prst="ellipse">
            <a:avLst/>
          </a:prstGeom>
          <a:gradFill rotWithShape="1">
            <a:gsLst>
              <a:gs pos="0">
                <a:srgbClr val="FFFFFF"/>
              </a:gs>
              <a:gs pos="100000">
                <a:schemeClr val="tx1"/>
              </a:gs>
            </a:gsLst>
            <a:path path="shape">
              <a:fillToRect l="50000" t="50000" r="50000" b="50000"/>
            </a:path>
          </a:gradFill>
          <a:ln w="9525" cap="rnd">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t>-</a:t>
            </a:r>
          </a:p>
        </p:txBody>
      </p:sp>
      <p:sp>
        <p:nvSpPr>
          <p:cNvPr id="118795" name="Text Box 11"/>
          <p:cNvSpPr txBox="1">
            <a:spLocks noChangeArrowheads="1"/>
          </p:cNvSpPr>
          <p:nvPr/>
        </p:nvSpPr>
        <p:spPr bwMode="auto">
          <a:xfrm>
            <a:off x="5257800" y="1828800"/>
            <a:ext cx="3276600" cy="973138"/>
          </a:xfrm>
          <a:prstGeom prst="rect">
            <a:avLst/>
          </a:prstGeom>
          <a:solidFill>
            <a:srgbClr val="FFFFFF"/>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800"/>
              <a:t>Why do you think this is the most common form/state of matter in the universe?</a:t>
            </a:r>
          </a:p>
        </p:txBody>
      </p:sp>
      <p:sp>
        <p:nvSpPr>
          <p:cNvPr id="118796" name="AutoShape 12">
            <a:hlinkClick r:id="rId3" action="ppaction://hlinksldjump" highlightClick="1"/>
          </p:cNvPr>
          <p:cNvSpPr>
            <a:spLocks noChangeArrowheads="1"/>
          </p:cNvSpPr>
          <p:nvPr/>
        </p:nvSpPr>
        <p:spPr bwMode="auto">
          <a:xfrm>
            <a:off x="8077200" y="6019800"/>
            <a:ext cx="457200" cy="457200"/>
          </a:xfrm>
          <a:prstGeom prst="actionButtonReturn">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8797" name="Oval 13"/>
          <p:cNvSpPr>
            <a:spLocks noChangeArrowheads="1"/>
          </p:cNvSpPr>
          <p:nvPr/>
        </p:nvSpPr>
        <p:spPr bwMode="auto">
          <a:xfrm rot="-1234700">
            <a:off x="6629400" y="3962400"/>
            <a:ext cx="381000" cy="381000"/>
          </a:xfrm>
          <a:prstGeom prst="ellipse">
            <a:avLst/>
          </a:prstGeom>
          <a:gradFill rotWithShape="1">
            <a:gsLst>
              <a:gs pos="0">
                <a:srgbClr val="FFFFFF"/>
              </a:gs>
              <a:gs pos="100000">
                <a:srgbClr val="FFFF99"/>
              </a:gs>
            </a:gsLst>
            <a:path path="shape">
              <a:fillToRect l="50000" t="50000" r="50000" b="50000"/>
            </a:path>
          </a:gradFill>
          <a:ln w="19050" cap="rnd">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t>+</a:t>
            </a:r>
          </a:p>
        </p:txBody>
      </p:sp>
      <p:sp>
        <p:nvSpPr>
          <p:cNvPr id="118798" name="Oval 14"/>
          <p:cNvSpPr>
            <a:spLocks noChangeArrowheads="1"/>
          </p:cNvSpPr>
          <p:nvPr/>
        </p:nvSpPr>
        <p:spPr bwMode="auto">
          <a:xfrm rot="-1234700">
            <a:off x="7696200" y="4267200"/>
            <a:ext cx="381000" cy="381000"/>
          </a:xfrm>
          <a:prstGeom prst="ellipse">
            <a:avLst/>
          </a:prstGeom>
          <a:gradFill rotWithShape="1">
            <a:gsLst>
              <a:gs pos="0">
                <a:srgbClr val="FFFFFF"/>
              </a:gs>
              <a:gs pos="100000">
                <a:srgbClr val="FFFF99"/>
              </a:gs>
            </a:gsLst>
            <a:path path="shape">
              <a:fillToRect l="50000" t="50000" r="50000" b="50000"/>
            </a:path>
          </a:gradFill>
          <a:ln w="19050" cap="rnd">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t>+</a:t>
            </a:r>
          </a:p>
        </p:txBody>
      </p:sp>
      <p:sp>
        <p:nvSpPr>
          <p:cNvPr id="118799" name="Oval 15"/>
          <p:cNvSpPr>
            <a:spLocks noChangeArrowheads="1"/>
          </p:cNvSpPr>
          <p:nvPr/>
        </p:nvSpPr>
        <p:spPr bwMode="auto">
          <a:xfrm rot="-1234700">
            <a:off x="6858000" y="3429000"/>
            <a:ext cx="381000" cy="381000"/>
          </a:xfrm>
          <a:prstGeom prst="ellipse">
            <a:avLst/>
          </a:prstGeom>
          <a:gradFill rotWithShape="1">
            <a:gsLst>
              <a:gs pos="0">
                <a:srgbClr val="FFFFFF"/>
              </a:gs>
              <a:gs pos="100000">
                <a:srgbClr val="FFFFCC"/>
              </a:gs>
            </a:gsLst>
            <a:path path="shape">
              <a:fillToRect l="50000" t="50000" r="50000" b="50000"/>
            </a:path>
          </a:gradFill>
          <a:ln w="19050" cap="rnd">
            <a:solidFill>
              <a:schemeClr val="tx1"/>
            </a:solid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a:t>+</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18786"/>
                                        </p:tgtEl>
                                        <p:attrNameLst>
                                          <p:attrName>style.visibility</p:attrName>
                                        </p:attrNameLst>
                                      </p:cBhvr>
                                      <p:to>
                                        <p:strVal val="visible"/>
                                      </p:to>
                                    </p:set>
                                    <p:animEffect transition="in" filter="fade">
                                      <p:cBhvr>
                                        <p:cTn id="7" dur="1000"/>
                                        <p:tgtEl>
                                          <p:spTgt spid="118786"/>
                                        </p:tgtEl>
                                      </p:cBhvr>
                                    </p:animEffect>
                                    <p:anim calcmode="lin" valueType="num">
                                      <p:cBhvr>
                                        <p:cTn id="8" dur="1000" fill="hold"/>
                                        <p:tgtEl>
                                          <p:spTgt spid="118786"/>
                                        </p:tgtEl>
                                        <p:attrNameLst>
                                          <p:attrName>ppt_x</p:attrName>
                                        </p:attrNameLst>
                                      </p:cBhvr>
                                      <p:tavLst>
                                        <p:tav tm="0">
                                          <p:val>
                                            <p:strVal val="#ppt_x"/>
                                          </p:val>
                                        </p:tav>
                                        <p:tav tm="100000">
                                          <p:val>
                                            <p:strVal val="#ppt_x"/>
                                          </p:val>
                                        </p:tav>
                                      </p:tavLst>
                                    </p:anim>
                                    <p:anim calcmode="lin" valueType="num">
                                      <p:cBhvr>
                                        <p:cTn id="9" dur="898" decel="100000" fill="hold"/>
                                        <p:tgtEl>
                                          <p:spTgt spid="118786"/>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18786"/>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879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879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8788"/>
                                        </p:tgtEl>
                                        <p:attrNameLst>
                                          <p:attrName>style.visibility</p:attrName>
                                        </p:attrNameLst>
                                      </p:cBhvr>
                                      <p:to>
                                        <p:strVal val="visible"/>
                                      </p:to>
                                    </p:set>
                                  </p:childTnLst>
                                </p:cTn>
                              </p:par>
                            </p:childTnLst>
                          </p:cTn>
                        </p:par>
                        <p:par>
                          <p:cTn id="19" fill="hold" nodeType="afterGroup">
                            <p:stCondLst>
                              <p:cond delay="0"/>
                            </p:stCondLst>
                            <p:childTnLst>
                              <p:par>
                                <p:cTn id="20" presetID="16" presetClass="path" presetSubtype="0" repeatCount="indefinite" fill="hold" grpId="1" nodeType="afterEffect">
                                  <p:stCondLst>
                                    <p:cond delay="0"/>
                                  </p:stCondLst>
                                  <p:childTnLst>
                                    <p:animMotion origin="layout" path="M -0.00833 0.09445 L 0.04636 0.0625 L 0.06684 -0.02222 L 0.08664 0.0625 L 0.14167 0.09445 L 0.08664 0.12593 L 0.06684 0.21111 L 0.04636 0.12593 L -0.00833 0.09445 Z " pathEditMode="relative" rAng="0" ptsTypes="FFFFFFFFF">
                                      <p:cBhvr>
                                        <p:cTn id="21" dur="200" fill="hold"/>
                                        <p:tgtEl>
                                          <p:spTgt spid="118791"/>
                                        </p:tgtEl>
                                        <p:attrNameLst>
                                          <p:attrName>ppt_x</p:attrName>
                                          <p:attrName>ppt_y</p:attrName>
                                        </p:attrNameLst>
                                      </p:cBhvr>
                                      <p:rCtr x="7500" y="0"/>
                                    </p:animMotion>
                                  </p:childTnLst>
                                </p:cTn>
                              </p:par>
                              <p:par>
                                <p:cTn id="22" presetID="2" presetClass="path" presetSubtype="0" repeatCount="indefinite" fill="hold" grpId="1" nodeType="withEffect">
                                  <p:stCondLst>
                                    <p:cond delay="0"/>
                                  </p:stCondLst>
                                  <p:childTnLst>
                                    <p:animMotion origin="layout" path="M -3.33333E-6 0.0 L -3.33333E-6 -0.19606 L 0.13334 0.0 L -3.33333E-6 0.0 Z " pathEditMode="relative" rAng="0" ptsTypes="FFFF">
                                      <p:cBhvr>
                                        <p:cTn id="23" dur="200" spd="-100000" fill="hold"/>
                                        <p:tgtEl>
                                          <p:spTgt spid="118788"/>
                                        </p:tgtEl>
                                        <p:attrNameLst>
                                          <p:attrName>ppt_x</p:attrName>
                                          <p:attrName>ppt_y</p:attrName>
                                        </p:attrNameLst>
                                      </p:cBhvr>
                                      <p:rCtr x="6667" y="-9815"/>
                                    </p:animMotion>
                                  </p:childTnLst>
                                </p:cTn>
                              </p:par>
                              <p:par>
                                <p:cTn id="24" presetID="21" presetClass="path" presetSubtype="0" repeatCount="indefinite" fill="hold" grpId="1" nodeType="withEffect">
                                  <p:stCondLst>
                                    <p:cond delay="0"/>
                                  </p:stCondLst>
                                  <p:childTnLst>
                                    <p:animMotion origin="layout" path="M -0.07778 0.02431 C -0.07327 0.03009 -0.06962 0.03449 -0.06667 0.04028 C -0.06302 0.03449 -0.06007 0.03009 -0.05573 0.02431 C -0.03004 -0.00833 0.00069 -0.02222 0.01319 -0.00741 C 0.025 0.00857 0.01389 0.04769 -0.01181 0.08033 C -0.01615 0.08496 -0.01979 0.08959 -0.02431 0.09445 C -0.01979 0.09815 -0.01615 0.10278 -0.01181 0.10834 C 0.01389 0.14097 0.025 0.18033 0.01319 0.19514 C 0.00069 0.21111 -0.03004 0.19699 -0.05573 0.16435 C -0.06007 0.15857 -0.06302 0.15417 -0.06667 0.14838 C -0.06962 0.15417 -0.07327 0.15857 -0.07778 0.16435 C -0.10348 0.19699 -0.1342 0.21111 -0.14653 0.19514 C -0.15834 0.18033 -0.1474 0.14097 -0.1217 0.10834 C -0.11736 0.10278 -0.11354 0.09815 -0.1092 0.09445 C -0.11354 0.08959 -0.11736 0.08496 -0.1217 0.08033 C -0.1474 0.04769 -0.15834 0.00857 -0.14653 -0.00741 C -0.1342 -0.02222 -0.10348 -0.00833 -0.07778 0.02431 Z " pathEditMode="relative" rAng="0" ptsTypes="fffffffffffffffff">
                                      <p:cBhvr>
                                        <p:cTn id="25" dur="200" spd="-100000" fill="hold"/>
                                        <p:tgtEl>
                                          <p:spTgt spid="118790"/>
                                        </p:tgtEl>
                                        <p:attrNameLst>
                                          <p:attrName>ppt_x</p:attrName>
                                          <p:attrName>ppt_y</p:attrName>
                                        </p:attrNameLst>
                                      </p:cBhvr>
                                      <p:rCtr x="1111" y="7014"/>
                                    </p:animMotion>
                                  </p:childTnLst>
                                </p:cTn>
                              </p:par>
                            </p:childTnLst>
                          </p:cTn>
                        </p:par>
                        <p:par>
                          <p:cTn id="26" fill="hold" nodeType="afterGroup">
                            <p:stCondLst>
                              <p:cond delay="200"/>
                            </p:stCondLst>
                            <p:childTnLst>
                              <p:par>
                                <p:cTn id="27" presetID="26" presetClass="emph" presetSubtype="0" repeatCount="10000" fill="hold" grpId="2" nodeType="afterEffect">
                                  <p:stCondLst>
                                    <p:cond delay="0"/>
                                  </p:stCondLst>
                                  <p:childTnLst>
                                    <p:animEffect transition="out" filter="fade">
                                      <p:cBhvr>
                                        <p:cTn id="28" dur="500" tmFilter="0, 0; .2, .5; .8, .5; 1, 0"/>
                                        <p:tgtEl>
                                          <p:spTgt spid="118788"/>
                                        </p:tgtEl>
                                      </p:cBhvr>
                                    </p:animEffect>
                                    <p:animScale>
                                      <p:cBhvr>
                                        <p:cTn id="29" dur="250" autoRev="1" fill="hold"/>
                                        <p:tgtEl>
                                          <p:spTgt spid="118788"/>
                                        </p:tgtEl>
                                      </p:cBhvr>
                                      <p:by x="105000" y="105000"/>
                                    </p:animScale>
                                  </p:childTnLst>
                                </p:cTn>
                              </p:par>
                              <p:par>
                                <p:cTn id="30" presetID="26" presetClass="emph" presetSubtype="0" repeatCount="10000" fill="hold" grpId="2" nodeType="withEffect">
                                  <p:stCondLst>
                                    <p:cond delay="0"/>
                                  </p:stCondLst>
                                  <p:childTnLst>
                                    <p:animEffect transition="out" filter="fade">
                                      <p:cBhvr>
                                        <p:cTn id="31" dur="500" tmFilter="0, 0; .2, .5; .8, .5; 1, 0"/>
                                        <p:tgtEl>
                                          <p:spTgt spid="118791"/>
                                        </p:tgtEl>
                                      </p:cBhvr>
                                    </p:animEffect>
                                    <p:animScale>
                                      <p:cBhvr>
                                        <p:cTn id="32" dur="250" autoRev="1" fill="hold"/>
                                        <p:tgtEl>
                                          <p:spTgt spid="118791"/>
                                        </p:tgtEl>
                                      </p:cBhvr>
                                      <p:by x="105000" y="105000"/>
                                    </p:animScale>
                                  </p:childTnLst>
                                </p:cTn>
                              </p:par>
                              <p:par>
                                <p:cTn id="33" presetID="26" presetClass="emph" presetSubtype="0" repeatCount="10000" fill="hold" grpId="2" nodeType="withEffect">
                                  <p:stCondLst>
                                    <p:cond delay="0"/>
                                  </p:stCondLst>
                                  <p:childTnLst>
                                    <p:animEffect transition="out" filter="fade">
                                      <p:cBhvr>
                                        <p:cTn id="34" dur="500" tmFilter="0, 0; .2, .5; .8, .5; 1, 0"/>
                                        <p:tgtEl>
                                          <p:spTgt spid="118790"/>
                                        </p:tgtEl>
                                      </p:cBhvr>
                                    </p:animEffect>
                                    <p:animScale>
                                      <p:cBhvr>
                                        <p:cTn id="35" dur="250" autoRev="1" fill="hold"/>
                                        <p:tgtEl>
                                          <p:spTgt spid="118790"/>
                                        </p:tgtEl>
                                      </p:cBhvr>
                                      <p:by x="105000" y="105000"/>
                                    </p:animScale>
                                  </p:childTnLst>
                                </p:cTn>
                              </p:par>
                            </p:childTnLst>
                          </p:cTn>
                        </p:par>
                        <p:par>
                          <p:cTn id="36" fill="hold" nodeType="afterGroup">
                            <p:stCondLst>
                              <p:cond delay="5200"/>
                            </p:stCondLst>
                            <p:childTnLst>
                              <p:par>
                                <p:cTn id="37" presetID="1" presetClass="entr" presetSubtype="0" fill="hold" grpId="0" nodeType="afterEffect">
                                  <p:stCondLst>
                                    <p:cond delay="0"/>
                                  </p:stCondLst>
                                  <p:childTnLst>
                                    <p:set>
                                      <p:cBhvr>
                                        <p:cTn id="38" dur="1" fill="hold">
                                          <p:stCondLst>
                                            <p:cond delay="0"/>
                                          </p:stCondLst>
                                        </p:cTn>
                                        <p:tgtEl>
                                          <p:spTgt spid="11879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879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18794"/>
                                        </p:tgtEl>
                                        <p:attrNameLst>
                                          <p:attrName>style.visibility</p:attrName>
                                        </p:attrNameLst>
                                      </p:cBhvr>
                                      <p:to>
                                        <p:strVal val="visible"/>
                                      </p:to>
                                    </p:set>
                                  </p:childTnLst>
                                </p:cTn>
                              </p:par>
                            </p:childTnLst>
                          </p:cTn>
                        </p:par>
                        <p:par>
                          <p:cTn id="43" fill="hold" nodeType="afterGroup">
                            <p:stCondLst>
                              <p:cond delay="5200"/>
                            </p:stCondLst>
                            <p:childTnLst>
                              <p:par>
                                <p:cTn id="44" presetID="1" presetClass="entr" presetSubtype="0" fill="hold" grpId="0" nodeType="afterEffect">
                                  <p:stCondLst>
                                    <p:cond delay="0"/>
                                  </p:stCondLst>
                                  <p:childTnLst>
                                    <p:set>
                                      <p:cBhvr>
                                        <p:cTn id="45" dur="1" fill="hold">
                                          <p:stCondLst>
                                            <p:cond delay="0"/>
                                          </p:stCondLst>
                                        </p:cTn>
                                        <p:tgtEl>
                                          <p:spTgt spid="118797"/>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118798"/>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118799"/>
                                        </p:tgtEl>
                                        <p:attrNameLst>
                                          <p:attrName>style.visibility</p:attrName>
                                        </p:attrNameLst>
                                      </p:cBhvr>
                                      <p:to>
                                        <p:strVal val="visible"/>
                                      </p:to>
                                    </p:set>
                                  </p:childTnLst>
                                </p:cTn>
                              </p:par>
                              <p:par>
                                <p:cTn id="50" presetID="1" presetClass="exit" presetSubtype="0" fill="hold" grpId="3" nodeType="withEffect">
                                  <p:stCondLst>
                                    <p:cond delay="0"/>
                                  </p:stCondLst>
                                  <p:childTnLst>
                                    <p:set>
                                      <p:cBhvr>
                                        <p:cTn id="51" dur="1" fill="hold">
                                          <p:stCondLst>
                                            <p:cond delay="0"/>
                                          </p:stCondLst>
                                        </p:cTn>
                                        <p:tgtEl>
                                          <p:spTgt spid="118788"/>
                                        </p:tgtEl>
                                        <p:attrNameLst>
                                          <p:attrName>style.visibility</p:attrName>
                                        </p:attrNameLst>
                                      </p:cBhvr>
                                      <p:to>
                                        <p:strVal val="hidden"/>
                                      </p:to>
                                    </p:set>
                                  </p:childTnLst>
                                </p:cTn>
                              </p:par>
                              <p:par>
                                <p:cTn id="52" presetID="1" presetClass="exit" presetSubtype="0" fill="hold" grpId="3" nodeType="withEffect">
                                  <p:stCondLst>
                                    <p:cond delay="0"/>
                                  </p:stCondLst>
                                  <p:childTnLst>
                                    <p:set>
                                      <p:cBhvr>
                                        <p:cTn id="53" dur="1" fill="hold">
                                          <p:stCondLst>
                                            <p:cond delay="0"/>
                                          </p:stCondLst>
                                        </p:cTn>
                                        <p:tgtEl>
                                          <p:spTgt spid="118791"/>
                                        </p:tgtEl>
                                        <p:attrNameLst>
                                          <p:attrName>style.visibility</p:attrName>
                                        </p:attrNameLst>
                                      </p:cBhvr>
                                      <p:to>
                                        <p:strVal val="hidden"/>
                                      </p:to>
                                    </p:set>
                                  </p:childTnLst>
                                </p:cTn>
                              </p:par>
                              <p:par>
                                <p:cTn id="54" presetID="1" presetClass="exit" presetSubtype="0" fill="hold" grpId="3" nodeType="withEffect">
                                  <p:stCondLst>
                                    <p:cond delay="0"/>
                                  </p:stCondLst>
                                  <p:childTnLst>
                                    <p:set>
                                      <p:cBhvr>
                                        <p:cTn id="55" dur="1" fill="hold">
                                          <p:stCondLst>
                                            <p:cond delay="0"/>
                                          </p:stCondLst>
                                        </p:cTn>
                                        <p:tgtEl>
                                          <p:spTgt spid="118790"/>
                                        </p:tgtEl>
                                        <p:attrNameLst>
                                          <p:attrName>style.visibility</p:attrName>
                                        </p:attrNameLst>
                                      </p:cBhvr>
                                      <p:to>
                                        <p:strVal val="hidden"/>
                                      </p:to>
                                    </p:set>
                                  </p:childTnLst>
                                </p:cTn>
                              </p:par>
                            </p:childTnLst>
                          </p:cTn>
                        </p:par>
                        <p:par>
                          <p:cTn id="56" fill="hold" nodeType="afterGroup">
                            <p:stCondLst>
                              <p:cond delay="5200"/>
                            </p:stCondLst>
                            <p:childTnLst>
                              <p:par>
                                <p:cTn id="57" presetID="21" presetClass="path" presetSubtype="0" repeatCount="indefinite" fill="hold" grpId="1" nodeType="afterEffect">
                                  <p:stCondLst>
                                    <p:cond delay="0"/>
                                  </p:stCondLst>
                                  <p:childTnLst>
                                    <p:animMotion origin="layout" path="M 0.0224 -0.19791 C 0.02604 -0.19305 0.02899 -0.18912 0.03142 -0.18426 C 0.03437 -0.18912 0.03681 -0.19305 0.04045 -0.19791 C 0.06128 -0.22592 0.08663 -0.23773 0.0967 -0.225 C 0.10642 -0.21134 0.0974 -0.17777 0.07639 -0.14976 C 0.07274 -0.14583 0.06979 -0.14189 0.06615 -0.13773 C 0.06979 -0.13472 0.07274 -0.13055 0.07639 -0.12592 C 0.0974 -0.09791 0.10642 -0.06412 0.0967 -0.05139 C 0.08663 -0.03773 0.06128 -0.04976 0.04045 -0.07777 C 0.03681 -0.08264 0.03437 -0.08657 0.03142 -0.09143 C 0.02899 -0.08657 0.02604 -0.08264 0.0224 -0.07777 C 0.00139 -0.04976 -0.02378 -0.03773 -0.03403 -0.05139 C -0.04358 -0.06412 -0.03455 -0.09791 -0.01372 -0.12592 C -0.01007 -0.13055 -0.00694 -0.13472 -0.00347 -0.13773 C -0.00694 -0.14189 -0.01007 -0.14583 -0.01372 -0.14976 C -0.03455 -0.17777 -0.04358 -0.21134 -0.03403 -0.225 C -0.02378 -0.23773 0.00139 -0.22592 0.0224 -0.19791 Z " pathEditMode="relative" rAng="0" ptsTypes="fffffffffffffffff">
                                      <p:cBhvr>
                                        <p:cTn id="58" dur="200" fill="hold"/>
                                        <p:tgtEl>
                                          <p:spTgt spid="118792"/>
                                        </p:tgtEl>
                                        <p:attrNameLst>
                                          <p:attrName>ppt_x</p:attrName>
                                          <p:attrName>ppt_y</p:attrName>
                                        </p:attrNameLst>
                                      </p:cBhvr>
                                      <p:rCtr x="903" y="6019"/>
                                    </p:animMotion>
                                  </p:childTnLst>
                                </p:cTn>
                              </p:par>
                              <p:par>
                                <p:cTn id="59" presetID="16" presetClass="path" presetSubtype="0" repeatCount="indefinite" fill="hold" grpId="1" nodeType="withEffect">
                                  <p:stCondLst>
                                    <p:cond delay="0"/>
                                  </p:stCondLst>
                                  <p:childTnLst>
                                    <p:animMotion origin="layout" path="M -0.16649 -0.01667 L -0.10573 -0.04699 L -0.08281 -0.12778 L -0.06076 -0.04699 L 0.00017 -0.01667 L -0.06076 0.01343 L -0.08281 0.09444 L -0.10573 0.01343 L -0.16649 -0.01667 Z " pathEditMode="relative" rAng="0" ptsTypes="FFFFFFFFF">
                                      <p:cBhvr>
                                        <p:cTn id="60" dur="200" fill="hold"/>
                                        <p:tgtEl>
                                          <p:spTgt spid="118793"/>
                                        </p:tgtEl>
                                        <p:attrNameLst>
                                          <p:attrName>ppt_x</p:attrName>
                                          <p:attrName>ppt_y</p:attrName>
                                        </p:attrNameLst>
                                      </p:cBhvr>
                                      <p:rCtr x="8333" y="0"/>
                                    </p:animMotion>
                                  </p:childTnLst>
                                </p:cTn>
                              </p:par>
                              <p:par>
                                <p:cTn id="61" presetID="2" presetClass="path" presetSubtype="0" repeatCount="indefinite" fill="hold" grpId="1" nodeType="withEffect">
                                  <p:stCondLst>
                                    <p:cond delay="0"/>
                                  </p:stCondLst>
                                  <p:childTnLst>
                                    <p:animMotion origin="layout" path="M -0.04149 0.22222 L -0.04149 0.02616 L 0.08368 0.22222 L -0.04149 0.22222 Z " pathEditMode="relative" rAng="0" ptsTypes="FFFF">
                                      <p:cBhvr>
                                        <p:cTn id="62" dur="200" fill="hold"/>
                                        <p:tgtEl>
                                          <p:spTgt spid="118794"/>
                                        </p:tgtEl>
                                        <p:attrNameLst>
                                          <p:attrName>ppt_x</p:attrName>
                                          <p:attrName>ppt_y</p:attrName>
                                        </p:attrNameLst>
                                      </p:cBhvr>
                                      <p:rCtr x="6250" y="-9815"/>
                                    </p:animMotion>
                                  </p:childTnLst>
                                </p:cTn>
                              </p:par>
                              <p:par>
                                <p:cTn id="63" presetID="15" presetClass="path" presetSubtype="0" repeatCount="indefinite" accel="50000" decel="50000" fill="hold" grpId="1" nodeType="withEffect">
                                  <p:stCondLst>
                                    <p:cond delay="0"/>
                                  </p:stCondLst>
                                  <p:childTnLst>
                                    <p:animMotion origin="layout" path="M -0.04584 0.01112 L 0.03125 -0.04837 L 0.12013 0.01806 L 0.09947 0.11875 L -0.00226 0.11366 L -0.04584 0.01112 Z " pathEditMode="relative" rAng="-4479708" ptsTypes="FFFFFF">
                                      <p:cBhvr>
                                        <p:cTn id="64" dur="200" spd="-100000" fill="hold"/>
                                        <p:tgtEl>
                                          <p:spTgt spid="118797"/>
                                        </p:tgtEl>
                                        <p:attrNameLst>
                                          <p:attrName>ppt_x</p:attrName>
                                          <p:attrName>ppt_y</p:attrName>
                                        </p:attrNameLst>
                                      </p:cBhvr>
                                      <p:rCtr x="7795" y="2801"/>
                                    </p:animMotion>
                                  </p:childTnLst>
                                </p:cTn>
                              </p:par>
                              <p:par>
                                <p:cTn id="65" presetID="16" presetClass="path" presetSubtype="0" repeatCount="indefinite" fill="hold" grpId="1" nodeType="withEffect">
                                  <p:stCondLst>
                                    <p:cond delay="0"/>
                                  </p:stCondLst>
                                  <p:childTnLst>
                                    <p:animMotion origin="layout" path="M -0.1875 -0.03889 L -0.11927 -0.07246 L -0.0934 -0.16111 L -0.06875 -0.07246 L 0.00018 -0.03889 L -0.06875 -0.00602 L -0.0934 0.08333 L -0.11927 -0.00602 L -0.1875 -0.03889 Z " pathEditMode="relative" rAng="0" ptsTypes="FFFFFFFFF">
                                      <p:cBhvr>
                                        <p:cTn id="66" dur="200" fill="hold"/>
                                        <p:tgtEl>
                                          <p:spTgt spid="118798"/>
                                        </p:tgtEl>
                                        <p:attrNameLst>
                                          <p:attrName>ppt_x</p:attrName>
                                          <p:attrName>ppt_y</p:attrName>
                                        </p:attrNameLst>
                                      </p:cBhvr>
                                      <p:rCtr x="9375" y="0"/>
                                    </p:animMotion>
                                  </p:childTnLst>
                                </p:cTn>
                              </p:par>
                              <p:par>
                                <p:cTn id="67" presetID="2" presetClass="path" presetSubtype="0" repeatCount="indefinite" fill="hold" grpId="1" nodeType="withEffect">
                                  <p:stCondLst>
                                    <p:cond delay="0"/>
                                  </p:stCondLst>
                                  <p:childTnLst>
                                    <p:animMotion origin="layout" path="M 0.06997 0.18311 L -0.07934 0.18311 L 0.06997 -0.00648 L 0.06997 0.18311 Z " pathEditMode="relative" rAng="16200000" ptsTypes="FFFF">
                                      <p:cBhvr>
                                        <p:cTn id="68" dur="300" spd="-100000" fill="hold"/>
                                        <p:tgtEl>
                                          <p:spTgt spid="118799"/>
                                        </p:tgtEl>
                                        <p:attrNameLst>
                                          <p:attrName>ppt_x</p:attrName>
                                          <p:attrName>ppt_y</p:attrName>
                                        </p:attrNameLst>
                                      </p:cBhvr>
                                      <p:rCtr x="-7465" y="-9468"/>
                                    </p:animMotion>
                                  </p:childTnLst>
                                </p:cTn>
                              </p:par>
                            </p:childTnLst>
                          </p:cTn>
                        </p:par>
                      </p:childTnLst>
                    </p:cTn>
                  </p:par>
                  <p:par>
                    <p:cTn id="69" fill="hold" nodeType="clickPar">
                      <p:stCondLst>
                        <p:cond delay="indefinite"/>
                      </p:stCondLst>
                      <p:childTnLst>
                        <p:par>
                          <p:cTn id="70" fill="hold" nodeType="withGroup">
                            <p:stCondLst>
                              <p:cond delay="0"/>
                            </p:stCondLst>
                            <p:childTnLst>
                              <p:par>
                                <p:cTn id="71" presetID="37" presetClass="entr" presetSubtype="0" fill="hold" grpId="0" nodeType="clickEffect">
                                  <p:stCondLst>
                                    <p:cond delay="0"/>
                                  </p:stCondLst>
                                  <p:childTnLst>
                                    <p:set>
                                      <p:cBhvr>
                                        <p:cTn id="72" dur="1" fill="hold">
                                          <p:stCondLst>
                                            <p:cond delay="0"/>
                                          </p:stCondLst>
                                        </p:cTn>
                                        <p:tgtEl>
                                          <p:spTgt spid="118787">
                                            <p:bg/>
                                          </p:spTgt>
                                        </p:tgtEl>
                                        <p:attrNameLst>
                                          <p:attrName>style.visibility</p:attrName>
                                        </p:attrNameLst>
                                      </p:cBhvr>
                                      <p:to>
                                        <p:strVal val="visible"/>
                                      </p:to>
                                    </p:set>
                                    <p:animEffect transition="in" filter="fade">
                                      <p:cBhvr>
                                        <p:cTn id="73" dur="1000"/>
                                        <p:tgtEl>
                                          <p:spTgt spid="118787">
                                            <p:bg/>
                                          </p:spTgt>
                                        </p:tgtEl>
                                      </p:cBhvr>
                                    </p:animEffect>
                                    <p:anim calcmode="lin" valueType="num">
                                      <p:cBhvr>
                                        <p:cTn id="74" dur="1000" fill="hold"/>
                                        <p:tgtEl>
                                          <p:spTgt spid="118787">
                                            <p:bg/>
                                          </p:spTgt>
                                        </p:tgtEl>
                                        <p:attrNameLst>
                                          <p:attrName>ppt_x</p:attrName>
                                        </p:attrNameLst>
                                      </p:cBhvr>
                                      <p:tavLst>
                                        <p:tav tm="0">
                                          <p:val>
                                            <p:strVal val="#ppt_x"/>
                                          </p:val>
                                        </p:tav>
                                        <p:tav tm="100000">
                                          <p:val>
                                            <p:strVal val="#ppt_x"/>
                                          </p:val>
                                        </p:tav>
                                      </p:tavLst>
                                    </p:anim>
                                    <p:anim calcmode="lin" valueType="num">
                                      <p:cBhvr>
                                        <p:cTn id="75" dur="898" decel="100000" fill="hold"/>
                                        <p:tgtEl>
                                          <p:spTgt spid="118787">
                                            <p:bg/>
                                          </p:spTgt>
                                        </p:tgtEl>
                                        <p:attrNameLst>
                                          <p:attrName>ppt_y</p:attrName>
                                        </p:attrNameLst>
                                      </p:cBhvr>
                                      <p:tavLst>
                                        <p:tav tm="0">
                                          <p:val>
                                            <p:strVal val="#ppt_y+1"/>
                                          </p:val>
                                        </p:tav>
                                        <p:tav tm="100000">
                                          <p:val>
                                            <p:strVal val="#ppt_y-.03"/>
                                          </p:val>
                                        </p:tav>
                                      </p:tavLst>
                                    </p:anim>
                                    <p:anim calcmode="lin" valueType="num">
                                      <p:cBhvr>
                                        <p:cTn id="76" dur="100" accel="100000" fill="hold">
                                          <p:stCondLst>
                                            <p:cond delay="898"/>
                                          </p:stCondLst>
                                        </p:cTn>
                                        <p:tgtEl>
                                          <p:spTgt spid="118787">
                                            <p:bg/>
                                          </p:spTgt>
                                        </p:tgtEl>
                                        <p:attrNameLst>
                                          <p:attrName>ppt_y</p:attrName>
                                        </p:attrNameLst>
                                      </p:cBhvr>
                                      <p:tavLst>
                                        <p:tav tm="0">
                                          <p:val>
                                            <p:strVal val="#ppt_y-.03"/>
                                          </p:val>
                                        </p:tav>
                                        <p:tav tm="100000">
                                          <p:val>
                                            <p:strVal val="#ppt_y"/>
                                          </p:val>
                                        </p:tav>
                                      </p:tavLst>
                                    </p:anim>
                                  </p:childTnLst>
                                </p:cTn>
                              </p:par>
                            </p:childTnLst>
                          </p:cTn>
                        </p:par>
                      </p:childTnLst>
                    </p:cTn>
                  </p:par>
                  <p:par>
                    <p:cTn id="77" fill="hold" nodeType="clickPar">
                      <p:stCondLst>
                        <p:cond delay="indefinite"/>
                      </p:stCondLst>
                      <p:childTnLst>
                        <p:par>
                          <p:cTn id="78" fill="hold" nodeType="withGroup">
                            <p:stCondLst>
                              <p:cond delay="0"/>
                            </p:stCondLst>
                            <p:childTnLst>
                              <p:par>
                                <p:cTn id="79" presetID="37" presetClass="entr" presetSubtype="0" fill="hold" grpId="0" nodeType="clickEffect">
                                  <p:stCondLst>
                                    <p:cond delay="0"/>
                                  </p:stCondLst>
                                  <p:childTnLst>
                                    <p:set>
                                      <p:cBhvr>
                                        <p:cTn id="80" dur="1" fill="hold">
                                          <p:stCondLst>
                                            <p:cond delay="0"/>
                                          </p:stCondLst>
                                        </p:cTn>
                                        <p:tgtEl>
                                          <p:spTgt spid="118787">
                                            <p:txEl>
                                              <p:pRg st="0" end="0"/>
                                            </p:txEl>
                                          </p:spTgt>
                                        </p:tgtEl>
                                        <p:attrNameLst>
                                          <p:attrName>style.visibility</p:attrName>
                                        </p:attrNameLst>
                                      </p:cBhvr>
                                      <p:to>
                                        <p:strVal val="visible"/>
                                      </p:to>
                                    </p:set>
                                    <p:animEffect transition="in" filter="fade">
                                      <p:cBhvr>
                                        <p:cTn id="81" dur="1000"/>
                                        <p:tgtEl>
                                          <p:spTgt spid="118787">
                                            <p:txEl>
                                              <p:pRg st="0" end="0"/>
                                            </p:txEl>
                                          </p:spTgt>
                                        </p:tgtEl>
                                      </p:cBhvr>
                                    </p:animEffect>
                                    <p:anim calcmode="lin" valueType="num">
                                      <p:cBhvr>
                                        <p:cTn id="82" dur="1000" fill="hold"/>
                                        <p:tgtEl>
                                          <p:spTgt spid="118787">
                                            <p:txEl>
                                              <p:pRg st="0" end="0"/>
                                            </p:txEl>
                                          </p:spTgt>
                                        </p:tgtEl>
                                        <p:attrNameLst>
                                          <p:attrName>ppt_x</p:attrName>
                                        </p:attrNameLst>
                                      </p:cBhvr>
                                      <p:tavLst>
                                        <p:tav tm="0">
                                          <p:val>
                                            <p:strVal val="#ppt_x"/>
                                          </p:val>
                                        </p:tav>
                                        <p:tav tm="100000">
                                          <p:val>
                                            <p:strVal val="#ppt_x"/>
                                          </p:val>
                                        </p:tav>
                                      </p:tavLst>
                                    </p:anim>
                                    <p:anim calcmode="lin" valueType="num">
                                      <p:cBhvr>
                                        <p:cTn id="83" dur="898" decel="100000" fill="hold"/>
                                        <p:tgtEl>
                                          <p:spTgt spid="118787">
                                            <p:txEl>
                                              <p:pRg st="0" end="0"/>
                                            </p:txEl>
                                          </p:spTgt>
                                        </p:tgtEl>
                                        <p:attrNameLst>
                                          <p:attrName>ppt_y</p:attrName>
                                        </p:attrNameLst>
                                      </p:cBhvr>
                                      <p:tavLst>
                                        <p:tav tm="0">
                                          <p:val>
                                            <p:strVal val="#ppt_y+1"/>
                                          </p:val>
                                        </p:tav>
                                        <p:tav tm="100000">
                                          <p:val>
                                            <p:strVal val="#ppt_y-.03"/>
                                          </p:val>
                                        </p:tav>
                                      </p:tavLst>
                                    </p:anim>
                                    <p:anim calcmode="lin" valueType="num">
                                      <p:cBhvr>
                                        <p:cTn id="84" dur="100" accel="100000" fill="hold">
                                          <p:stCondLst>
                                            <p:cond delay="898"/>
                                          </p:stCondLst>
                                        </p:cTn>
                                        <p:tgtEl>
                                          <p:spTgt spid="11878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85" fill="hold" nodeType="clickPar">
                      <p:stCondLst>
                        <p:cond delay="indefinite"/>
                      </p:stCondLst>
                      <p:childTnLst>
                        <p:par>
                          <p:cTn id="86" fill="hold" nodeType="withGroup">
                            <p:stCondLst>
                              <p:cond delay="0"/>
                            </p:stCondLst>
                            <p:childTnLst>
                              <p:par>
                                <p:cTn id="87" presetID="37" presetClass="entr" presetSubtype="0" fill="hold" grpId="0" nodeType="clickEffect">
                                  <p:stCondLst>
                                    <p:cond delay="0"/>
                                  </p:stCondLst>
                                  <p:childTnLst>
                                    <p:set>
                                      <p:cBhvr>
                                        <p:cTn id="88" dur="1" fill="hold">
                                          <p:stCondLst>
                                            <p:cond delay="0"/>
                                          </p:stCondLst>
                                        </p:cTn>
                                        <p:tgtEl>
                                          <p:spTgt spid="118787">
                                            <p:txEl>
                                              <p:pRg st="1" end="1"/>
                                            </p:txEl>
                                          </p:spTgt>
                                        </p:tgtEl>
                                        <p:attrNameLst>
                                          <p:attrName>style.visibility</p:attrName>
                                        </p:attrNameLst>
                                      </p:cBhvr>
                                      <p:to>
                                        <p:strVal val="visible"/>
                                      </p:to>
                                    </p:set>
                                    <p:animEffect transition="in" filter="fade">
                                      <p:cBhvr>
                                        <p:cTn id="89" dur="1000"/>
                                        <p:tgtEl>
                                          <p:spTgt spid="118787">
                                            <p:txEl>
                                              <p:pRg st="1" end="1"/>
                                            </p:txEl>
                                          </p:spTgt>
                                        </p:tgtEl>
                                      </p:cBhvr>
                                    </p:animEffect>
                                    <p:anim calcmode="lin" valueType="num">
                                      <p:cBhvr>
                                        <p:cTn id="90" dur="1000" fill="hold"/>
                                        <p:tgtEl>
                                          <p:spTgt spid="118787">
                                            <p:txEl>
                                              <p:pRg st="1" end="1"/>
                                            </p:txEl>
                                          </p:spTgt>
                                        </p:tgtEl>
                                        <p:attrNameLst>
                                          <p:attrName>ppt_x</p:attrName>
                                        </p:attrNameLst>
                                      </p:cBhvr>
                                      <p:tavLst>
                                        <p:tav tm="0">
                                          <p:val>
                                            <p:strVal val="#ppt_x"/>
                                          </p:val>
                                        </p:tav>
                                        <p:tav tm="100000">
                                          <p:val>
                                            <p:strVal val="#ppt_x"/>
                                          </p:val>
                                        </p:tav>
                                      </p:tavLst>
                                    </p:anim>
                                    <p:anim calcmode="lin" valueType="num">
                                      <p:cBhvr>
                                        <p:cTn id="91" dur="898" decel="100000" fill="hold"/>
                                        <p:tgtEl>
                                          <p:spTgt spid="118787">
                                            <p:txEl>
                                              <p:pRg st="1" end="1"/>
                                            </p:txEl>
                                          </p:spTgt>
                                        </p:tgtEl>
                                        <p:attrNameLst>
                                          <p:attrName>ppt_y</p:attrName>
                                        </p:attrNameLst>
                                      </p:cBhvr>
                                      <p:tavLst>
                                        <p:tav tm="0">
                                          <p:val>
                                            <p:strVal val="#ppt_y+1"/>
                                          </p:val>
                                        </p:tav>
                                        <p:tav tm="100000">
                                          <p:val>
                                            <p:strVal val="#ppt_y-.03"/>
                                          </p:val>
                                        </p:tav>
                                      </p:tavLst>
                                    </p:anim>
                                    <p:anim calcmode="lin" valueType="num">
                                      <p:cBhvr>
                                        <p:cTn id="92" dur="100" accel="100000" fill="hold">
                                          <p:stCondLst>
                                            <p:cond delay="898"/>
                                          </p:stCondLst>
                                        </p:cTn>
                                        <p:tgtEl>
                                          <p:spTgt spid="118787">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37" presetClass="entr" presetSubtype="0" fill="hold" grpId="0" nodeType="clickEffect">
                                  <p:stCondLst>
                                    <p:cond delay="0"/>
                                  </p:stCondLst>
                                  <p:childTnLst>
                                    <p:set>
                                      <p:cBhvr>
                                        <p:cTn id="96" dur="1" fill="hold">
                                          <p:stCondLst>
                                            <p:cond delay="0"/>
                                          </p:stCondLst>
                                        </p:cTn>
                                        <p:tgtEl>
                                          <p:spTgt spid="118787">
                                            <p:txEl>
                                              <p:pRg st="2" end="2"/>
                                            </p:txEl>
                                          </p:spTgt>
                                        </p:tgtEl>
                                        <p:attrNameLst>
                                          <p:attrName>style.visibility</p:attrName>
                                        </p:attrNameLst>
                                      </p:cBhvr>
                                      <p:to>
                                        <p:strVal val="visible"/>
                                      </p:to>
                                    </p:set>
                                    <p:animEffect transition="in" filter="fade">
                                      <p:cBhvr>
                                        <p:cTn id="97" dur="1000"/>
                                        <p:tgtEl>
                                          <p:spTgt spid="118787">
                                            <p:txEl>
                                              <p:pRg st="2" end="2"/>
                                            </p:txEl>
                                          </p:spTgt>
                                        </p:tgtEl>
                                      </p:cBhvr>
                                    </p:animEffect>
                                    <p:anim calcmode="lin" valueType="num">
                                      <p:cBhvr>
                                        <p:cTn id="98" dur="1000" fill="hold"/>
                                        <p:tgtEl>
                                          <p:spTgt spid="118787">
                                            <p:txEl>
                                              <p:pRg st="2" end="2"/>
                                            </p:txEl>
                                          </p:spTgt>
                                        </p:tgtEl>
                                        <p:attrNameLst>
                                          <p:attrName>ppt_x</p:attrName>
                                        </p:attrNameLst>
                                      </p:cBhvr>
                                      <p:tavLst>
                                        <p:tav tm="0">
                                          <p:val>
                                            <p:strVal val="#ppt_x"/>
                                          </p:val>
                                        </p:tav>
                                        <p:tav tm="100000">
                                          <p:val>
                                            <p:strVal val="#ppt_x"/>
                                          </p:val>
                                        </p:tav>
                                      </p:tavLst>
                                    </p:anim>
                                    <p:anim calcmode="lin" valueType="num">
                                      <p:cBhvr>
                                        <p:cTn id="99" dur="898" decel="100000" fill="hold"/>
                                        <p:tgtEl>
                                          <p:spTgt spid="118787">
                                            <p:txEl>
                                              <p:pRg st="2" end="2"/>
                                            </p:txEl>
                                          </p:spTgt>
                                        </p:tgtEl>
                                        <p:attrNameLst>
                                          <p:attrName>ppt_y</p:attrName>
                                        </p:attrNameLst>
                                      </p:cBhvr>
                                      <p:tavLst>
                                        <p:tav tm="0">
                                          <p:val>
                                            <p:strVal val="#ppt_y+1"/>
                                          </p:val>
                                        </p:tav>
                                        <p:tav tm="100000">
                                          <p:val>
                                            <p:strVal val="#ppt_y-.03"/>
                                          </p:val>
                                        </p:tav>
                                      </p:tavLst>
                                    </p:anim>
                                    <p:anim calcmode="lin" valueType="num">
                                      <p:cBhvr>
                                        <p:cTn id="100" dur="100" accel="100000" fill="hold">
                                          <p:stCondLst>
                                            <p:cond delay="898"/>
                                          </p:stCondLst>
                                        </p:cTn>
                                        <p:tgtEl>
                                          <p:spTgt spid="118787">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01" fill="hold" nodeType="clickPar">
                      <p:stCondLst>
                        <p:cond delay="indefinite"/>
                      </p:stCondLst>
                      <p:childTnLst>
                        <p:par>
                          <p:cTn id="102" fill="hold" nodeType="withGroup">
                            <p:stCondLst>
                              <p:cond delay="0"/>
                            </p:stCondLst>
                            <p:childTnLst>
                              <p:par>
                                <p:cTn id="103" presetID="37" presetClass="entr" presetSubtype="0" fill="hold" grpId="0" nodeType="clickEffect">
                                  <p:stCondLst>
                                    <p:cond delay="0"/>
                                  </p:stCondLst>
                                  <p:childTnLst>
                                    <p:set>
                                      <p:cBhvr>
                                        <p:cTn id="104" dur="1" fill="hold">
                                          <p:stCondLst>
                                            <p:cond delay="0"/>
                                          </p:stCondLst>
                                        </p:cTn>
                                        <p:tgtEl>
                                          <p:spTgt spid="118787">
                                            <p:txEl>
                                              <p:pRg st="3" end="3"/>
                                            </p:txEl>
                                          </p:spTgt>
                                        </p:tgtEl>
                                        <p:attrNameLst>
                                          <p:attrName>style.visibility</p:attrName>
                                        </p:attrNameLst>
                                      </p:cBhvr>
                                      <p:to>
                                        <p:strVal val="visible"/>
                                      </p:to>
                                    </p:set>
                                    <p:animEffect transition="in" filter="fade">
                                      <p:cBhvr>
                                        <p:cTn id="105" dur="1000"/>
                                        <p:tgtEl>
                                          <p:spTgt spid="118787">
                                            <p:txEl>
                                              <p:pRg st="3" end="3"/>
                                            </p:txEl>
                                          </p:spTgt>
                                        </p:tgtEl>
                                      </p:cBhvr>
                                    </p:animEffect>
                                    <p:anim calcmode="lin" valueType="num">
                                      <p:cBhvr>
                                        <p:cTn id="106" dur="1000" fill="hold"/>
                                        <p:tgtEl>
                                          <p:spTgt spid="118787">
                                            <p:txEl>
                                              <p:pRg st="3" end="3"/>
                                            </p:txEl>
                                          </p:spTgt>
                                        </p:tgtEl>
                                        <p:attrNameLst>
                                          <p:attrName>ppt_x</p:attrName>
                                        </p:attrNameLst>
                                      </p:cBhvr>
                                      <p:tavLst>
                                        <p:tav tm="0">
                                          <p:val>
                                            <p:strVal val="#ppt_x"/>
                                          </p:val>
                                        </p:tav>
                                        <p:tav tm="100000">
                                          <p:val>
                                            <p:strVal val="#ppt_x"/>
                                          </p:val>
                                        </p:tav>
                                      </p:tavLst>
                                    </p:anim>
                                    <p:anim calcmode="lin" valueType="num">
                                      <p:cBhvr>
                                        <p:cTn id="107" dur="898" decel="100000" fill="hold"/>
                                        <p:tgtEl>
                                          <p:spTgt spid="118787">
                                            <p:txEl>
                                              <p:pRg st="3" end="3"/>
                                            </p:txEl>
                                          </p:spTgt>
                                        </p:tgtEl>
                                        <p:attrNameLst>
                                          <p:attrName>ppt_y</p:attrName>
                                        </p:attrNameLst>
                                      </p:cBhvr>
                                      <p:tavLst>
                                        <p:tav tm="0">
                                          <p:val>
                                            <p:strVal val="#ppt_y+1"/>
                                          </p:val>
                                        </p:tav>
                                        <p:tav tm="100000">
                                          <p:val>
                                            <p:strVal val="#ppt_y-.03"/>
                                          </p:val>
                                        </p:tav>
                                      </p:tavLst>
                                    </p:anim>
                                    <p:anim calcmode="lin" valueType="num">
                                      <p:cBhvr>
                                        <p:cTn id="108" dur="100" accel="100000" fill="hold">
                                          <p:stCondLst>
                                            <p:cond delay="898"/>
                                          </p:stCondLst>
                                        </p:cTn>
                                        <p:tgtEl>
                                          <p:spTgt spid="118787">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109" fill="hold" nodeType="clickPar">
                      <p:stCondLst>
                        <p:cond delay="indefinite"/>
                      </p:stCondLst>
                      <p:childTnLst>
                        <p:par>
                          <p:cTn id="110" fill="hold" nodeType="withGroup">
                            <p:stCondLst>
                              <p:cond delay="0"/>
                            </p:stCondLst>
                            <p:childTnLst>
                              <p:par>
                                <p:cTn id="111" presetID="4" presetClass="entr" presetSubtype="16" fill="hold" grpId="0" nodeType="clickEffect">
                                  <p:stCondLst>
                                    <p:cond delay="0"/>
                                  </p:stCondLst>
                                  <p:childTnLst>
                                    <p:set>
                                      <p:cBhvr>
                                        <p:cTn id="112" dur="1" fill="hold">
                                          <p:stCondLst>
                                            <p:cond delay="0"/>
                                          </p:stCondLst>
                                        </p:cTn>
                                        <p:tgtEl>
                                          <p:spTgt spid="118795"/>
                                        </p:tgtEl>
                                        <p:attrNameLst>
                                          <p:attrName>style.visibility</p:attrName>
                                        </p:attrNameLst>
                                      </p:cBhvr>
                                      <p:to>
                                        <p:strVal val="visible"/>
                                      </p:to>
                                    </p:set>
                                    <p:animEffect transition="in" filter="box(in)">
                                      <p:cBhvr>
                                        <p:cTn id="113" dur="500"/>
                                        <p:tgtEl>
                                          <p:spTgt spid="118795"/>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4" presetClass="exit" presetSubtype="16" fill="hold" grpId="1" nodeType="clickEffect">
                                  <p:stCondLst>
                                    <p:cond delay="0"/>
                                  </p:stCondLst>
                                  <p:childTnLst>
                                    <p:animEffect transition="out" filter="box(in)">
                                      <p:cBhvr>
                                        <p:cTn id="117" dur="500"/>
                                        <p:tgtEl>
                                          <p:spTgt spid="118795"/>
                                        </p:tgtEl>
                                      </p:cBhvr>
                                    </p:animEffect>
                                    <p:set>
                                      <p:cBhvr>
                                        <p:cTn id="118" dur="1" fill="hold">
                                          <p:stCondLst>
                                            <p:cond delay="499"/>
                                          </p:stCondLst>
                                        </p:cTn>
                                        <p:tgtEl>
                                          <p:spTgt spid="118795"/>
                                        </p:tgtEl>
                                        <p:attrNameLst>
                                          <p:attrName>style.visibility</p:attrName>
                                        </p:attrNameLst>
                                      </p:cBhvr>
                                      <p:to>
                                        <p:strVal val="hidden"/>
                                      </p:to>
                                    </p:set>
                                  </p:childTnLst>
                                </p:cTn>
                              </p:par>
                            </p:childTnLst>
                          </p:cTn>
                        </p:par>
                      </p:childTnLst>
                    </p:cTn>
                  </p:par>
                  <p:par>
                    <p:cTn id="119" fill="hold" nodeType="clickPar">
                      <p:stCondLst>
                        <p:cond delay="indefinite"/>
                      </p:stCondLst>
                      <p:childTnLst>
                        <p:par>
                          <p:cTn id="120" fill="hold" nodeType="withGroup">
                            <p:stCondLst>
                              <p:cond delay="0"/>
                            </p:stCondLst>
                            <p:childTnLst>
                              <p:par>
                                <p:cTn id="121" presetID="37" presetClass="entr" presetSubtype="0" fill="hold" grpId="0" nodeType="clickEffect">
                                  <p:stCondLst>
                                    <p:cond delay="0"/>
                                  </p:stCondLst>
                                  <p:childTnLst>
                                    <p:set>
                                      <p:cBhvr>
                                        <p:cTn id="122" dur="1" fill="hold">
                                          <p:stCondLst>
                                            <p:cond delay="0"/>
                                          </p:stCondLst>
                                        </p:cTn>
                                        <p:tgtEl>
                                          <p:spTgt spid="118787">
                                            <p:txEl>
                                              <p:pRg st="4" end="4"/>
                                            </p:txEl>
                                          </p:spTgt>
                                        </p:tgtEl>
                                        <p:attrNameLst>
                                          <p:attrName>style.visibility</p:attrName>
                                        </p:attrNameLst>
                                      </p:cBhvr>
                                      <p:to>
                                        <p:strVal val="visible"/>
                                      </p:to>
                                    </p:set>
                                    <p:animEffect transition="in" filter="fade">
                                      <p:cBhvr>
                                        <p:cTn id="123" dur="1000"/>
                                        <p:tgtEl>
                                          <p:spTgt spid="118787">
                                            <p:txEl>
                                              <p:pRg st="4" end="4"/>
                                            </p:txEl>
                                          </p:spTgt>
                                        </p:tgtEl>
                                      </p:cBhvr>
                                    </p:animEffect>
                                    <p:anim calcmode="lin" valueType="num">
                                      <p:cBhvr>
                                        <p:cTn id="124" dur="1000" fill="hold"/>
                                        <p:tgtEl>
                                          <p:spTgt spid="118787">
                                            <p:txEl>
                                              <p:pRg st="4" end="4"/>
                                            </p:txEl>
                                          </p:spTgt>
                                        </p:tgtEl>
                                        <p:attrNameLst>
                                          <p:attrName>ppt_x</p:attrName>
                                        </p:attrNameLst>
                                      </p:cBhvr>
                                      <p:tavLst>
                                        <p:tav tm="0">
                                          <p:val>
                                            <p:strVal val="#ppt_x"/>
                                          </p:val>
                                        </p:tav>
                                        <p:tav tm="100000">
                                          <p:val>
                                            <p:strVal val="#ppt_x"/>
                                          </p:val>
                                        </p:tav>
                                      </p:tavLst>
                                    </p:anim>
                                    <p:anim calcmode="lin" valueType="num">
                                      <p:cBhvr>
                                        <p:cTn id="125" dur="898" decel="100000" fill="hold"/>
                                        <p:tgtEl>
                                          <p:spTgt spid="118787">
                                            <p:txEl>
                                              <p:pRg st="4" end="4"/>
                                            </p:txEl>
                                          </p:spTgt>
                                        </p:tgtEl>
                                        <p:attrNameLst>
                                          <p:attrName>ppt_y</p:attrName>
                                        </p:attrNameLst>
                                      </p:cBhvr>
                                      <p:tavLst>
                                        <p:tav tm="0">
                                          <p:val>
                                            <p:strVal val="#ppt_y+1"/>
                                          </p:val>
                                        </p:tav>
                                        <p:tav tm="100000">
                                          <p:val>
                                            <p:strVal val="#ppt_y-.03"/>
                                          </p:val>
                                        </p:tav>
                                      </p:tavLst>
                                    </p:anim>
                                    <p:anim calcmode="lin" valueType="num">
                                      <p:cBhvr>
                                        <p:cTn id="126" dur="100" accel="100000" fill="hold">
                                          <p:stCondLst>
                                            <p:cond delay="898"/>
                                          </p:stCondLst>
                                        </p:cTn>
                                        <p:tgtEl>
                                          <p:spTgt spid="118787">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127" fill="hold" nodeType="clickPar">
                      <p:stCondLst>
                        <p:cond delay="indefinite"/>
                      </p:stCondLst>
                      <p:childTnLst>
                        <p:par>
                          <p:cTn id="128" fill="hold" nodeType="withGroup">
                            <p:stCondLst>
                              <p:cond delay="0"/>
                            </p:stCondLst>
                            <p:childTnLst>
                              <p:par>
                                <p:cTn id="129" presetID="37" presetClass="entr" presetSubtype="0" fill="hold" grpId="0" nodeType="clickEffect">
                                  <p:stCondLst>
                                    <p:cond delay="0"/>
                                  </p:stCondLst>
                                  <p:childTnLst>
                                    <p:set>
                                      <p:cBhvr>
                                        <p:cTn id="130" dur="1" fill="hold">
                                          <p:stCondLst>
                                            <p:cond delay="0"/>
                                          </p:stCondLst>
                                        </p:cTn>
                                        <p:tgtEl>
                                          <p:spTgt spid="118787">
                                            <p:txEl>
                                              <p:pRg st="5" end="5"/>
                                            </p:txEl>
                                          </p:spTgt>
                                        </p:tgtEl>
                                        <p:attrNameLst>
                                          <p:attrName>style.visibility</p:attrName>
                                        </p:attrNameLst>
                                      </p:cBhvr>
                                      <p:to>
                                        <p:strVal val="visible"/>
                                      </p:to>
                                    </p:set>
                                    <p:animEffect transition="in" filter="fade">
                                      <p:cBhvr>
                                        <p:cTn id="131" dur="1000"/>
                                        <p:tgtEl>
                                          <p:spTgt spid="118787">
                                            <p:txEl>
                                              <p:pRg st="5" end="5"/>
                                            </p:txEl>
                                          </p:spTgt>
                                        </p:tgtEl>
                                      </p:cBhvr>
                                    </p:animEffect>
                                    <p:anim calcmode="lin" valueType="num">
                                      <p:cBhvr>
                                        <p:cTn id="132" dur="1000" fill="hold"/>
                                        <p:tgtEl>
                                          <p:spTgt spid="118787">
                                            <p:txEl>
                                              <p:pRg st="5" end="5"/>
                                            </p:txEl>
                                          </p:spTgt>
                                        </p:tgtEl>
                                        <p:attrNameLst>
                                          <p:attrName>ppt_x</p:attrName>
                                        </p:attrNameLst>
                                      </p:cBhvr>
                                      <p:tavLst>
                                        <p:tav tm="0">
                                          <p:val>
                                            <p:strVal val="#ppt_x"/>
                                          </p:val>
                                        </p:tav>
                                        <p:tav tm="100000">
                                          <p:val>
                                            <p:strVal val="#ppt_x"/>
                                          </p:val>
                                        </p:tav>
                                      </p:tavLst>
                                    </p:anim>
                                    <p:anim calcmode="lin" valueType="num">
                                      <p:cBhvr>
                                        <p:cTn id="133" dur="898" decel="100000" fill="hold"/>
                                        <p:tgtEl>
                                          <p:spTgt spid="118787">
                                            <p:txEl>
                                              <p:pRg st="5" end="5"/>
                                            </p:txEl>
                                          </p:spTgt>
                                        </p:tgtEl>
                                        <p:attrNameLst>
                                          <p:attrName>ppt_y</p:attrName>
                                        </p:attrNameLst>
                                      </p:cBhvr>
                                      <p:tavLst>
                                        <p:tav tm="0">
                                          <p:val>
                                            <p:strVal val="#ppt_y+1"/>
                                          </p:val>
                                        </p:tav>
                                        <p:tav tm="100000">
                                          <p:val>
                                            <p:strVal val="#ppt_y-.03"/>
                                          </p:val>
                                        </p:tav>
                                      </p:tavLst>
                                    </p:anim>
                                    <p:anim calcmode="lin" valueType="num">
                                      <p:cBhvr>
                                        <p:cTn id="134" dur="100" accel="100000" fill="hold">
                                          <p:stCondLst>
                                            <p:cond delay="898"/>
                                          </p:stCondLst>
                                        </p:cTn>
                                        <p:tgtEl>
                                          <p:spTgt spid="118787">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p:bldP spid="118787" grpId="0" build="p" animBg="1"/>
      <p:bldP spid="118788" grpId="0" animBg="1"/>
      <p:bldP spid="118788" grpId="1" animBg="1"/>
      <p:bldP spid="118788" grpId="2" animBg="1"/>
      <p:bldP spid="118788" grpId="3" animBg="1"/>
      <p:bldP spid="118790" grpId="0" animBg="1"/>
      <p:bldP spid="118790" grpId="1" animBg="1"/>
      <p:bldP spid="118790" grpId="2" animBg="1"/>
      <p:bldP spid="118790" grpId="3" animBg="1"/>
      <p:bldP spid="118791" grpId="0" animBg="1"/>
      <p:bldP spid="118791" grpId="1" animBg="1"/>
      <p:bldP spid="118791" grpId="2" animBg="1"/>
      <p:bldP spid="118791" grpId="3" animBg="1"/>
      <p:bldP spid="118792" grpId="0" animBg="1"/>
      <p:bldP spid="118792" grpId="1" animBg="1"/>
      <p:bldP spid="118793" grpId="0" animBg="1"/>
      <p:bldP spid="118793" grpId="1" animBg="1"/>
      <p:bldP spid="118794" grpId="0" animBg="1"/>
      <p:bldP spid="118794" grpId="1" animBg="1"/>
      <p:bldP spid="118795" grpId="0" animBg="1"/>
      <p:bldP spid="118795" grpId="1" animBg="1"/>
      <p:bldP spid="118797" grpId="0" animBg="1"/>
      <p:bldP spid="118797" grpId="1" animBg="1"/>
      <p:bldP spid="118798" grpId="0" animBg="1"/>
      <p:bldP spid="118798" grpId="1" animBg="1"/>
      <p:bldP spid="118799" grpId="0" animBg="1"/>
      <p:bldP spid="118799" grpId="1"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ltLang="en-US" sz="3600">
                <a:latin typeface="Comic Sans MS" pitchFamily="66" charset="0"/>
              </a:rPr>
              <a:t>Energy and the States of Matter</a:t>
            </a:r>
          </a:p>
        </p:txBody>
      </p:sp>
      <p:sp>
        <p:nvSpPr>
          <p:cNvPr id="73731" name="Rectangle 3"/>
          <p:cNvSpPr>
            <a:spLocks noGrp="1" noChangeArrowheads="1"/>
          </p:cNvSpPr>
          <p:nvPr>
            <p:ph type="body" idx="1"/>
          </p:nvPr>
        </p:nvSpPr>
        <p:spPr>
          <a:xfrm>
            <a:off x="1066800" y="1752600"/>
            <a:ext cx="7620000" cy="3048000"/>
          </a:xfrm>
        </p:spPr>
        <p:txBody>
          <a:bodyPr/>
          <a:lstStyle/>
          <a:p>
            <a:pPr>
              <a:lnSpc>
                <a:spcPct val="90000"/>
              </a:lnSpc>
            </a:pPr>
            <a:r>
              <a:rPr lang="en-US" altLang="en-US" sz="2400">
                <a:latin typeface="Comic Sans MS" pitchFamily="66" charset="0"/>
              </a:rPr>
              <a:t>The physical states of matter result from the amount of energy the particles composing the matter have.  Basically, more energy means more movement for the particles and less energy means less movement. </a:t>
            </a:r>
          </a:p>
          <a:p>
            <a:pPr>
              <a:lnSpc>
                <a:spcPct val="90000"/>
              </a:lnSpc>
            </a:pPr>
            <a:r>
              <a:rPr lang="en-US" altLang="en-US" sz="2400">
                <a:latin typeface="Comic Sans MS" pitchFamily="66" charset="0"/>
              </a:rPr>
              <a:t>Energy/Temperature and Matter Simulations</a:t>
            </a:r>
          </a:p>
          <a:p>
            <a:pPr lvl="1">
              <a:lnSpc>
                <a:spcPct val="90000"/>
              </a:lnSpc>
            </a:pPr>
            <a:r>
              <a:rPr lang="en-US" altLang="en-US" sz="2000">
                <a:latin typeface="Comic Sans MS" pitchFamily="66" charset="0"/>
                <a:hlinkClick r:id="rId2"/>
              </a:rPr>
              <a:t>PhET</a:t>
            </a:r>
            <a:endParaRPr lang="en-US" altLang="en-US" sz="2000">
              <a:latin typeface="Comic Sans MS" pitchFamily="66" charset="0"/>
            </a:endParaRPr>
          </a:p>
          <a:p>
            <a:pPr lvl="1">
              <a:lnSpc>
                <a:spcPct val="90000"/>
              </a:lnSpc>
            </a:pPr>
            <a:r>
              <a:rPr lang="en-US" altLang="en-US" sz="2000">
                <a:latin typeface="Comic Sans MS" pitchFamily="66" charset="0"/>
                <a:hlinkClick r:id="rId3"/>
              </a:rPr>
              <a:t>BEC: Temperature and Absolute Zero</a:t>
            </a:r>
            <a:endParaRPr lang="en-US" altLang="en-US" sz="2000">
              <a:latin typeface="Comic Sans MS" pitchFamily="66" charset="0"/>
            </a:endParaRPr>
          </a:p>
        </p:txBody>
      </p:sp>
      <p:sp>
        <p:nvSpPr>
          <p:cNvPr id="73732" name="Text Box 4"/>
          <p:cNvSpPr txBox="1">
            <a:spLocks noChangeArrowheads="1"/>
          </p:cNvSpPr>
          <p:nvPr/>
        </p:nvSpPr>
        <p:spPr bwMode="auto">
          <a:xfrm>
            <a:off x="1147763" y="5105400"/>
            <a:ext cx="7435850" cy="679450"/>
          </a:xfrm>
          <a:prstGeom prst="rect">
            <a:avLst/>
          </a:prstGeom>
          <a:solidFill>
            <a:srgbClr val="FFFFFF"/>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800"/>
              <a:t>If you were to compare an ice cube and the steam created </a:t>
            </a:r>
          </a:p>
          <a:p>
            <a:r>
              <a:rPr lang="en-US" altLang="en-US" sz="1800"/>
              <a:t>from boiling water, which would you think has more energy?   </a:t>
            </a:r>
          </a:p>
        </p:txBody>
      </p:sp>
      <p:sp>
        <p:nvSpPr>
          <p:cNvPr id="73734" name="AutoShape 6">
            <a:hlinkClick r:id="rId4" action="ppaction://hlinksldjump" highlightClick="1"/>
          </p:cNvPr>
          <p:cNvSpPr>
            <a:spLocks noChangeArrowheads="1"/>
          </p:cNvSpPr>
          <p:nvPr/>
        </p:nvSpPr>
        <p:spPr bwMode="auto">
          <a:xfrm>
            <a:off x="8077200" y="6019800"/>
            <a:ext cx="457200" cy="457200"/>
          </a:xfrm>
          <a:prstGeom prst="actionButtonReturn">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73730"/>
                                        </p:tgtEl>
                                        <p:attrNameLst>
                                          <p:attrName>style.visibility</p:attrName>
                                        </p:attrNameLst>
                                      </p:cBhvr>
                                      <p:to>
                                        <p:strVal val="visible"/>
                                      </p:to>
                                    </p:set>
                                    <p:animEffect transition="in" filter="fade">
                                      <p:cBhvr>
                                        <p:cTn id="7" dur="1000"/>
                                        <p:tgtEl>
                                          <p:spTgt spid="73730"/>
                                        </p:tgtEl>
                                      </p:cBhvr>
                                    </p:animEffect>
                                    <p:anim calcmode="lin" valueType="num">
                                      <p:cBhvr>
                                        <p:cTn id="8" dur="1000" fill="hold"/>
                                        <p:tgtEl>
                                          <p:spTgt spid="73730"/>
                                        </p:tgtEl>
                                        <p:attrNameLst>
                                          <p:attrName>ppt_x</p:attrName>
                                        </p:attrNameLst>
                                      </p:cBhvr>
                                      <p:tavLst>
                                        <p:tav tm="0">
                                          <p:val>
                                            <p:strVal val="#ppt_x"/>
                                          </p:val>
                                        </p:tav>
                                        <p:tav tm="100000">
                                          <p:val>
                                            <p:strVal val="#ppt_x"/>
                                          </p:val>
                                        </p:tav>
                                      </p:tavLst>
                                    </p:anim>
                                    <p:anim calcmode="lin" valueType="num">
                                      <p:cBhvr>
                                        <p:cTn id="9" dur="898" decel="100000" fill="hold"/>
                                        <p:tgtEl>
                                          <p:spTgt spid="73730"/>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73730"/>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73731">
                                            <p:txEl>
                                              <p:pRg st="0" end="0"/>
                                            </p:txEl>
                                          </p:spTgt>
                                        </p:tgtEl>
                                        <p:attrNameLst>
                                          <p:attrName>style.visibility</p:attrName>
                                        </p:attrNameLst>
                                      </p:cBhvr>
                                      <p:to>
                                        <p:strVal val="visible"/>
                                      </p:to>
                                    </p:set>
                                    <p:animEffect transition="in" filter="fade">
                                      <p:cBhvr>
                                        <p:cTn id="15" dur="1000"/>
                                        <p:tgtEl>
                                          <p:spTgt spid="73731">
                                            <p:txEl>
                                              <p:pRg st="0" end="0"/>
                                            </p:txEl>
                                          </p:spTgt>
                                        </p:tgtEl>
                                      </p:cBhvr>
                                    </p:animEffect>
                                    <p:anim calcmode="lin" valueType="num">
                                      <p:cBhvr>
                                        <p:cTn id="16" dur="1000" fill="hold"/>
                                        <p:tgtEl>
                                          <p:spTgt spid="73731">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73731">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73731">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73731">
                                            <p:txEl>
                                              <p:pRg st="1" end="1"/>
                                            </p:txEl>
                                          </p:spTgt>
                                        </p:tgtEl>
                                        <p:attrNameLst>
                                          <p:attrName>style.visibility</p:attrName>
                                        </p:attrNameLst>
                                      </p:cBhvr>
                                      <p:to>
                                        <p:strVal val="visible"/>
                                      </p:to>
                                    </p:set>
                                    <p:animEffect transition="in" filter="fade">
                                      <p:cBhvr>
                                        <p:cTn id="23" dur="1000"/>
                                        <p:tgtEl>
                                          <p:spTgt spid="73731">
                                            <p:txEl>
                                              <p:pRg st="1" end="1"/>
                                            </p:txEl>
                                          </p:spTgt>
                                        </p:tgtEl>
                                      </p:cBhvr>
                                    </p:animEffect>
                                    <p:anim calcmode="lin" valueType="num">
                                      <p:cBhvr>
                                        <p:cTn id="24" dur="1000" fill="hold"/>
                                        <p:tgtEl>
                                          <p:spTgt spid="73731">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73731">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73731">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73731">
                                            <p:txEl>
                                              <p:pRg st="2" end="2"/>
                                            </p:txEl>
                                          </p:spTgt>
                                        </p:tgtEl>
                                        <p:attrNameLst>
                                          <p:attrName>style.visibility</p:attrName>
                                        </p:attrNameLst>
                                      </p:cBhvr>
                                      <p:to>
                                        <p:strVal val="visible"/>
                                      </p:to>
                                    </p:set>
                                    <p:animEffect transition="in" filter="fade">
                                      <p:cBhvr>
                                        <p:cTn id="31" dur="1000"/>
                                        <p:tgtEl>
                                          <p:spTgt spid="73731">
                                            <p:txEl>
                                              <p:pRg st="2" end="2"/>
                                            </p:txEl>
                                          </p:spTgt>
                                        </p:tgtEl>
                                      </p:cBhvr>
                                    </p:animEffect>
                                    <p:anim calcmode="lin" valueType="num">
                                      <p:cBhvr>
                                        <p:cTn id="32" dur="1000" fill="hold"/>
                                        <p:tgtEl>
                                          <p:spTgt spid="73731">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73731">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73731">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73731">
                                            <p:txEl>
                                              <p:pRg st="3" end="3"/>
                                            </p:txEl>
                                          </p:spTgt>
                                        </p:tgtEl>
                                        <p:attrNameLst>
                                          <p:attrName>style.visibility</p:attrName>
                                        </p:attrNameLst>
                                      </p:cBhvr>
                                      <p:to>
                                        <p:strVal val="visible"/>
                                      </p:to>
                                    </p:set>
                                    <p:animEffect transition="in" filter="fade">
                                      <p:cBhvr>
                                        <p:cTn id="39" dur="1000"/>
                                        <p:tgtEl>
                                          <p:spTgt spid="73731">
                                            <p:txEl>
                                              <p:pRg st="3" end="3"/>
                                            </p:txEl>
                                          </p:spTgt>
                                        </p:tgtEl>
                                      </p:cBhvr>
                                    </p:animEffect>
                                    <p:anim calcmode="lin" valueType="num">
                                      <p:cBhvr>
                                        <p:cTn id="40" dur="1000" fill="hold"/>
                                        <p:tgtEl>
                                          <p:spTgt spid="73731">
                                            <p:txEl>
                                              <p:pRg st="3" end="3"/>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73731">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73731">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73732"/>
                                        </p:tgtEl>
                                        <p:attrNameLst>
                                          <p:attrName>style.visibility</p:attrName>
                                        </p:attrNameLst>
                                      </p:cBhvr>
                                      <p:to>
                                        <p:strVal val="visible"/>
                                      </p:to>
                                    </p:set>
                                    <p:animEffect transition="in" filter="box(in)">
                                      <p:cBhvr>
                                        <p:cTn id="47" dur="500"/>
                                        <p:tgtEl>
                                          <p:spTgt spid="737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p:bldP spid="73731" grpId="0" uiExpand="1" build="p"/>
      <p:bldP spid="7373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altLang="en-US">
                <a:latin typeface="Comic Sans MS" pitchFamily="66" charset="0"/>
              </a:rPr>
              <a:t>Matter </a:t>
            </a:r>
          </a:p>
        </p:txBody>
      </p:sp>
      <p:sp>
        <p:nvSpPr>
          <p:cNvPr id="86019" name="Rectangle 3"/>
          <p:cNvSpPr>
            <a:spLocks noGrp="1" noChangeArrowheads="1"/>
          </p:cNvSpPr>
          <p:nvPr>
            <p:ph type="body" idx="1"/>
          </p:nvPr>
        </p:nvSpPr>
        <p:spPr>
          <a:xfrm>
            <a:off x="1066800" y="1752600"/>
            <a:ext cx="7620000" cy="3200400"/>
          </a:xfrm>
        </p:spPr>
        <p:txBody>
          <a:bodyPr/>
          <a:lstStyle/>
          <a:p>
            <a:pPr>
              <a:lnSpc>
                <a:spcPct val="90000"/>
              </a:lnSpc>
            </a:pPr>
            <a:r>
              <a:rPr lang="en-US" altLang="en-US">
                <a:latin typeface="Comic Sans MS" pitchFamily="66" charset="0"/>
              </a:rPr>
              <a:t>Anything that has mass and takes up space (volume)</a:t>
            </a:r>
          </a:p>
          <a:p>
            <a:pPr lvl="1">
              <a:lnSpc>
                <a:spcPct val="90000"/>
              </a:lnSpc>
            </a:pPr>
            <a:r>
              <a:rPr lang="en-US" altLang="en-US">
                <a:latin typeface="Comic Sans MS" pitchFamily="66" charset="0"/>
              </a:rPr>
              <a:t>Examples:</a:t>
            </a:r>
          </a:p>
          <a:p>
            <a:pPr lvl="2">
              <a:lnSpc>
                <a:spcPct val="90000"/>
              </a:lnSpc>
            </a:pPr>
            <a:r>
              <a:rPr lang="en-US" altLang="en-US">
                <a:latin typeface="Comic Sans MS" pitchFamily="66" charset="0"/>
              </a:rPr>
              <a:t>A brick has </a:t>
            </a:r>
            <a:r>
              <a:rPr lang="en-US" altLang="en-US" u="sng">
                <a:latin typeface="Comic Sans MS" pitchFamily="66" charset="0"/>
              </a:rPr>
              <a:t>mass</a:t>
            </a:r>
            <a:r>
              <a:rPr lang="en-US" altLang="en-US">
                <a:latin typeface="Comic Sans MS" pitchFamily="66" charset="0"/>
              </a:rPr>
              <a:t> and </a:t>
            </a:r>
            <a:r>
              <a:rPr lang="en-US" altLang="en-US" u="sng">
                <a:latin typeface="Comic Sans MS" pitchFamily="66" charset="0"/>
              </a:rPr>
              <a:t>takes up space</a:t>
            </a:r>
            <a:r>
              <a:rPr lang="en-US" altLang="en-US">
                <a:latin typeface="Comic Sans MS" pitchFamily="66" charset="0"/>
              </a:rPr>
              <a:t> </a:t>
            </a:r>
            <a:endParaRPr lang="en-US" altLang="en-US">
              <a:latin typeface="Comic Sans MS" pitchFamily="66" charset="0"/>
              <a:sym typeface="Wingdings" pitchFamily="2" charset="2"/>
            </a:endParaRPr>
          </a:p>
          <a:p>
            <a:pPr lvl="2">
              <a:lnSpc>
                <a:spcPct val="90000"/>
              </a:lnSpc>
            </a:pPr>
            <a:r>
              <a:rPr lang="en-US" altLang="en-US">
                <a:latin typeface="Comic Sans MS" pitchFamily="66" charset="0"/>
                <a:sym typeface="Wingdings" pitchFamily="2" charset="2"/>
              </a:rPr>
              <a:t>A desk has </a:t>
            </a:r>
            <a:r>
              <a:rPr lang="en-US" altLang="en-US" u="sng">
                <a:latin typeface="Comic Sans MS" pitchFamily="66" charset="0"/>
                <a:sym typeface="Wingdings" pitchFamily="2" charset="2"/>
              </a:rPr>
              <a:t>mass</a:t>
            </a:r>
            <a:r>
              <a:rPr lang="en-US" altLang="en-US">
                <a:latin typeface="Comic Sans MS" pitchFamily="66" charset="0"/>
                <a:sym typeface="Wingdings" pitchFamily="2" charset="2"/>
              </a:rPr>
              <a:t> and </a:t>
            </a:r>
            <a:r>
              <a:rPr lang="en-US" altLang="en-US" u="sng">
                <a:latin typeface="Comic Sans MS" pitchFamily="66" charset="0"/>
                <a:sym typeface="Wingdings" pitchFamily="2" charset="2"/>
              </a:rPr>
              <a:t>takes up space</a:t>
            </a:r>
          </a:p>
          <a:p>
            <a:pPr lvl="2">
              <a:lnSpc>
                <a:spcPct val="90000"/>
              </a:lnSpc>
            </a:pPr>
            <a:r>
              <a:rPr lang="en-US" altLang="en-US">
                <a:latin typeface="Comic Sans MS" pitchFamily="66" charset="0"/>
                <a:sym typeface="Wingdings" pitchFamily="2" charset="2"/>
              </a:rPr>
              <a:t>A pencil has </a:t>
            </a:r>
            <a:r>
              <a:rPr lang="en-US" altLang="en-US" u="sng">
                <a:latin typeface="Comic Sans MS" pitchFamily="66" charset="0"/>
                <a:sym typeface="Wingdings" pitchFamily="2" charset="2"/>
              </a:rPr>
              <a:t>mass</a:t>
            </a:r>
            <a:r>
              <a:rPr lang="en-US" altLang="en-US">
                <a:latin typeface="Comic Sans MS" pitchFamily="66" charset="0"/>
                <a:sym typeface="Wingdings" pitchFamily="2" charset="2"/>
              </a:rPr>
              <a:t> and </a:t>
            </a:r>
            <a:r>
              <a:rPr lang="en-US" altLang="en-US" u="sng">
                <a:latin typeface="Comic Sans MS" pitchFamily="66" charset="0"/>
                <a:sym typeface="Wingdings" pitchFamily="2" charset="2"/>
              </a:rPr>
              <a:t>takes up space</a:t>
            </a:r>
          </a:p>
          <a:p>
            <a:pPr lvl="2">
              <a:lnSpc>
                <a:spcPct val="90000"/>
              </a:lnSpc>
            </a:pPr>
            <a:r>
              <a:rPr lang="en-US" altLang="en-US">
                <a:latin typeface="Comic Sans MS" pitchFamily="66" charset="0"/>
                <a:sym typeface="Wingdings" pitchFamily="2" charset="2"/>
              </a:rPr>
              <a:t>Air has </a:t>
            </a:r>
            <a:r>
              <a:rPr lang="en-US" altLang="en-US" u="sng">
                <a:latin typeface="Comic Sans MS" pitchFamily="66" charset="0"/>
                <a:sym typeface="Wingdings" pitchFamily="2" charset="2"/>
              </a:rPr>
              <a:t>mass</a:t>
            </a:r>
            <a:r>
              <a:rPr lang="en-US" altLang="en-US">
                <a:latin typeface="Comic Sans MS" pitchFamily="66" charset="0"/>
                <a:sym typeface="Wingdings" pitchFamily="2" charset="2"/>
              </a:rPr>
              <a:t> and </a:t>
            </a:r>
            <a:r>
              <a:rPr lang="en-US" altLang="en-US" u="sng">
                <a:latin typeface="Comic Sans MS" pitchFamily="66" charset="0"/>
                <a:sym typeface="Wingdings" pitchFamily="2" charset="2"/>
              </a:rPr>
              <a:t>takes up space</a:t>
            </a:r>
            <a:endParaRPr lang="en-US" altLang="en-US" u="sng">
              <a:latin typeface="Comic Sans MS" pitchFamily="66" charset="0"/>
            </a:endParaRPr>
          </a:p>
        </p:txBody>
      </p:sp>
      <p:sp>
        <p:nvSpPr>
          <p:cNvPr id="86020" name="Text Box 4"/>
          <p:cNvSpPr txBox="1">
            <a:spLocks noChangeArrowheads="1"/>
          </p:cNvSpPr>
          <p:nvPr/>
        </p:nvSpPr>
        <p:spPr bwMode="auto">
          <a:xfrm>
            <a:off x="1143000" y="5029200"/>
            <a:ext cx="7442200" cy="1044575"/>
          </a:xfrm>
          <a:prstGeom prst="rect">
            <a:avLst/>
          </a:prstGeom>
          <a:solidFill>
            <a:srgbClr val="FFFF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a:t>All of the above examples are considered matter because they have </a:t>
            </a:r>
            <a:r>
              <a:rPr lang="en-US" altLang="en-US" sz="2000" u="sng"/>
              <a:t>mass</a:t>
            </a:r>
            <a:r>
              <a:rPr lang="en-US" altLang="en-US" sz="2000"/>
              <a:t> and </a:t>
            </a:r>
            <a:r>
              <a:rPr lang="en-US" altLang="en-US" sz="2000" u="sng"/>
              <a:t>take up space</a:t>
            </a:r>
            <a:r>
              <a:rPr lang="en-US" altLang="en-US" sz="2000"/>
              <a:t>.  Can you think of anything that would not be considered matter?</a:t>
            </a:r>
          </a:p>
        </p:txBody>
      </p:sp>
      <p:sp>
        <p:nvSpPr>
          <p:cNvPr id="86021" name="Text Box 5">
            <a:hlinkClick r:id="rId2" action="ppaction://hlinksldjump"/>
          </p:cNvPr>
          <p:cNvSpPr txBox="1">
            <a:spLocks noChangeArrowheads="1"/>
          </p:cNvSpPr>
          <p:nvPr/>
        </p:nvSpPr>
        <p:spPr bwMode="auto">
          <a:xfrm>
            <a:off x="5486400" y="2438400"/>
            <a:ext cx="2546350" cy="495300"/>
          </a:xfrm>
          <a:prstGeom prst="rect">
            <a:avLst/>
          </a:prstGeom>
          <a:solidFill>
            <a:srgbClr val="FFFFFF"/>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Mass vs. Weight</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86018"/>
                                        </p:tgtEl>
                                        <p:attrNameLst>
                                          <p:attrName>style.visibility</p:attrName>
                                        </p:attrNameLst>
                                      </p:cBhvr>
                                      <p:to>
                                        <p:strVal val="visible"/>
                                      </p:to>
                                    </p:set>
                                    <p:animEffect transition="in" filter="fade">
                                      <p:cBhvr>
                                        <p:cTn id="7" dur="1000"/>
                                        <p:tgtEl>
                                          <p:spTgt spid="86018"/>
                                        </p:tgtEl>
                                      </p:cBhvr>
                                    </p:animEffect>
                                    <p:anim calcmode="lin" valueType="num">
                                      <p:cBhvr>
                                        <p:cTn id="8" dur="1000" fill="hold"/>
                                        <p:tgtEl>
                                          <p:spTgt spid="86018"/>
                                        </p:tgtEl>
                                        <p:attrNameLst>
                                          <p:attrName>ppt_x</p:attrName>
                                        </p:attrNameLst>
                                      </p:cBhvr>
                                      <p:tavLst>
                                        <p:tav tm="0">
                                          <p:val>
                                            <p:strVal val="#ppt_x"/>
                                          </p:val>
                                        </p:tav>
                                        <p:tav tm="100000">
                                          <p:val>
                                            <p:strVal val="#ppt_x"/>
                                          </p:val>
                                        </p:tav>
                                      </p:tavLst>
                                    </p:anim>
                                    <p:anim calcmode="lin" valueType="num">
                                      <p:cBhvr>
                                        <p:cTn id="9" dur="898" decel="100000" fill="hold"/>
                                        <p:tgtEl>
                                          <p:spTgt spid="86018"/>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86018"/>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nodeType="clickEffect">
                                  <p:stCondLst>
                                    <p:cond delay="0"/>
                                  </p:stCondLst>
                                  <p:childTnLst>
                                    <p:set>
                                      <p:cBhvr>
                                        <p:cTn id="14" dur="1" fill="hold">
                                          <p:stCondLst>
                                            <p:cond delay="0"/>
                                          </p:stCondLst>
                                        </p:cTn>
                                        <p:tgtEl>
                                          <p:spTgt spid="86019">
                                            <p:txEl>
                                              <p:pRg st="0" end="0"/>
                                            </p:txEl>
                                          </p:spTgt>
                                        </p:tgtEl>
                                        <p:attrNameLst>
                                          <p:attrName>style.visibility</p:attrName>
                                        </p:attrNameLst>
                                      </p:cBhvr>
                                      <p:to>
                                        <p:strVal val="visible"/>
                                      </p:to>
                                    </p:set>
                                    <p:animEffect transition="in" filter="dissolve">
                                      <p:cBhvr>
                                        <p:cTn id="15" dur="500"/>
                                        <p:tgtEl>
                                          <p:spTgt spid="86019">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86021"/>
                                        </p:tgtEl>
                                        <p:attrNameLst>
                                          <p:attrName>style.visibility</p:attrName>
                                        </p:attrNameLst>
                                      </p:cBhvr>
                                      <p:to>
                                        <p:strVal val="visible"/>
                                      </p:to>
                                    </p:set>
                                    <p:animEffect transition="in" filter="box(in)">
                                      <p:cBhvr>
                                        <p:cTn id="20" dur="500"/>
                                        <p:tgtEl>
                                          <p:spTgt spid="86021"/>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nodeType="clickEffect">
                                  <p:stCondLst>
                                    <p:cond delay="0"/>
                                  </p:stCondLst>
                                  <p:childTnLst>
                                    <p:set>
                                      <p:cBhvr>
                                        <p:cTn id="24" dur="1" fill="hold">
                                          <p:stCondLst>
                                            <p:cond delay="0"/>
                                          </p:stCondLst>
                                        </p:cTn>
                                        <p:tgtEl>
                                          <p:spTgt spid="86019">
                                            <p:txEl>
                                              <p:pRg st="1" end="1"/>
                                            </p:txEl>
                                          </p:spTgt>
                                        </p:tgtEl>
                                        <p:attrNameLst>
                                          <p:attrName>style.visibility</p:attrName>
                                        </p:attrNameLst>
                                      </p:cBhvr>
                                      <p:to>
                                        <p:strVal val="visible"/>
                                      </p:to>
                                    </p:set>
                                    <p:animEffect transition="in" filter="dissolve">
                                      <p:cBhvr>
                                        <p:cTn id="25" dur="500"/>
                                        <p:tgtEl>
                                          <p:spTgt spid="86019">
                                            <p:txEl>
                                              <p:pRg st="1" end="1"/>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nodeType="clickEffect">
                                  <p:stCondLst>
                                    <p:cond delay="0"/>
                                  </p:stCondLst>
                                  <p:childTnLst>
                                    <p:set>
                                      <p:cBhvr>
                                        <p:cTn id="29" dur="1" fill="hold">
                                          <p:stCondLst>
                                            <p:cond delay="0"/>
                                          </p:stCondLst>
                                        </p:cTn>
                                        <p:tgtEl>
                                          <p:spTgt spid="86019">
                                            <p:txEl>
                                              <p:pRg st="2" end="2"/>
                                            </p:txEl>
                                          </p:spTgt>
                                        </p:tgtEl>
                                        <p:attrNameLst>
                                          <p:attrName>style.visibility</p:attrName>
                                        </p:attrNameLst>
                                      </p:cBhvr>
                                      <p:to>
                                        <p:strVal val="visible"/>
                                      </p:to>
                                    </p:set>
                                    <p:animEffect transition="in" filter="dissolve">
                                      <p:cBhvr>
                                        <p:cTn id="30" dur="500"/>
                                        <p:tgtEl>
                                          <p:spTgt spid="86019">
                                            <p:txEl>
                                              <p:pRg st="2" end="2"/>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nodeType="clickEffect">
                                  <p:stCondLst>
                                    <p:cond delay="0"/>
                                  </p:stCondLst>
                                  <p:childTnLst>
                                    <p:set>
                                      <p:cBhvr>
                                        <p:cTn id="34" dur="1" fill="hold">
                                          <p:stCondLst>
                                            <p:cond delay="0"/>
                                          </p:stCondLst>
                                        </p:cTn>
                                        <p:tgtEl>
                                          <p:spTgt spid="86019">
                                            <p:txEl>
                                              <p:pRg st="3" end="3"/>
                                            </p:txEl>
                                          </p:spTgt>
                                        </p:tgtEl>
                                        <p:attrNameLst>
                                          <p:attrName>style.visibility</p:attrName>
                                        </p:attrNameLst>
                                      </p:cBhvr>
                                      <p:to>
                                        <p:strVal val="visible"/>
                                      </p:to>
                                    </p:set>
                                    <p:animEffect transition="in" filter="dissolve">
                                      <p:cBhvr>
                                        <p:cTn id="35" dur="500"/>
                                        <p:tgtEl>
                                          <p:spTgt spid="86019">
                                            <p:txEl>
                                              <p:pRg st="3" end="3"/>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9" presetClass="entr" presetSubtype="0" fill="hold" nodeType="clickEffect">
                                  <p:stCondLst>
                                    <p:cond delay="0"/>
                                  </p:stCondLst>
                                  <p:childTnLst>
                                    <p:set>
                                      <p:cBhvr>
                                        <p:cTn id="39" dur="1" fill="hold">
                                          <p:stCondLst>
                                            <p:cond delay="0"/>
                                          </p:stCondLst>
                                        </p:cTn>
                                        <p:tgtEl>
                                          <p:spTgt spid="86019">
                                            <p:txEl>
                                              <p:pRg st="4" end="4"/>
                                            </p:txEl>
                                          </p:spTgt>
                                        </p:tgtEl>
                                        <p:attrNameLst>
                                          <p:attrName>style.visibility</p:attrName>
                                        </p:attrNameLst>
                                      </p:cBhvr>
                                      <p:to>
                                        <p:strVal val="visible"/>
                                      </p:to>
                                    </p:set>
                                    <p:animEffect transition="in" filter="dissolve">
                                      <p:cBhvr>
                                        <p:cTn id="40" dur="500"/>
                                        <p:tgtEl>
                                          <p:spTgt spid="86019">
                                            <p:txEl>
                                              <p:pRg st="4" end="4"/>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9" presetClass="entr" presetSubtype="0" fill="hold" nodeType="clickEffect">
                                  <p:stCondLst>
                                    <p:cond delay="0"/>
                                  </p:stCondLst>
                                  <p:childTnLst>
                                    <p:set>
                                      <p:cBhvr>
                                        <p:cTn id="44" dur="1" fill="hold">
                                          <p:stCondLst>
                                            <p:cond delay="0"/>
                                          </p:stCondLst>
                                        </p:cTn>
                                        <p:tgtEl>
                                          <p:spTgt spid="86019">
                                            <p:txEl>
                                              <p:pRg st="5" end="5"/>
                                            </p:txEl>
                                          </p:spTgt>
                                        </p:tgtEl>
                                        <p:attrNameLst>
                                          <p:attrName>style.visibility</p:attrName>
                                        </p:attrNameLst>
                                      </p:cBhvr>
                                      <p:to>
                                        <p:strVal val="visible"/>
                                      </p:to>
                                    </p:set>
                                    <p:animEffect transition="in" filter="dissolve">
                                      <p:cBhvr>
                                        <p:cTn id="45" dur="500"/>
                                        <p:tgtEl>
                                          <p:spTgt spid="86019">
                                            <p:txEl>
                                              <p:pRg st="5" end="5"/>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4" presetClass="entr" presetSubtype="16" fill="hold" grpId="0" nodeType="clickEffect">
                                  <p:stCondLst>
                                    <p:cond delay="0"/>
                                  </p:stCondLst>
                                  <p:childTnLst>
                                    <p:set>
                                      <p:cBhvr>
                                        <p:cTn id="49" dur="1" fill="hold">
                                          <p:stCondLst>
                                            <p:cond delay="0"/>
                                          </p:stCondLst>
                                        </p:cTn>
                                        <p:tgtEl>
                                          <p:spTgt spid="86020"/>
                                        </p:tgtEl>
                                        <p:attrNameLst>
                                          <p:attrName>style.visibility</p:attrName>
                                        </p:attrNameLst>
                                      </p:cBhvr>
                                      <p:to>
                                        <p:strVal val="visible"/>
                                      </p:to>
                                    </p:set>
                                    <p:animEffect transition="in" filter="box(in)">
                                      <p:cBhvr>
                                        <p:cTn id="50" dur="500"/>
                                        <p:tgtEl>
                                          <p:spTgt spid="860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p:bldP spid="86020" grpId="0" animBg="1"/>
      <p:bldP spid="86021" grpId="0" animBg="1"/>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altLang="en-US">
                <a:latin typeface="Comic Sans MS" pitchFamily="66" charset="0"/>
              </a:rPr>
              <a:t>States of Matter Continuum</a:t>
            </a:r>
          </a:p>
        </p:txBody>
      </p:sp>
      <p:pic>
        <p:nvPicPr>
          <p:cNvPr id="70661" name="Picture 5" descr="Energy in Mat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2667000"/>
            <a:ext cx="4876800" cy="3390900"/>
          </a:xfrm>
          <a:prstGeom prst="rect">
            <a:avLst/>
          </a:prstGeom>
          <a:noFill/>
          <a:extLst>
            <a:ext uri="{909E8E84-426E-40DD-AFC4-6F175D3DCCD1}">
              <a14:hiddenFill xmlns:a14="http://schemas.microsoft.com/office/drawing/2010/main">
                <a:solidFill>
                  <a:srgbClr val="FFFFFF"/>
                </a:solidFill>
              </a14:hiddenFill>
            </a:ext>
          </a:extLst>
        </p:spPr>
      </p:pic>
      <p:sp>
        <p:nvSpPr>
          <p:cNvPr id="70662" name="Rectangle 6"/>
          <p:cNvSpPr>
            <a:spLocks noChangeArrowheads="1"/>
          </p:cNvSpPr>
          <p:nvPr/>
        </p:nvSpPr>
        <p:spPr bwMode="auto">
          <a:xfrm>
            <a:off x="2633663" y="6197600"/>
            <a:ext cx="4592637"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000"/>
              <a:t>Taken from: </a:t>
            </a:r>
            <a:r>
              <a:rPr lang="en-US" altLang="en-US" sz="1000">
                <a:hlinkClick r:id="rId3"/>
              </a:rPr>
              <a:t>http://www.chem4kids.com/files/matter_becondensate.html</a:t>
            </a:r>
            <a:r>
              <a:rPr lang="en-US" altLang="en-US" sz="1000"/>
              <a:t> </a:t>
            </a:r>
          </a:p>
        </p:txBody>
      </p:sp>
      <p:sp>
        <p:nvSpPr>
          <p:cNvPr id="70663" name="Text Box 7"/>
          <p:cNvSpPr txBox="1">
            <a:spLocks noChangeArrowheads="1"/>
          </p:cNvSpPr>
          <p:nvPr/>
        </p:nvSpPr>
        <p:spPr bwMode="auto">
          <a:xfrm>
            <a:off x="2895600" y="1828800"/>
            <a:ext cx="3865563" cy="698500"/>
          </a:xfrm>
          <a:prstGeom prst="rect">
            <a:avLst/>
          </a:prstGeom>
          <a:solidFill>
            <a:srgbClr val="FFFFFF"/>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a:t>What about this continuum could </a:t>
            </a:r>
          </a:p>
          <a:p>
            <a:r>
              <a:rPr lang="en-US" altLang="en-US" sz="1800"/>
              <a:t>be considered a little misleading? </a:t>
            </a:r>
          </a:p>
        </p:txBody>
      </p:sp>
      <p:sp>
        <p:nvSpPr>
          <p:cNvPr id="70665" name="AutoShape 9">
            <a:hlinkClick r:id="rId4" action="ppaction://hlinksldjump" highlightClick="1"/>
          </p:cNvPr>
          <p:cNvSpPr>
            <a:spLocks noChangeArrowheads="1"/>
          </p:cNvSpPr>
          <p:nvPr/>
        </p:nvSpPr>
        <p:spPr bwMode="auto">
          <a:xfrm>
            <a:off x="8077200" y="6019800"/>
            <a:ext cx="457200" cy="457200"/>
          </a:xfrm>
          <a:prstGeom prst="actionButtonReturn">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70658"/>
                                        </p:tgtEl>
                                        <p:attrNameLst>
                                          <p:attrName>style.visibility</p:attrName>
                                        </p:attrNameLst>
                                      </p:cBhvr>
                                      <p:to>
                                        <p:strVal val="visible"/>
                                      </p:to>
                                    </p:set>
                                    <p:animEffect transition="in" filter="fade">
                                      <p:cBhvr>
                                        <p:cTn id="7" dur="1000"/>
                                        <p:tgtEl>
                                          <p:spTgt spid="70658"/>
                                        </p:tgtEl>
                                      </p:cBhvr>
                                    </p:animEffect>
                                    <p:anim calcmode="lin" valueType="num">
                                      <p:cBhvr>
                                        <p:cTn id="8" dur="1000" fill="hold"/>
                                        <p:tgtEl>
                                          <p:spTgt spid="70658"/>
                                        </p:tgtEl>
                                        <p:attrNameLst>
                                          <p:attrName>ppt_x</p:attrName>
                                        </p:attrNameLst>
                                      </p:cBhvr>
                                      <p:tavLst>
                                        <p:tav tm="0">
                                          <p:val>
                                            <p:strVal val="#ppt_x"/>
                                          </p:val>
                                        </p:tav>
                                        <p:tav tm="100000">
                                          <p:val>
                                            <p:strVal val="#ppt_x"/>
                                          </p:val>
                                        </p:tav>
                                      </p:tavLst>
                                    </p:anim>
                                    <p:anim calcmode="lin" valueType="num">
                                      <p:cBhvr>
                                        <p:cTn id="9" dur="898" decel="100000" fill="hold"/>
                                        <p:tgtEl>
                                          <p:spTgt spid="70658"/>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70658"/>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70663"/>
                                        </p:tgtEl>
                                        <p:attrNameLst>
                                          <p:attrName>style.visibility</p:attrName>
                                        </p:attrNameLst>
                                      </p:cBhvr>
                                      <p:to>
                                        <p:strVal val="visible"/>
                                      </p:to>
                                    </p:set>
                                    <p:animEffect transition="in" filter="box(in)">
                                      <p:cBhvr>
                                        <p:cTn id="15" dur="500"/>
                                        <p:tgtEl>
                                          <p:spTgt spid="706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p:bldP spid="70663" grpId="0" animBg="1"/>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altLang="en-US">
                <a:latin typeface="Comic Sans MS" pitchFamily="66" charset="0"/>
              </a:rPr>
              <a:t>Density</a:t>
            </a:r>
          </a:p>
        </p:txBody>
      </p:sp>
      <p:sp>
        <p:nvSpPr>
          <p:cNvPr id="106499" name="Rectangle 3"/>
          <p:cNvSpPr>
            <a:spLocks noGrp="1" noChangeArrowheads="1"/>
          </p:cNvSpPr>
          <p:nvPr>
            <p:ph type="body" idx="1"/>
          </p:nvPr>
        </p:nvSpPr>
        <p:spPr>
          <a:xfrm>
            <a:off x="1066800" y="1752600"/>
            <a:ext cx="7620000" cy="3276600"/>
          </a:xfrm>
        </p:spPr>
        <p:txBody>
          <a:bodyPr/>
          <a:lstStyle/>
          <a:p>
            <a:pPr>
              <a:lnSpc>
                <a:spcPct val="80000"/>
              </a:lnSpc>
            </a:pPr>
            <a:r>
              <a:rPr lang="en-US" altLang="en-US" sz="2400">
                <a:latin typeface="Comic Sans MS" pitchFamily="66" charset="0"/>
              </a:rPr>
              <a:t>a measure of the amount of matter present in a given volume of a substance</a:t>
            </a:r>
          </a:p>
          <a:p>
            <a:pPr>
              <a:lnSpc>
                <a:spcPct val="80000"/>
              </a:lnSpc>
            </a:pPr>
            <a:r>
              <a:rPr lang="en-US" altLang="en-US" sz="2400">
                <a:latin typeface="Comic Sans MS" pitchFamily="66" charset="0"/>
              </a:rPr>
              <a:t>typically expressed in the following units:</a:t>
            </a:r>
          </a:p>
          <a:p>
            <a:pPr lvl="1">
              <a:lnSpc>
                <a:spcPct val="80000"/>
              </a:lnSpc>
            </a:pPr>
            <a:r>
              <a:rPr lang="en-US" altLang="en-US" sz="2000">
                <a:latin typeface="Comic Sans MS" pitchFamily="66" charset="0"/>
              </a:rPr>
              <a:t>grams per cubic centimeter (g/cm</a:t>
            </a:r>
            <a:r>
              <a:rPr lang="en-US" altLang="en-US" sz="2000" baseline="30000">
                <a:latin typeface="Comic Sans MS" pitchFamily="66" charset="0"/>
              </a:rPr>
              <a:t>3</a:t>
            </a:r>
            <a:r>
              <a:rPr lang="en-US" altLang="en-US" sz="2000">
                <a:latin typeface="Comic Sans MS" pitchFamily="66" charset="0"/>
              </a:rPr>
              <a:t>) for solids</a:t>
            </a:r>
          </a:p>
          <a:p>
            <a:pPr lvl="1">
              <a:lnSpc>
                <a:spcPct val="80000"/>
              </a:lnSpc>
            </a:pPr>
            <a:r>
              <a:rPr lang="en-US" altLang="en-US" sz="2000">
                <a:latin typeface="Comic Sans MS" pitchFamily="66" charset="0"/>
              </a:rPr>
              <a:t>grams per milliliter (g/ml) for liquids</a:t>
            </a:r>
          </a:p>
          <a:p>
            <a:pPr>
              <a:lnSpc>
                <a:spcPct val="80000"/>
              </a:lnSpc>
            </a:pPr>
            <a:r>
              <a:rPr lang="en-US" altLang="en-US" sz="2400">
                <a:latin typeface="Comic Sans MS" pitchFamily="66" charset="0"/>
              </a:rPr>
              <a:t>does not depend on how much of a substance you have (intrinsic property) – in other words, the density of a gold bar would be the same as the density of a gold flake </a:t>
            </a:r>
          </a:p>
          <a:p>
            <a:pPr>
              <a:lnSpc>
                <a:spcPct val="80000"/>
              </a:lnSpc>
            </a:pPr>
            <a:r>
              <a:rPr lang="en-US" altLang="en-US" sz="2400">
                <a:latin typeface="Comic Sans MS" pitchFamily="66" charset="0"/>
              </a:rPr>
              <a:t>can change as temperature and pressure change</a:t>
            </a:r>
          </a:p>
        </p:txBody>
      </p:sp>
      <p:sp>
        <p:nvSpPr>
          <p:cNvPr id="106501" name="AutoShape 5">
            <a:hlinkClick r:id="rId2" action="ppaction://hlinksldjump" highlightClick="1"/>
          </p:cNvPr>
          <p:cNvSpPr>
            <a:spLocks noChangeArrowheads="1"/>
          </p:cNvSpPr>
          <p:nvPr/>
        </p:nvSpPr>
        <p:spPr bwMode="auto">
          <a:xfrm>
            <a:off x="8077200" y="6019800"/>
            <a:ext cx="457200" cy="457200"/>
          </a:xfrm>
          <a:prstGeom prst="actionButtonReturn">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02" name="AutoShape 6"/>
          <p:cNvSpPr>
            <a:spLocks noChangeArrowheads="1"/>
          </p:cNvSpPr>
          <p:nvPr/>
        </p:nvSpPr>
        <p:spPr bwMode="auto">
          <a:xfrm>
            <a:off x="2362200" y="5181600"/>
            <a:ext cx="1066800" cy="990600"/>
          </a:xfrm>
          <a:prstGeom prst="cube">
            <a:avLst>
              <a:gd name="adj" fmla="val 25000"/>
            </a:avLst>
          </a:prstGeom>
          <a:solidFill>
            <a:srgbClr val="3366FF">
              <a:alpha val="25000"/>
            </a:srgbClr>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6795" name="Group 299"/>
          <p:cNvGrpSpPr>
            <a:grpSpLocks/>
          </p:cNvGrpSpPr>
          <p:nvPr/>
        </p:nvGrpSpPr>
        <p:grpSpPr bwMode="auto">
          <a:xfrm>
            <a:off x="2387600" y="5181600"/>
            <a:ext cx="965200" cy="990600"/>
            <a:chOff x="1888" y="3264"/>
            <a:chExt cx="608" cy="624"/>
          </a:xfrm>
        </p:grpSpPr>
        <p:sp>
          <p:nvSpPr>
            <p:cNvPr id="106503" name="Oval 7"/>
            <p:cNvSpPr>
              <a:spLocks noChangeArrowheads="1"/>
            </p:cNvSpPr>
            <p:nvPr/>
          </p:nvSpPr>
          <p:spPr bwMode="auto">
            <a:xfrm>
              <a:off x="1888" y="3408"/>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04" name="Oval 8"/>
            <p:cNvSpPr>
              <a:spLocks noChangeArrowheads="1"/>
            </p:cNvSpPr>
            <p:nvPr/>
          </p:nvSpPr>
          <p:spPr bwMode="auto">
            <a:xfrm>
              <a:off x="1888" y="3504"/>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05" name="Oval 9"/>
            <p:cNvSpPr>
              <a:spLocks noChangeArrowheads="1"/>
            </p:cNvSpPr>
            <p:nvPr/>
          </p:nvSpPr>
          <p:spPr bwMode="auto">
            <a:xfrm>
              <a:off x="1888" y="3600"/>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06" name="Oval 10"/>
            <p:cNvSpPr>
              <a:spLocks noChangeArrowheads="1"/>
            </p:cNvSpPr>
            <p:nvPr/>
          </p:nvSpPr>
          <p:spPr bwMode="auto">
            <a:xfrm>
              <a:off x="1888" y="3696"/>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07" name="Oval 11"/>
            <p:cNvSpPr>
              <a:spLocks noChangeArrowheads="1"/>
            </p:cNvSpPr>
            <p:nvPr/>
          </p:nvSpPr>
          <p:spPr bwMode="auto">
            <a:xfrm>
              <a:off x="1888" y="3792"/>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08" name="Oval 12"/>
            <p:cNvSpPr>
              <a:spLocks noChangeArrowheads="1"/>
            </p:cNvSpPr>
            <p:nvPr/>
          </p:nvSpPr>
          <p:spPr bwMode="auto">
            <a:xfrm>
              <a:off x="1984" y="3408"/>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09" name="Oval 13"/>
            <p:cNvSpPr>
              <a:spLocks noChangeArrowheads="1"/>
            </p:cNvSpPr>
            <p:nvPr/>
          </p:nvSpPr>
          <p:spPr bwMode="auto">
            <a:xfrm>
              <a:off x="1984" y="3504"/>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10" name="Oval 14"/>
            <p:cNvSpPr>
              <a:spLocks noChangeArrowheads="1"/>
            </p:cNvSpPr>
            <p:nvPr/>
          </p:nvSpPr>
          <p:spPr bwMode="auto">
            <a:xfrm>
              <a:off x="1984" y="3600"/>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11" name="Oval 15"/>
            <p:cNvSpPr>
              <a:spLocks noChangeArrowheads="1"/>
            </p:cNvSpPr>
            <p:nvPr/>
          </p:nvSpPr>
          <p:spPr bwMode="auto">
            <a:xfrm>
              <a:off x="1984" y="3696"/>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12" name="Oval 16"/>
            <p:cNvSpPr>
              <a:spLocks noChangeArrowheads="1"/>
            </p:cNvSpPr>
            <p:nvPr/>
          </p:nvSpPr>
          <p:spPr bwMode="auto">
            <a:xfrm>
              <a:off x="1984" y="3792"/>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13" name="Oval 17"/>
            <p:cNvSpPr>
              <a:spLocks noChangeArrowheads="1"/>
            </p:cNvSpPr>
            <p:nvPr/>
          </p:nvSpPr>
          <p:spPr bwMode="auto">
            <a:xfrm>
              <a:off x="2080" y="3408"/>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14" name="Oval 18"/>
            <p:cNvSpPr>
              <a:spLocks noChangeArrowheads="1"/>
            </p:cNvSpPr>
            <p:nvPr/>
          </p:nvSpPr>
          <p:spPr bwMode="auto">
            <a:xfrm>
              <a:off x="2080" y="3504"/>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15" name="Oval 19"/>
            <p:cNvSpPr>
              <a:spLocks noChangeArrowheads="1"/>
            </p:cNvSpPr>
            <p:nvPr/>
          </p:nvSpPr>
          <p:spPr bwMode="auto">
            <a:xfrm>
              <a:off x="2080" y="3600"/>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16" name="Oval 20"/>
            <p:cNvSpPr>
              <a:spLocks noChangeArrowheads="1"/>
            </p:cNvSpPr>
            <p:nvPr/>
          </p:nvSpPr>
          <p:spPr bwMode="auto">
            <a:xfrm>
              <a:off x="2080" y="3696"/>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17" name="Oval 21"/>
            <p:cNvSpPr>
              <a:spLocks noChangeArrowheads="1"/>
            </p:cNvSpPr>
            <p:nvPr/>
          </p:nvSpPr>
          <p:spPr bwMode="auto">
            <a:xfrm>
              <a:off x="2080" y="3792"/>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18" name="Oval 22"/>
            <p:cNvSpPr>
              <a:spLocks noChangeArrowheads="1"/>
            </p:cNvSpPr>
            <p:nvPr/>
          </p:nvSpPr>
          <p:spPr bwMode="auto">
            <a:xfrm>
              <a:off x="2176" y="3408"/>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19" name="Oval 23"/>
            <p:cNvSpPr>
              <a:spLocks noChangeArrowheads="1"/>
            </p:cNvSpPr>
            <p:nvPr/>
          </p:nvSpPr>
          <p:spPr bwMode="auto">
            <a:xfrm>
              <a:off x="2176" y="3504"/>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20" name="Oval 24"/>
            <p:cNvSpPr>
              <a:spLocks noChangeArrowheads="1"/>
            </p:cNvSpPr>
            <p:nvPr/>
          </p:nvSpPr>
          <p:spPr bwMode="auto">
            <a:xfrm>
              <a:off x="2176" y="3600"/>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21" name="Oval 25"/>
            <p:cNvSpPr>
              <a:spLocks noChangeArrowheads="1"/>
            </p:cNvSpPr>
            <p:nvPr/>
          </p:nvSpPr>
          <p:spPr bwMode="auto">
            <a:xfrm>
              <a:off x="2176" y="3696"/>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22" name="Oval 26"/>
            <p:cNvSpPr>
              <a:spLocks noChangeArrowheads="1"/>
            </p:cNvSpPr>
            <p:nvPr/>
          </p:nvSpPr>
          <p:spPr bwMode="auto">
            <a:xfrm>
              <a:off x="2176" y="3792"/>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23" name="Oval 27"/>
            <p:cNvSpPr>
              <a:spLocks noChangeArrowheads="1"/>
            </p:cNvSpPr>
            <p:nvPr/>
          </p:nvSpPr>
          <p:spPr bwMode="auto">
            <a:xfrm>
              <a:off x="2272" y="3408"/>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24" name="Oval 28"/>
            <p:cNvSpPr>
              <a:spLocks noChangeArrowheads="1"/>
            </p:cNvSpPr>
            <p:nvPr/>
          </p:nvSpPr>
          <p:spPr bwMode="auto">
            <a:xfrm>
              <a:off x="2272" y="3504"/>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25" name="Oval 29"/>
            <p:cNvSpPr>
              <a:spLocks noChangeArrowheads="1"/>
            </p:cNvSpPr>
            <p:nvPr/>
          </p:nvSpPr>
          <p:spPr bwMode="auto">
            <a:xfrm>
              <a:off x="2272" y="3600"/>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26" name="Oval 30"/>
            <p:cNvSpPr>
              <a:spLocks noChangeArrowheads="1"/>
            </p:cNvSpPr>
            <p:nvPr/>
          </p:nvSpPr>
          <p:spPr bwMode="auto">
            <a:xfrm>
              <a:off x="2272" y="3696"/>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27" name="Oval 31"/>
            <p:cNvSpPr>
              <a:spLocks noChangeArrowheads="1"/>
            </p:cNvSpPr>
            <p:nvPr/>
          </p:nvSpPr>
          <p:spPr bwMode="auto">
            <a:xfrm>
              <a:off x="2272" y="3792"/>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28" name="Oval 32"/>
            <p:cNvSpPr>
              <a:spLocks noChangeArrowheads="1"/>
            </p:cNvSpPr>
            <p:nvPr/>
          </p:nvSpPr>
          <p:spPr bwMode="auto">
            <a:xfrm>
              <a:off x="1920" y="3360"/>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29" name="Oval 33"/>
            <p:cNvSpPr>
              <a:spLocks noChangeArrowheads="1"/>
            </p:cNvSpPr>
            <p:nvPr/>
          </p:nvSpPr>
          <p:spPr bwMode="auto">
            <a:xfrm>
              <a:off x="1920" y="3456"/>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30" name="Oval 34"/>
            <p:cNvSpPr>
              <a:spLocks noChangeArrowheads="1"/>
            </p:cNvSpPr>
            <p:nvPr/>
          </p:nvSpPr>
          <p:spPr bwMode="auto">
            <a:xfrm>
              <a:off x="1920" y="3552"/>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31" name="Oval 35"/>
            <p:cNvSpPr>
              <a:spLocks noChangeArrowheads="1"/>
            </p:cNvSpPr>
            <p:nvPr/>
          </p:nvSpPr>
          <p:spPr bwMode="auto">
            <a:xfrm>
              <a:off x="1920" y="3648"/>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32" name="Oval 36"/>
            <p:cNvSpPr>
              <a:spLocks noChangeArrowheads="1"/>
            </p:cNvSpPr>
            <p:nvPr/>
          </p:nvSpPr>
          <p:spPr bwMode="auto">
            <a:xfrm>
              <a:off x="1920" y="3744"/>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33" name="Oval 37"/>
            <p:cNvSpPr>
              <a:spLocks noChangeArrowheads="1"/>
            </p:cNvSpPr>
            <p:nvPr/>
          </p:nvSpPr>
          <p:spPr bwMode="auto">
            <a:xfrm>
              <a:off x="2016" y="3360"/>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34" name="Oval 38"/>
            <p:cNvSpPr>
              <a:spLocks noChangeArrowheads="1"/>
            </p:cNvSpPr>
            <p:nvPr/>
          </p:nvSpPr>
          <p:spPr bwMode="auto">
            <a:xfrm>
              <a:off x="2016" y="3456"/>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35" name="Oval 39"/>
            <p:cNvSpPr>
              <a:spLocks noChangeArrowheads="1"/>
            </p:cNvSpPr>
            <p:nvPr/>
          </p:nvSpPr>
          <p:spPr bwMode="auto">
            <a:xfrm>
              <a:off x="2016" y="3552"/>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36" name="Oval 40"/>
            <p:cNvSpPr>
              <a:spLocks noChangeArrowheads="1"/>
            </p:cNvSpPr>
            <p:nvPr/>
          </p:nvSpPr>
          <p:spPr bwMode="auto">
            <a:xfrm>
              <a:off x="2016" y="3648"/>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37" name="Oval 41"/>
            <p:cNvSpPr>
              <a:spLocks noChangeArrowheads="1"/>
            </p:cNvSpPr>
            <p:nvPr/>
          </p:nvSpPr>
          <p:spPr bwMode="auto">
            <a:xfrm>
              <a:off x="2016" y="3744"/>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38" name="Oval 42"/>
            <p:cNvSpPr>
              <a:spLocks noChangeArrowheads="1"/>
            </p:cNvSpPr>
            <p:nvPr/>
          </p:nvSpPr>
          <p:spPr bwMode="auto">
            <a:xfrm>
              <a:off x="2112" y="3360"/>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39" name="Oval 43"/>
            <p:cNvSpPr>
              <a:spLocks noChangeArrowheads="1"/>
            </p:cNvSpPr>
            <p:nvPr/>
          </p:nvSpPr>
          <p:spPr bwMode="auto">
            <a:xfrm>
              <a:off x="2112" y="3456"/>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40" name="Oval 44"/>
            <p:cNvSpPr>
              <a:spLocks noChangeArrowheads="1"/>
            </p:cNvSpPr>
            <p:nvPr/>
          </p:nvSpPr>
          <p:spPr bwMode="auto">
            <a:xfrm>
              <a:off x="2112" y="3552"/>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41" name="Oval 45"/>
            <p:cNvSpPr>
              <a:spLocks noChangeArrowheads="1"/>
            </p:cNvSpPr>
            <p:nvPr/>
          </p:nvSpPr>
          <p:spPr bwMode="auto">
            <a:xfrm>
              <a:off x="2112" y="3648"/>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42" name="Oval 46"/>
            <p:cNvSpPr>
              <a:spLocks noChangeArrowheads="1"/>
            </p:cNvSpPr>
            <p:nvPr/>
          </p:nvSpPr>
          <p:spPr bwMode="auto">
            <a:xfrm>
              <a:off x="2112" y="3744"/>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43" name="Oval 47"/>
            <p:cNvSpPr>
              <a:spLocks noChangeArrowheads="1"/>
            </p:cNvSpPr>
            <p:nvPr/>
          </p:nvSpPr>
          <p:spPr bwMode="auto">
            <a:xfrm>
              <a:off x="2208" y="3360"/>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44" name="Oval 48"/>
            <p:cNvSpPr>
              <a:spLocks noChangeArrowheads="1"/>
            </p:cNvSpPr>
            <p:nvPr/>
          </p:nvSpPr>
          <p:spPr bwMode="auto">
            <a:xfrm>
              <a:off x="2208" y="3456"/>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45" name="Oval 49"/>
            <p:cNvSpPr>
              <a:spLocks noChangeArrowheads="1"/>
            </p:cNvSpPr>
            <p:nvPr/>
          </p:nvSpPr>
          <p:spPr bwMode="auto">
            <a:xfrm>
              <a:off x="2208" y="3552"/>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46" name="Oval 50"/>
            <p:cNvSpPr>
              <a:spLocks noChangeArrowheads="1"/>
            </p:cNvSpPr>
            <p:nvPr/>
          </p:nvSpPr>
          <p:spPr bwMode="auto">
            <a:xfrm>
              <a:off x="2208" y="3648"/>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47" name="Oval 51"/>
            <p:cNvSpPr>
              <a:spLocks noChangeArrowheads="1"/>
            </p:cNvSpPr>
            <p:nvPr/>
          </p:nvSpPr>
          <p:spPr bwMode="auto">
            <a:xfrm>
              <a:off x="2208" y="3744"/>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48" name="Oval 52"/>
            <p:cNvSpPr>
              <a:spLocks noChangeArrowheads="1"/>
            </p:cNvSpPr>
            <p:nvPr/>
          </p:nvSpPr>
          <p:spPr bwMode="auto">
            <a:xfrm>
              <a:off x="2304" y="3360"/>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49" name="Oval 53"/>
            <p:cNvSpPr>
              <a:spLocks noChangeArrowheads="1"/>
            </p:cNvSpPr>
            <p:nvPr/>
          </p:nvSpPr>
          <p:spPr bwMode="auto">
            <a:xfrm>
              <a:off x="2304" y="3456"/>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50" name="Oval 54"/>
            <p:cNvSpPr>
              <a:spLocks noChangeArrowheads="1"/>
            </p:cNvSpPr>
            <p:nvPr/>
          </p:nvSpPr>
          <p:spPr bwMode="auto">
            <a:xfrm>
              <a:off x="2304" y="3552"/>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51" name="Oval 55"/>
            <p:cNvSpPr>
              <a:spLocks noChangeArrowheads="1"/>
            </p:cNvSpPr>
            <p:nvPr/>
          </p:nvSpPr>
          <p:spPr bwMode="auto">
            <a:xfrm>
              <a:off x="2304" y="3648"/>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52" name="Oval 56"/>
            <p:cNvSpPr>
              <a:spLocks noChangeArrowheads="1"/>
            </p:cNvSpPr>
            <p:nvPr/>
          </p:nvSpPr>
          <p:spPr bwMode="auto">
            <a:xfrm>
              <a:off x="2304" y="3744"/>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53" name="Oval 57"/>
            <p:cNvSpPr>
              <a:spLocks noChangeArrowheads="1"/>
            </p:cNvSpPr>
            <p:nvPr/>
          </p:nvSpPr>
          <p:spPr bwMode="auto">
            <a:xfrm>
              <a:off x="1984" y="3312"/>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54" name="Oval 58"/>
            <p:cNvSpPr>
              <a:spLocks noChangeArrowheads="1"/>
            </p:cNvSpPr>
            <p:nvPr/>
          </p:nvSpPr>
          <p:spPr bwMode="auto">
            <a:xfrm>
              <a:off x="1984" y="3408"/>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55" name="Oval 59"/>
            <p:cNvSpPr>
              <a:spLocks noChangeArrowheads="1"/>
            </p:cNvSpPr>
            <p:nvPr/>
          </p:nvSpPr>
          <p:spPr bwMode="auto">
            <a:xfrm>
              <a:off x="1984" y="3504"/>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56" name="Oval 60"/>
            <p:cNvSpPr>
              <a:spLocks noChangeArrowheads="1"/>
            </p:cNvSpPr>
            <p:nvPr/>
          </p:nvSpPr>
          <p:spPr bwMode="auto">
            <a:xfrm>
              <a:off x="1984" y="3600"/>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57" name="Oval 61"/>
            <p:cNvSpPr>
              <a:spLocks noChangeArrowheads="1"/>
            </p:cNvSpPr>
            <p:nvPr/>
          </p:nvSpPr>
          <p:spPr bwMode="auto">
            <a:xfrm>
              <a:off x="1984" y="3696"/>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58" name="Oval 62"/>
            <p:cNvSpPr>
              <a:spLocks noChangeArrowheads="1"/>
            </p:cNvSpPr>
            <p:nvPr/>
          </p:nvSpPr>
          <p:spPr bwMode="auto">
            <a:xfrm>
              <a:off x="2080" y="3312"/>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59" name="Oval 63"/>
            <p:cNvSpPr>
              <a:spLocks noChangeArrowheads="1"/>
            </p:cNvSpPr>
            <p:nvPr/>
          </p:nvSpPr>
          <p:spPr bwMode="auto">
            <a:xfrm>
              <a:off x="2080" y="3408"/>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60" name="Oval 64"/>
            <p:cNvSpPr>
              <a:spLocks noChangeArrowheads="1"/>
            </p:cNvSpPr>
            <p:nvPr/>
          </p:nvSpPr>
          <p:spPr bwMode="auto">
            <a:xfrm>
              <a:off x="2080" y="3504"/>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61" name="Oval 65"/>
            <p:cNvSpPr>
              <a:spLocks noChangeArrowheads="1"/>
            </p:cNvSpPr>
            <p:nvPr/>
          </p:nvSpPr>
          <p:spPr bwMode="auto">
            <a:xfrm>
              <a:off x="2080" y="3600"/>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62" name="Oval 66"/>
            <p:cNvSpPr>
              <a:spLocks noChangeArrowheads="1"/>
            </p:cNvSpPr>
            <p:nvPr/>
          </p:nvSpPr>
          <p:spPr bwMode="auto">
            <a:xfrm>
              <a:off x="2080" y="3696"/>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63" name="Oval 67"/>
            <p:cNvSpPr>
              <a:spLocks noChangeArrowheads="1"/>
            </p:cNvSpPr>
            <p:nvPr/>
          </p:nvSpPr>
          <p:spPr bwMode="auto">
            <a:xfrm>
              <a:off x="2176" y="3312"/>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64" name="Oval 68"/>
            <p:cNvSpPr>
              <a:spLocks noChangeArrowheads="1"/>
            </p:cNvSpPr>
            <p:nvPr/>
          </p:nvSpPr>
          <p:spPr bwMode="auto">
            <a:xfrm>
              <a:off x="2176" y="3408"/>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65" name="Oval 69"/>
            <p:cNvSpPr>
              <a:spLocks noChangeArrowheads="1"/>
            </p:cNvSpPr>
            <p:nvPr/>
          </p:nvSpPr>
          <p:spPr bwMode="auto">
            <a:xfrm>
              <a:off x="2176" y="3504"/>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66" name="Oval 70"/>
            <p:cNvSpPr>
              <a:spLocks noChangeArrowheads="1"/>
            </p:cNvSpPr>
            <p:nvPr/>
          </p:nvSpPr>
          <p:spPr bwMode="auto">
            <a:xfrm>
              <a:off x="2176" y="3600"/>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67" name="Oval 71"/>
            <p:cNvSpPr>
              <a:spLocks noChangeArrowheads="1"/>
            </p:cNvSpPr>
            <p:nvPr/>
          </p:nvSpPr>
          <p:spPr bwMode="auto">
            <a:xfrm>
              <a:off x="2176" y="3696"/>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68" name="Oval 72"/>
            <p:cNvSpPr>
              <a:spLocks noChangeArrowheads="1"/>
            </p:cNvSpPr>
            <p:nvPr/>
          </p:nvSpPr>
          <p:spPr bwMode="auto">
            <a:xfrm>
              <a:off x="2272" y="3312"/>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69" name="Oval 73"/>
            <p:cNvSpPr>
              <a:spLocks noChangeArrowheads="1"/>
            </p:cNvSpPr>
            <p:nvPr/>
          </p:nvSpPr>
          <p:spPr bwMode="auto">
            <a:xfrm>
              <a:off x="2272" y="3408"/>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70" name="Oval 74"/>
            <p:cNvSpPr>
              <a:spLocks noChangeArrowheads="1"/>
            </p:cNvSpPr>
            <p:nvPr/>
          </p:nvSpPr>
          <p:spPr bwMode="auto">
            <a:xfrm>
              <a:off x="2272" y="3504"/>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71" name="Oval 75"/>
            <p:cNvSpPr>
              <a:spLocks noChangeArrowheads="1"/>
            </p:cNvSpPr>
            <p:nvPr/>
          </p:nvSpPr>
          <p:spPr bwMode="auto">
            <a:xfrm>
              <a:off x="2272" y="3600"/>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72" name="Oval 76"/>
            <p:cNvSpPr>
              <a:spLocks noChangeArrowheads="1"/>
            </p:cNvSpPr>
            <p:nvPr/>
          </p:nvSpPr>
          <p:spPr bwMode="auto">
            <a:xfrm>
              <a:off x="2272" y="3696"/>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73" name="Oval 77"/>
            <p:cNvSpPr>
              <a:spLocks noChangeArrowheads="1"/>
            </p:cNvSpPr>
            <p:nvPr/>
          </p:nvSpPr>
          <p:spPr bwMode="auto">
            <a:xfrm>
              <a:off x="2368" y="3312"/>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74" name="Oval 78"/>
            <p:cNvSpPr>
              <a:spLocks noChangeArrowheads="1"/>
            </p:cNvSpPr>
            <p:nvPr/>
          </p:nvSpPr>
          <p:spPr bwMode="auto">
            <a:xfrm>
              <a:off x="2368" y="3408"/>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75" name="Oval 79"/>
            <p:cNvSpPr>
              <a:spLocks noChangeArrowheads="1"/>
            </p:cNvSpPr>
            <p:nvPr/>
          </p:nvSpPr>
          <p:spPr bwMode="auto">
            <a:xfrm>
              <a:off x="2368" y="3504"/>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76" name="Oval 80"/>
            <p:cNvSpPr>
              <a:spLocks noChangeArrowheads="1"/>
            </p:cNvSpPr>
            <p:nvPr/>
          </p:nvSpPr>
          <p:spPr bwMode="auto">
            <a:xfrm>
              <a:off x="2368" y="3600"/>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77" name="Oval 81"/>
            <p:cNvSpPr>
              <a:spLocks noChangeArrowheads="1"/>
            </p:cNvSpPr>
            <p:nvPr/>
          </p:nvSpPr>
          <p:spPr bwMode="auto">
            <a:xfrm>
              <a:off x="2368" y="3696"/>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78" name="Oval 82"/>
            <p:cNvSpPr>
              <a:spLocks noChangeArrowheads="1"/>
            </p:cNvSpPr>
            <p:nvPr/>
          </p:nvSpPr>
          <p:spPr bwMode="auto">
            <a:xfrm>
              <a:off x="2016" y="3264"/>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79" name="Oval 83"/>
            <p:cNvSpPr>
              <a:spLocks noChangeArrowheads="1"/>
            </p:cNvSpPr>
            <p:nvPr/>
          </p:nvSpPr>
          <p:spPr bwMode="auto">
            <a:xfrm>
              <a:off x="2016" y="3360"/>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80" name="Oval 84"/>
            <p:cNvSpPr>
              <a:spLocks noChangeArrowheads="1"/>
            </p:cNvSpPr>
            <p:nvPr/>
          </p:nvSpPr>
          <p:spPr bwMode="auto">
            <a:xfrm>
              <a:off x="2016" y="3456"/>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81" name="Oval 85"/>
            <p:cNvSpPr>
              <a:spLocks noChangeArrowheads="1"/>
            </p:cNvSpPr>
            <p:nvPr/>
          </p:nvSpPr>
          <p:spPr bwMode="auto">
            <a:xfrm>
              <a:off x="2016" y="3552"/>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82" name="Oval 86"/>
            <p:cNvSpPr>
              <a:spLocks noChangeArrowheads="1"/>
            </p:cNvSpPr>
            <p:nvPr/>
          </p:nvSpPr>
          <p:spPr bwMode="auto">
            <a:xfrm>
              <a:off x="2016" y="3648"/>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83" name="Oval 87"/>
            <p:cNvSpPr>
              <a:spLocks noChangeArrowheads="1"/>
            </p:cNvSpPr>
            <p:nvPr/>
          </p:nvSpPr>
          <p:spPr bwMode="auto">
            <a:xfrm>
              <a:off x="2112" y="3264"/>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84" name="Oval 88"/>
            <p:cNvSpPr>
              <a:spLocks noChangeArrowheads="1"/>
            </p:cNvSpPr>
            <p:nvPr/>
          </p:nvSpPr>
          <p:spPr bwMode="auto">
            <a:xfrm>
              <a:off x="2112" y="3360"/>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85" name="Oval 89"/>
            <p:cNvSpPr>
              <a:spLocks noChangeArrowheads="1"/>
            </p:cNvSpPr>
            <p:nvPr/>
          </p:nvSpPr>
          <p:spPr bwMode="auto">
            <a:xfrm>
              <a:off x="2112" y="3456"/>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86" name="Oval 90"/>
            <p:cNvSpPr>
              <a:spLocks noChangeArrowheads="1"/>
            </p:cNvSpPr>
            <p:nvPr/>
          </p:nvSpPr>
          <p:spPr bwMode="auto">
            <a:xfrm>
              <a:off x="2112" y="3552"/>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87" name="Oval 91"/>
            <p:cNvSpPr>
              <a:spLocks noChangeArrowheads="1"/>
            </p:cNvSpPr>
            <p:nvPr/>
          </p:nvSpPr>
          <p:spPr bwMode="auto">
            <a:xfrm>
              <a:off x="2112" y="3648"/>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88" name="Oval 92"/>
            <p:cNvSpPr>
              <a:spLocks noChangeArrowheads="1"/>
            </p:cNvSpPr>
            <p:nvPr/>
          </p:nvSpPr>
          <p:spPr bwMode="auto">
            <a:xfrm>
              <a:off x="2208" y="3264"/>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89" name="Oval 93"/>
            <p:cNvSpPr>
              <a:spLocks noChangeArrowheads="1"/>
            </p:cNvSpPr>
            <p:nvPr/>
          </p:nvSpPr>
          <p:spPr bwMode="auto">
            <a:xfrm>
              <a:off x="2208" y="3360"/>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90" name="Oval 94"/>
            <p:cNvSpPr>
              <a:spLocks noChangeArrowheads="1"/>
            </p:cNvSpPr>
            <p:nvPr/>
          </p:nvSpPr>
          <p:spPr bwMode="auto">
            <a:xfrm>
              <a:off x="2208" y="3456"/>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91" name="Oval 95"/>
            <p:cNvSpPr>
              <a:spLocks noChangeArrowheads="1"/>
            </p:cNvSpPr>
            <p:nvPr/>
          </p:nvSpPr>
          <p:spPr bwMode="auto">
            <a:xfrm>
              <a:off x="2208" y="3552"/>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92" name="Oval 96"/>
            <p:cNvSpPr>
              <a:spLocks noChangeArrowheads="1"/>
            </p:cNvSpPr>
            <p:nvPr/>
          </p:nvSpPr>
          <p:spPr bwMode="auto">
            <a:xfrm>
              <a:off x="2208" y="3648"/>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93" name="Oval 97"/>
            <p:cNvSpPr>
              <a:spLocks noChangeArrowheads="1"/>
            </p:cNvSpPr>
            <p:nvPr/>
          </p:nvSpPr>
          <p:spPr bwMode="auto">
            <a:xfrm>
              <a:off x="2304" y="3264"/>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94" name="Oval 98"/>
            <p:cNvSpPr>
              <a:spLocks noChangeArrowheads="1"/>
            </p:cNvSpPr>
            <p:nvPr/>
          </p:nvSpPr>
          <p:spPr bwMode="auto">
            <a:xfrm>
              <a:off x="2304" y="3360"/>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95" name="Oval 99"/>
            <p:cNvSpPr>
              <a:spLocks noChangeArrowheads="1"/>
            </p:cNvSpPr>
            <p:nvPr/>
          </p:nvSpPr>
          <p:spPr bwMode="auto">
            <a:xfrm>
              <a:off x="2304" y="3456"/>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96" name="Oval 100"/>
            <p:cNvSpPr>
              <a:spLocks noChangeArrowheads="1"/>
            </p:cNvSpPr>
            <p:nvPr/>
          </p:nvSpPr>
          <p:spPr bwMode="auto">
            <a:xfrm>
              <a:off x="2304" y="3552"/>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97" name="Oval 101"/>
            <p:cNvSpPr>
              <a:spLocks noChangeArrowheads="1"/>
            </p:cNvSpPr>
            <p:nvPr/>
          </p:nvSpPr>
          <p:spPr bwMode="auto">
            <a:xfrm>
              <a:off x="2304" y="3648"/>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98" name="Oval 102"/>
            <p:cNvSpPr>
              <a:spLocks noChangeArrowheads="1"/>
            </p:cNvSpPr>
            <p:nvPr/>
          </p:nvSpPr>
          <p:spPr bwMode="auto">
            <a:xfrm>
              <a:off x="2400" y="3264"/>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599" name="Oval 103"/>
            <p:cNvSpPr>
              <a:spLocks noChangeArrowheads="1"/>
            </p:cNvSpPr>
            <p:nvPr/>
          </p:nvSpPr>
          <p:spPr bwMode="auto">
            <a:xfrm>
              <a:off x="2400" y="3360"/>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600" name="Oval 104"/>
            <p:cNvSpPr>
              <a:spLocks noChangeArrowheads="1"/>
            </p:cNvSpPr>
            <p:nvPr/>
          </p:nvSpPr>
          <p:spPr bwMode="auto">
            <a:xfrm>
              <a:off x="2400" y="3456"/>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601" name="Oval 105"/>
            <p:cNvSpPr>
              <a:spLocks noChangeArrowheads="1"/>
            </p:cNvSpPr>
            <p:nvPr/>
          </p:nvSpPr>
          <p:spPr bwMode="auto">
            <a:xfrm>
              <a:off x="2400" y="3552"/>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602" name="Oval 106"/>
            <p:cNvSpPr>
              <a:spLocks noChangeArrowheads="1"/>
            </p:cNvSpPr>
            <p:nvPr/>
          </p:nvSpPr>
          <p:spPr bwMode="auto">
            <a:xfrm>
              <a:off x="2400" y="3648"/>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6637" name="AutoShape 141"/>
          <p:cNvSpPr>
            <a:spLocks noChangeArrowheads="1"/>
          </p:cNvSpPr>
          <p:nvPr/>
        </p:nvSpPr>
        <p:spPr bwMode="auto">
          <a:xfrm>
            <a:off x="6096000" y="5181600"/>
            <a:ext cx="1066800" cy="990600"/>
          </a:xfrm>
          <a:prstGeom prst="cube">
            <a:avLst>
              <a:gd name="adj" fmla="val 25000"/>
            </a:avLst>
          </a:prstGeom>
          <a:solidFill>
            <a:srgbClr val="3366FF">
              <a:alpha val="25000"/>
            </a:srgbClr>
          </a:solid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06796" name="Group 300"/>
          <p:cNvGrpSpPr>
            <a:grpSpLocks/>
          </p:cNvGrpSpPr>
          <p:nvPr/>
        </p:nvGrpSpPr>
        <p:grpSpPr bwMode="auto">
          <a:xfrm>
            <a:off x="6134100" y="5181600"/>
            <a:ext cx="1028700" cy="977900"/>
            <a:chOff x="3336" y="3264"/>
            <a:chExt cx="648" cy="616"/>
          </a:xfrm>
        </p:grpSpPr>
        <p:sp>
          <p:nvSpPr>
            <p:cNvPr id="106622" name="Oval 126"/>
            <p:cNvSpPr>
              <a:spLocks noChangeArrowheads="1"/>
            </p:cNvSpPr>
            <p:nvPr/>
          </p:nvSpPr>
          <p:spPr bwMode="auto">
            <a:xfrm>
              <a:off x="3600" y="3328"/>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623" name="Oval 127"/>
            <p:cNvSpPr>
              <a:spLocks noChangeArrowheads="1"/>
            </p:cNvSpPr>
            <p:nvPr/>
          </p:nvSpPr>
          <p:spPr bwMode="auto">
            <a:xfrm>
              <a:off x="3504" y="3264"/>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624" name="Oval 128"/>
            <p:cNvSpPr>
              <a:spLocks noChangeArrowheads="1"/>
            </p:cNvSpPr>
            <p:nvPr/>
          </p:nvSpPr>
          <p:spPr bwMode="auto">
            <a:xfrm>
              <a:off x="3600" y="3480"/>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625" name="Oval 129"/>
            <p:cNvSpPr>
              <a:spLocks noChangeArrowheads="1"/>
            </p:cNvSpPr>
            <p:nvPr/>
          </p:nvSpPr>
          <p:spPr bwMode="auto">
            <a:xfrm>
              <a:off x="3504" y="3408"/>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626" name="Oval 130"/>
            <p:cNvSpPr>
              <a:spLocks noChangeArrowheads="1"/>
            </p:cNvSpPr>
            <p:nvPr/>
          </p:nvSpPr>
          <p:spPr bwMode="auto">
            <a:xfrm>
              <a:off x="3600" y="3632"/>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627" name="Oval 131"/>
            <p:cNvSpPr>
              <a:spLocks noChangeArrowheads="1"/>
            </p:cNvSpPr>
            <p:nvPr/>
          </p:nvSpPr>
          <p:spPr bwMode="auto">
            <a:xfrm>
              <a:off x="3504" y="3552"/>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628" name="Oval 132"/>
            <p:cNvSpPr>
              <a:spLocks noChangeArrowheads="1"/>
            </p:cNvSpPr>
            <p:nvPr/>
          </p:nvSpPr>
          <p:spPr bwMode="auto">
            <a:xfrm>
              <a:off x="3792" y="3328"/>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629" name="Oval 133"/>
            <p:cNvSpPr>
              <a:spLocks noChangeArrowheads="1"/>
            </p:cNvSpPr>
            <p:nvPr/>
          </p:nvSpPr>
          <p:spPr bwMode="auto">
            <a:xfrm>
              <a:off x="3696" y="3264"/>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630" name="Oval 134"/>
            <p:cNvSpPr>
              <a:spLocks noChangeArrowheads="1"/>
            </p:cNvSpPr>
            <p:nvPr/>
          </p:nvSpPr>
          <p:spPr bwMode="auto">
            <a:xfrm>
              <a:off x="3792" y="3480"/>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631" name="Oval 135"/>
            <p:cNvSpPr>
              <a:spLocks noChangeArrowheads="1"/>
            </p:cNvSpPr>
            <p:nvPr/>
          </p:nvSpPr>
          <p:spPr bwMode="auto">
            <a:xfrm>
              <a:off x="3696" y="3408"/>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632" name="Oval 136"/>
            <p:cNvSpPr>
              <a:spLocks noChangeArrowheads="1"/>
            </p:cNvSpPr>
            <p:nvPr/>
          </p:nvSpPr>
          <p:spPr bwMode="auto">
            <a:xfrm>
              <a:off x="3792" y="3632"/>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633" name="Oval 137"/>
            <p:cNvSpPr>
              <a:spLocks noChangeArrowheads="1"/>
            </p:cNvSpPr>
            <p:nvPr/>
          </p:nvSpPr>
          <p:spPr bwMode="auto">
            <a:xfrm>
              <a:off x="3696" y="3552"/>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634" name="Oval 138"/>
            <p:cNvSpPr>
              <a:spLocks noChangeArrowheads="1"/>
            </p:cNvSpPr>
            <p:nvPr/>
          </p:nvSpPr>
          <p:spPr bwMode="auto">
            <a:xfrm>
              <a:off x="3888" y="3264"/>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635" name="Oval 139"/>
            <p:cNvSpPr>
              <a:spLocks noChangeArrowheads="1"/>
            </p:cNvSpPr>
            <p:nvPr/>
          </p:nvSpPr>
          <p:spPr bwMode="auto">
            <a:xfrm>
              <a:off x="3888" y="3408"/>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636" name="Oval 140"/>
            <p:cNvSpPr>
              <a:spLocks noChangeArrowheads="1"/>
            </p:cNvSpPr>
            <p:nvPr/>
          </p:nvSpPr>
          <p:spPr bwMode="auto">
            <a:xfrm>
              <a:off x="3888" y="3552"/>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48" name="Oval 252"/>
            <p:cNvSpPr>
              <a:spLocks noChangeArrowheads="1"/>
            </p:cNvSpPr>
            <p:nvPr/>
          </p:nvSpPr>
          <p:spPr bwMode="auto">
            <a:xfrm>
              <a:off x="3432" y="3480"/>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49" name="Oval 253"/>
            <p:cNvSpPr>
              <a:spLocks noChangeArrowheads="1"/>
            </p:cNvSpPr>
            <p:nvPr/>
          </p:nvSpPr>
          <p:spPr bwMode="auto">
            <a:xfrm>
              <a:off x="3336" y="3416"/>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50" name="Oval 254"/>
            <p:cNvSpPr>
              <a:spLocks noChangeArrowheads="1"/>
            </p:cNvSpPr>
            <p:nvPr/>
          </p:nvSpPr>
          <p:spPr bwMode="auto">
            <a:xfrm>
              <a:off x="3432" y="3632"/>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51" name="Oval 255"/>
            <p:cNvSpPr>
              <a:spLocks noChangeArrowheads="1"/>
            </p:cNvSpPr>
            <p:nvPr/>
          </p:nvSpPr>
          <p:spPr bwMode="auto">
            <a:xfrm>
              <a:off x="3336" y="3560"/>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52" name="Oval 256"/>
            <p:cNvSpPr>
              <a:spLocks noChangeArrowheads="1"/>
            </p:cNvSpPr>
            <p:nvPr/>
          </p:nvSpPr>
          <p:spPr bwMode="auto">
            <a:xfrm>
              <a:off x="3432" y="3784"/>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53" name="Oval 257"/>
            <p:cNvSpPr>
              <a:spLocks noChangeArrowheads="1"/>
            </p:cNvSpPr>
            <p:nvPr/>
          </p:nvSpPr>
          <p:spPr bwMode="auto">
            <a:xfrm>
              <a:off x="3336" y="3704"/>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54" name="Oval 258"/>
            <p:cNvSpPr>
              <a:spLocks noChangeArrowheads="1"/>
            </p:cNvSpPr>
            <p:nvPr/>
          </p:nvSpPr>
          <p:spPr bwMode="auto">
            <a:xfrm>
              <a:off x="3624" y="3480"/>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55" name="Oval 259"/>
            <p:cNvSpPr>
              <a:spLocks noChangeArrowheads="1"/>
            </p:cNvSpPr>
            <p:nvPr/>
          </p:nvSpPr>
          <p:spPr bwMode="auto">
            <a:xfrm>
              <a:off x="3528" y="3416"/>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56" name="Oval 260"/>
            <p:cNvSpPr>
              <a:spLocks noChangeArrowheads="1"/>
            </p:cNvSpPr>
            <p:nvPr/>
          </p:nvSpPr>
          <p:spPr bwMode="auto">
            <a:xfrm>
              <a:off x="3624" y="3632"/>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57" name="Oval 261"/>
            <p:cNvSpPr>
              <a:spLocks noChangeArrowheads="1"/>
            </p:cNvSpPr>
            <p:nvPr/>
          </p:nvSpPr>
          <p:spPr bwMode="auto">
            <a:xfrm>
              <a:off x="3528" y="3560"/>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58" name="Oval 262"/>
            <p:cNvSpPr>
              <a:spLocks noChangeArrowheads="1"/>
            </p:cNvSpPr>
            <p:nvPr/>
          </p:nvSpPr>
          <p:spPr bwMode="auto">
            <a:xfrm>
              <a:off x="3624" y="3784"/>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59" name="Oval 263"/>
            <p:cNvSpPr>
              <a:spLocks noChangeArrowheads="1"/>
            </p:cNvSpPr>
            <p:nvPr/>
          </p:nvSpPr>
          <p:spPr bwMode="auto">
            <a:xfrm>
              <a:off x="3528" y="3704"/>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60" name="Oval 264"/>
            <p:cNvSpPr>
              <a:spLocks noChangeArrowheads="1"/>
            </p:cNvSpPr>
            <p:nvPr/>
          </p:nvSpPr>
          <p:spPr bwMode="auto">
            <a:xfrm>
              <a:off x="3720" y="3416"/>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61" name="Oval 265"/>
            <p:cNvSpPr>
              <a:spLocks noChangeArrowheads="1"/>
            </p:cNvSpPr>
            <p:nvPr/>
          </p:nvSpPr>
          <p:spPr bwMode="auto">
            <a:xfrm>
              <a:off x="3720" y="3560"/>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62" name="Oval 266"/>
            <p:cNvSpPr>
              <a:spLocks noChangeArrowheads="1"/>
            </p:cNvSpPr>
            <p:nvPr/>
          </p:nvSpPr>
          <p:spPr bwMode="auto">
            <a:xfrm>
              <a:off x="3720" y="3704"/>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63" name="Oval 267"/>
            <p:cNvSpPr>
              <a:spLocks noChangeArrowheads="1"/>
            </p:cNvSpPr>
            <p:nvPr/>
          </p:nvSpPr>
          <p:spPr bwMode="auto">
            <a:xfrm>
              <a:off x="3504" y="3424"/>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64" name="Oval 268"/>
            <p:cNvSpPr>
              <a:spLocks noChangeArrowheads="1"/>
            </p:cNvSpPr>
            <p:nvPr/>
          </p:nvSpPr>
          <p:spPr bwMode="auto">
            <a:xfrm>
              <a:off x="3408" y="3360"/>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65" name="Oval 269"/>
            <p:cNvSpPr>
              <a:spLocks noChangeArrowheads="1"/>
            </p:cNvSpPr>
            <p:nvPr/>
          </p:nvSpPr>
          <p:spPr bwMode="auto">
            <a:xfrm>
              <a:off x="3504" y="3576"/>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66" name="Oval 270"/>
            <p:cNvSpPr>
              <a:spLocks noChangeArrowheads="1"/>
            </p:cNvSpPr>
            <p:nvPr/>
          </p:nvSpPr>
          <p:spPr bwMode="auto">
            <a:xfrm>
              <a:off x="3408" y="3504"/>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67" name="Oval 271"/>
            <p:cNvSpPr>
              <a:spLocks noChangeArrowheads="1"/>
            </p:cNvSpPr>
            <p:nvPr/>
          </p:nvSpPr>
          <p:spPr bwMode="auto">
            <a:xfrm>
              <a:off x="3504" y="3728"/>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68" name="Oval 272"/>
            <p:cNvSpPr>
              <a:spLocks noChangeArrowheads="1"/>
            </p:cNvSpPr>
            <p:nvPr/>
          </p:nvSpPr>
          <p:spPr bwMode="auto">
            <a:xfrm>
              <a:off x="3408" y="3648"/>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69" name="Oval 273"/>
            <p:cNvSpPr>
              <a:spLocks noChangeArrowheads="1"/>
            </p:cNvSpPr>
            <p:nvPr/>
          </p:nvSpPr>
          <p:spPr bwMode="auto">
            <a:xfrm>
              <a:off x="3696" y="3424"/>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70" name="Oval 274"/>
            <p:cNvSpPr>
              <a:spLocks noChangeArrowheads="1"/>
            </p:cNvSpPr>
            <p:nvPr/>
          </p:nvSpPr>
          <p:spPr bwMode="auto">
            <a:xfrm>
              <a:off x="3600" y="3360"/>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71" name="Oval 275"/>
            <p:cNvSpPr>
              <a:spLocks noChangeArrowheads="1"/>
            </p:cNvSpPr>
            <p:nvPr/>
          </p:nvSpPr>
          <p:spPr bwMode="auto">
            <a:xfrm>
              <a:off x="3696" y="3576"/>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72" name="Oval 276"/>
            <p:cNvSpPr>
              <a:spLocks noChangeArrowheads="1"/>
            </p:cNvSpPr>
            <p:nvPr/>
          </p:nvSpPr>
          <p:spPr bwMode="auto">
            <a:xfrm>
              <a:off x="3600" y="3504"/>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73" name="Oval 277"/>
            <p:cNvSpPr>
              <a:spLocks noChangeArrowheads="1"/>
            </p:cNvSpPr>
            <p:nvPr/>
          </p:nvSpPr>
          <p:spPr bwMode="auto">
            <a:xfrm>
              <a:off x="3696" y="3728"/>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74" name="Oval 278"/>
            <p:cNvSpPr>
              <a:spLocks noChangeArrowheads="1"/>
            </p:cNvSpPr>
            <p:nvPr/>
          </p:nvSpPr>
          <p:spPr bwMode="auto">
            <a:xfrm>
              <a:off x="3600" y="3648"/>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75" name="Oval 279"/>
            <p:cNvSpPr>
              <a:spLocks noChangeArrowheads="1"/>
            </p:cNvSpPr>
            <p:nvPr/>
          </p:nvSpPr>
          <p:spPr bwMode="auto">
            <a:xfrm>
              <a:off x="3792" y="3360"/>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76" name="Oval 280"/>
            <p:cNvSpPr>
              <a:spLocks noChangeArrowheads="1"/>
            </p:cNvSpPr>
            <p:nvPr/>
          </p:nvSpPr>
          <p:spPr bwMode="auto">
            <a:xfrm>
              <a:off x="3792" y="3504"/>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77" name="Oval 281"/>
            <p:cNvSpPr>
              <a:spLocks noChangeArrowheads="1"/>
            </p:cNvSpPr>
            <p:nvPr/>
          </p:nvSpPr>
          <p:spPr bwMode="auto">
            <a:xfrm>
              <a:off x="3792" y="3648"/>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78" name="Oval 282"/>
            <p:cNvSpPr>
              <a:spLocks noChangeArrowheads="1"/>
            </p:cNvSpPr>
            <p:nvPr/>
          </p:nvSpPr>
          <p:spPr bwMode="auto">
            <a:xfrm>
              <a:off x="3528" y="3360"/>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79" name="Oval 283"/>
            <p:cNvSpPr>
              <a:spLocks noChangeArrowheads="1"/>
            </p:cNvSpPr>
            <p:nvPr/>
          </p:nvSpPr>
          <p:spPr bwMode="auto">
            <a:xfrm>
              <a:off x="3432" y="3296"/>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80" name="Oval 284"/>
            <p:cNvSpPr>
              <a:spLocks noChangeArrowheads="1"/>
            </p:cNvSpPr>
            <p:nvPr/>
          </p:nvSpPr>
          <p:spPr bwMode="auto">
            <a:xfrm>
              <a:off x="3528" y="3512"/>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81" name="Oval 285"/>
            <p:cNvSpPr>
              <a:spLocks noChangeArrowheads="1"/>
            </p:cNvSpPr>
            <p:nvPr/>
          </p:nvSpPr>
          <p:spPr bwMode="auto">
            <a:xfrm>
              <a:off x="3432" y="3440"/>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82" name="Oval 286"/>
            <p:cNvSpPr>
              <a:spLocks noChangeArrowheads="1"/>
            </p:cNvSpPr>
            <p:nvPr/>
          </p:nvSpPr>
          <p:spPr bwMode="auto">
            <a:xfrm>
              <a:off x="3528" y="3664"/>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83" name="Oval 287"/>
            <p:cNvSpPr>
              <a:spLocks noChangeArrowheads="1"/>
            </p:cNvSpPr>
            <p:nvPr/>
          </p:nvSpPr>
          <p:spPr bwMode="auto">
            <a:xfrm>
              <a:off x="3432" y="3584"/>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84" name="Oval 288"/>
            <p:cNvSpPr>
              <a:spLocks noChangeArrowheads="1"/>
            </p:cNvSpPr>
            <p:nvPr/>
          </p:nvSpPr>
          <p:spPr bwMode="auto">
            <a:xfrm>
              <a:off x="3720" y="3360"/>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85" name="Oval 289"/>
            <p:cNvSpPr>
              <a:spLocks noChangeArrowheads="1"/>
            </p:cNvSpPr>
            <p:nvPr/>
          </p:nvSpPr>
          <p:spPr bwMode="auto">
            <a:xfrm>
              <a:off x="3624" y="3296"/>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86" name="Oval 290"/>
            <p:cNvSpPr>
              <a:spLocks noChangeArrowheads="1"/>
            </p:cNvSpPr>
            <p:nvPr/>
          </p:nvSpPr>
          <p:spPr bwMode="auto">
            <a:xfrm>
              <a:off x="3720" y="3512"/>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87" name="Oval 291"/>
            <p:cNvSpPr>
              <a:spLocks noChangeArrowheads="1"/>
            </p:cNvSpPr>
            <p:nvPr/>
          </p:nvSpPr>
          <p:spPr bwMode="auto">
            <a:xfrm>
              <a:off x="3624" y="3440"/>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88" name="Oval 292"/>
            <p:cNvSpPr>
              <a:spLocks noChangeArrowheads="1"/>
            </p:cNvSpPr>
            <p:nvPr/>
          </p:nvSpPr>
          <p:spPr bwMode="auto">
            <a:xfrm>
              <a:off x="3720" y="3664"/>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89" name="Oval 293"/>
            <p:cNvSpPr>
              <a:spLocks noChangeArrowheads="1"/>
            </p:cNvSpPr>
            <p:nvPr/>
          </p:nvSpPr>
          <p:spPr bwMode="auto">
            <a:xfrm>
              <a:off x="3624" y="3584"/>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90" name="Oval 294"/>
            <p:cNvSpPr>
              <a:spLocks noChangeArrowheads="1"/>
            </p:cNvSpPr>
            <p:nvPr/>
          </p:nvSpPr>
          <p:spPr bwMode="auto">
            <a:xfrm>
              <a:off x="3816" y="3296"/>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91" name="Oval 295"/>
            <p:cNvSpPr>
              <a:spLocks noChangeArrowheads="1"/>
            </p:cNvSpPr>
            <p:nvPr/>
          </p:nvSpPr>
          <p:spPr bwMode="auto">
            <a:xfrm>
              <a:off x="3816" y="3440"/>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6792" name="Oval 296"/>
            <p:cNvSpPr>
              <a:spLocks noChangeArrowheads="1"/>
            </p:cNvSpPr>
            <p:nvPr/>
          </p:nvSpPr>
          <p:spPr bwMode="auto">
            <a:xfrm>
              <a:off x="3816" y="3584"/>
              <a:ext cx="96" cy="96"/>
            </a:xfrm>
            <a:prstGeom prst="ellipse">
              <a:avLst/>
            </a:prstGeom>
            <a:solidFill>
              <a:srgbClr val="000000">
                <a:alpha val="20000"/>
              </a:srgb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6797" name="Text Box 301"/>
          <p:cNvSpPr txBox="1">
            <a:spLocks noChangeArrowheads="1"/>
          </p:cNvSpPr>
          <p:nvPr/>
        </p:nvSpPr>
        <p:spPr bwMode="auto">
          <a:xfrm>
            <a:off x="3657600" y="5181600"/>
            <a:ext cx="2225675" cy="619125"/>
          </a:xfrm>
          <a:prstGeom prst="rect">
            <a:avLst/>
          </a:prstGeom>
          <a:solidFill>
            <a:srgbClr val="FFFFFF"/>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Which do you think </a:t>
            </a:r>
          </a:p>
          <a:p>
            <a:r>
              <a:rPr lang="en-US" altLang="en-US" sz="1600"/>
              <a:t>is more dense? Why?</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06498"/>
                                        </p:tgtEl>
                                        <p:attrNameLst>
                                          <p:attrName>style.visibility</p:attrName>
                                        </p:attrNameLst>
                                      </p:cBhvr>
                                      <p:to>
                                        <p:strVal val="visible"/>
                                      </p:to>
                                    </p:set>
                                    <p:animEffect transition="in" filter="fade">
                                      <p:cBhvr>
                                        <p:cTn id="7" dur="1000"/>
                                        <p:tgtEl>
                                          <p:spTgt spid="106498"/>
                                        </p:tgtEl>
                                      </p:cBhvr>
                                    </p:animEffect>
                                    <p:anim calcmode="lin" valueType="num">
                                      <p:cBhvr>
                                        <p:cTn id="8" dur="1000" fill="hold"/>
                                        <p:tgtEl>
                                          <p:spTgt spid="106498"/>
                                        </p:tgtEl>
                                        <p:attrNameLst>
                                          <p:attrName>ppt_x</p:attrName>
                                        </p:attrNameLst>
                                      </p:cBhvr>
                                      <p:tavLst>
                                        <p:tav tm="0">
                                          <p:val>
                                            <p:strVal val="#ppt_x"/>
                                          </p:val>
                                        </p:tav>
                                        <p:tav tm="100000">
                                          <p:val>
                                            <p:strVal val="#ppt_x"/>
                                          </p:val>
                                        </p:tav>
                                      </p:tavLst>
                                    </p:anim>
                                    <p:anim calcmode="lin" valueType="num">
                                      <p:cBhvr>
                                        <p:cTn id="9" dur="898" decel="100000" fill="hold"/>
                                        <p:tgtEl>
                                          <p:spTgt spid="106498"/>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06498"/>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06499">
                                            <p:txEl>
                                              <p:pRg st="0" end="0"/>
                                            </p:txEl>
                                          </p:spTgt>
                                        </p:tgtEl>
                                        <p:attrNameLst>
                                          <p:attrName>style.visibility</p:attrName>
                                        </p:attrNameLst>
                                      </p:cBhvr>
                                      <p:to>
                                        <p:strVal val="visible"/>
                                      </p:to>
                                    </p:set>
                                    <p:animEffect transition="in" filter="dissolve">
                                      <p:cBhvr>
                                        <p:cTn id="15" dur="500"/>
                                        <p:tgtEl>
                                          <p:spTgt spid="106499">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06499">
                                            <p:txEl>
                                              <p:pRg st="1" end="1"/>
                                            </p:txEl>
                                          </p:spTgt>
                                        </p:tgtEl>
                                        <p:attrNameLst>
                                          <p:attrName>style.visibility</p:attrName>
                                        </p:attrNameLst>
                                      </p:cBhvr>
                                      <p:to>
                                        <p:strVal val="visible"/>
                                      </p:to>
                                    </p:set>
                                    <p:animEffect transition="in" filter="dissolve">
                                      <p:cBhvr>
                                        <p:cTn id="20" dur="500"/>
                                        <p:tgtEl>
                                          <p:spTgt spid="106499">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106499">
                                            <p:txEl>
                                              <p:pRg st="2" end="2"/>
                                            </p:txEl>
                                          </p:spTgt>
                                        </p:tgtEl>
                                        <p:attrNameLst>
                                          <p:attrName>style.visibility</p:attrName>
                                        </p:attrNameLst>
                                      </p:cBhvr>
                                      <p:to>
                                        <p:strVal val="visible"/>
                                      </p:to>
                                    </p:set>
                                    <p:animEffect transition="in" filter="dissolve">
                                      <p:cBhvr>
                                        <p:cTn id="25" dur="500"/>
                                        <p:tgtEl>
                                          <p:spTgt spid="106499">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106499">
                                            <p:txEl>
                                              <p:pRg st="3" end="3"/>
                                            </p:txEl>
                                          </p:spTgt>
                                        </p:tgtEl>
                                        <p:attrNameLst>
                                          <p:attrName>style.visibility</p:attrName>
                                        </p:attrNameLst>
                                      </p:cBhvr>
                                      <p:to>
                                        <p:strVal val="visible"/>
                                      </p:to>
                                    </p:set>
                                    <p:animEffect transition="in" filter="dissolve">
                                      <p:cBhvr>
                                        <p:cTn id="30" dur="500"/>
                                        <p:tgtEl>
                                          <p:spTgt spid="106499">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106499">
                                            <p:txEl>
                                              <p:pRg st="4" end="4"/>
                                            </p:txEl>
                                          </p:spTgt>
                                        </p:tgtEl>
                                        <p:attrNameLst>
                                          <p:attrName>style.visibility</p:attrName>
                                        </p:attrNameLst>
                                      </p:cBhvr>
                                      <p:to>
                                        <p:strVal val="visible"/>
                                      </p:to>
                                    </p:set>
                                    <p:animEffect transition="in" filter="dissolve">
                                      <p:cBhvr>
                                        <p:cTn id="35" dur="500"/>
                                        <p:tgtEl>
                                          <p:spTgt spid="106499">
                                            <p:txEl>
                                              <p:pRg st="4" end="4"/>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106499">
                                            <p:txEl>
                                              <p:pRg st="5" end="5"/>
                                            </p:txEl>
                                          </p:spTgt>
                                        </p:tgtEl>
                                        <p:attrNameLst>
                                          <p:attrName>style.visibility</p:attrName>
                                        </p:attrNameLst>
                                      </p:cBhvr>
                                      <p:to>
                                        <p:strVal val="visible"/>
                                      </p:to>
                                    </p:set>
                                    <p:animEffect transition="in" filter="dissolve">
                                      <p:cBhvr>
                                        <p:cTn id="40" dur="500"/>
                                        <p:tgtEl>
                                          <p:spTgt spid="106499">
                                            <p:txEl>
                                              <p:pRg st="5" end="5"/>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4" presetClass="entr" presetSubtype="16" fill="hold" grpId="0" nodeType="clickEffect">
                                  <p:stCondLst>
                                    <p:cond delay="0"/>
                                  </p:stCondLst>
                                  <p:childTnLst>
                                    <p:set>
                                      <p:cBhvr>
                                        <p:cTn id="44" dur="1" fill="hold">
                                          <p:stCondLst>
                                            <p:cond delay="0"/>
                                          </p:stCondLst>
                                        </p:cTn>
                                        <p:tgtEl>
                                          <p:spTgt spid="106502"/>
                                        </p:tgtEl>
                                        <p:attrNameLst>
                                          <p:attrName>style.visibility</p:attrName>
                                        </p:attrNameLst>
                                      </p:cBhvr>
                                      <p:to>
                                        <p:strVal val="visible"/>
                                      </p:to>
                                    </p:set>
                                    <p:animEffect transition="in" filter="box(in)">
                                      <p:cBhvr>
                                        <p:cTn id="45" dur="500"/>
                                        <p:tgtEl>
                                          <p:spTgt spid="106502"/>
                                        </p:tgtEl>
                                      </p:cBhvr>
                                    </p:animEffect>
                                  </p:childTnLst>
                                </p:cTn>
                              </p:par>
                              <p:par>
                                <p:cTn id="46" presetID="4" presetClass="entr" presetSubtype="16" fill="hold" grpId="0" nodeType="withEffect">
                                  <p:stCondLst>
                                    <p:cond delay="0"/>
                                  </p:stCondLst>
                                  <p:childTnLst>
                                    <p:set>
                                      <p:cBhvr>
                                        <p:cTn id="47" dur="1" fill="hold">
                                          <p:stCondLst>
                                            <p:cond delay="0"/>
                                          </p:stCondLst>
                                        </p:cTn>
                                        <p:tgtEl>
                                          <p:spTgt spid="106637"/>
                                        </p:tgtEl>
                                        <p:attrNameLst>
                                          <p:attrName>style.visibility</p:attrName>
                                        </p:attrNameLst>
                                      </p:cBhvr>
                                      <p:to>
                                        <p:strVal val="visible"/>
                                      </p:to>
                                    </p:set>
                                    <p:animEffect transition="in" filter="box(in)">
                                      <p:cBhvr>
                                        <p:cTn id="48" dur="500"/>
                                        <p:tgtEl>
                                          <p:spTgt spid="106637"/>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9" presetClass="entr" presetSubtype="0" fill="hold" nodeType="clickEffect">
                                  <p:stCondLst>
                                    <p:cond delay="0"/>
                                  </p:stCondLst>
                                  <p:childTnLst>
                                    <p:set>
                                      <p:cBhvr>
                                        <p:cTn id="52" dur="1" fill="hold">
                                          <p:stCondLst>
                                            <p:cond delay="0"/>
                                          </p:stCondLst>
                                        </p:cTn>
                                        <p:tgtEl>
                                          <p:spTgt spid="106795"/>
                                        </p:tgtEl>
                                        <p:attrNameLst>
                                          <p:attrName>style.visibility</p:attrName>
                                        </p:attrNameLst>
                                      </p:cBhvr>
                                      <p:to>
                                        <p:strVal val="visible"/>
                                      </p:to>
                                    </p:set>
                                    <p:animEffect transition="in" filter="dissolve">
                                      <p:cBhvr>
                                        <p:cTn id="53" dur="3000"/>
                                        <p:tgtEl>
                                          <p:spTgt spid="106795"/>
                                        </p:tgtEl>
                                      </p:cBhvr>
                                    </p:animEffect>
                                  </p:childTnLst>
                                </p:cTn>
                              </p:par>
                              <p:par>
                                <p:cTn id="54" presetID="9" presetClass="entr" presetSubtype="0" fill="hold" nodeType="withEffect">
                                  <p:stCondLst>
                                    <p:cond delay="0"/>
                                  </p:stCondLst>
                                  <p:childTnLst>
                                    <p:set>
                                      <p:cBhvr>
                                        <p:cTn id="55" dur="1" fill="hold">
                                          <p:stCondLst>
                                            <p:cond delay="0"/>
                                          </p:stCondLst>
                                        </p:cTn>
                                        <p:tgtEl>
                                          <p:spTgt spid="106796"/>
                                        </p:tgtEl>
                                        <p:attrNameLst>
                                          <p:attrName>style.visibility</p:attrName>
                                        </p:attrNameLst>
                                      </p:cBhvr>
                                      <p:to>
                                        <p:strVal val="visible"/>
                                      </p:to>
                                    </p:set>
                                    <p:animEffect transition="in" filter="dissolve">
                                      <p:cBhvr>
                                        <p:cTn id="56" dur="3000"/>
                                        <p:tgtEl>
                                          <p:spTgt spid="106796"/>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4" presetClass="entr" presetSubtype="16" fill="hold" grpId="0" nodeType="clickEffect">
                                  <p:stCondLst>
                                    <p:cond delay="0"/>
                                  </p:stCondLst>
                                  <p:childTnLst>
                                    <p:set>
                                      <p:cBhvr>
                                        <p:cTn id="60" dur="1" fill="hold">
                                          <p:stCondLst>
                                            <p:cond delay="0"/>
                                          </p:stCondLst>
                                        </p:cTn>
                                        <p:tgtEl>
                                          <p:spTgt spid="106797"/>
                                        </p:tgtEl>
                                        <p:attrNameLst>
                                          <p:attrName>style.visibility</p:attrName>
                                        </p:attrNameLst>
                                      </p:cBhvr>
                                      <p:to>
                                        <p:strVal val="visible"/>
                                      </p:to>
                                    </p:set>
                                    <p:animEffect transition="in" filter="box(in)">
                                      <p:cBhvr>
                                        <p:cTn id="61" dur="500"/>
                                        <p:tgtEl>
                                          <p:spTgt spid="1067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p:bldP spid="106499" grpId="0" uiExpand="1" build="p"/>
      <p:bldP spid="106502" grpId="0" animBg="1"/>
      <p:bldP spid="106637" grpId="0" animBg="1"/>
      <p:bldP spid="106797" grpId="0" animBg="1"/>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1066800" y="503238"/>
            <a:ext cx="7620000" cy="715962"/>
          </a:xfrm>
        </p:spPr>
        <p:txBody>
          <a:bodyPr/>
          <a:lstStyle/>
          <a:p>
            <a:r>
              <a:rPr lang="en-US" altLang="en-US">
                <a:latin typeface="Comic Sans MS" pitchFamily="66" charset="0"/>
              </a:rPr>
              <a:t>Layering Liquids</a:t>
            </a:r>
          </a:p>
        </p:txBody>
      </p:sp>
      <p:sp>
        <p:nvSpPr>
          <p:cNvPr id="109571" name="Text Box 3"/>
          <p:cNvSpPr txBox="1">
            <a:spLocks noChangeArrowheads="1"/>
          </p:cNvSpPr>
          <p:nvPr/>
        </p:nvSpPr>
        <p:spPr bwMode="auto">
          <a:xfrm>
            <a:off x="1090613" y="1671638"/>
            <a:ext cx="7810500" cy="4760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lgn="l">
              <a:defRPr sz="2400">
                <a:solidFill>
                  <a:schemeClr val="tx1"/>
                </a:solidFill>
                <a:latin typeface="Times New Roman" pitchFamily="18" charset="0"/>
              </a:defRPr>
            </a:lvl1pPr>
            <a:lvl2pPr marL="800100" indent="-342900" algn="l">
              <a:defRPr sz="2400">
                <a:solidFill>
                  <a:schemeClr val="tx1"/>
                </a:solidFill>
                <a:latin typeface="Times New Roman" pitchFamily="18" charset="0"/>
              </a:defRPr>
            </a:lvl2pPr>
            <a:lvl3pPr marL="1257300" indent="-342900" algn="l">
              <a:defRPr sz="2400">
                <a:solidFill>
                  <a:schemeClr val="tx1"/>
                </a:solidFill>
                <a:latin typeface="Times New Roman" pitchFamily="18" charset="0"/>
              </a:defRPr>
            </a:lvl3pPr>
            <a:lvl4pPr marL="1714500" indent="-342900" algn="l">
              <a:defRPr sz="2400">
                <a:solidFill>
                  <a:schemeClr val="tx1"/>
                </a:solidFill>
                <a:latin typeface="Times New Roman" pitchFamily="18" charset="0"/>
              </a:defRPr>
            </a:lvl4pPr>
            <a:lvl5pPr marL="2171700" indent="-342900" algn="l">
              <a:defRPr sz="2400">
                <a:solidFill>
                  <a:schemeClr val="tx1"/>
                </a:solidFill>
                <a:latin typeface="Times New Roman" pitchFamily="18" charset="0"/>
              </a:defRPr>
            </a:lvl5pPr>
            <a:lvl6pPr marL="2628900" indent="-342900" fontAlgn="base">
              <a:spcBef>
                <a:spcPct val="0"/>
              </a:spcBef>
              <a:spcAft>
                <a:spcPct val="0"/>
              </a:spcAft>
              <a:defRPr sz="2400">
                <a:solidFill>
                  <a:schemeClr val="tx1"/>
                </a:solidFill>
                <a:latin typeface="Times New Roman" pitchFamily="18" charset="0"/>
              </a:defRPr>
            </a:lvl6pPr>
            <a:lvl7pPr marL="3086100" indent="-342900" fontAlgn="base">
              <a:spcBef>
                <a:spcPct val="0"/>
              </a:spcBef>
              <a:spcAft>
                <a:spcPct val="0"/>
              </a:spcAft>
              <a:defRPr sz="2400">
                <a:solidFill>
                  <a:schemeClr val="tx1"/>
                </a:solidFill>
                <a:latin typeface="Times New Roman" pitchFamily="18" charset="0"/>
              </a:defRPr>
            </a:lvl7pPr>
            <a:lvl8pPr marL="3543300" indent="-342900" fontAlgn="base">
              <a:spcBef>
                <a:spcPct val="0"/>
              </a:spcBef>
              <a:spcAft>
                <a:spcPct val="0"/>
              </a:spcAft>
              <a:defRPr sz="2400">
                <a:solidFill>
                  <a:schemeClr val="tx1"/>
                </a:solidFill>
                <a:latin typeface="Times New Roman" pitchFamily="18" charset="0"/>
              </a:defRPr>
            </a:lvl8pPr>
            <a:lvl9pPr marL="4000500" indent="-342900" fontAlgn="base">
              <a:spcBef>
                <a:spcPct val="0"/>
              </a:spcBef>
              <a:spcAft>
                <a:spcPct val="0"/>
              </a:spcAft>
              <a:defRPr sz="2400">
                <a:solidFill>
                  <a:schemeClr val="tx1"/>
                </a:solidFill>
                <a:latin typeface="Times New Roman" pitchFamily="18" charset="0"/>
              </a:defRPr>
            </a:lvl9pPr>
          </a:lstStyle>
          <a:p>
            <a:r>
              <a:rPr lang="en-US" altLang="en-US" sz="1800">
                <a:latin typeface="Comic Sans MS" pitchFamily="66" charset="0"/>
              </a:rPr>
              <a:t>Using a test-tube and the eyedroppers, try to layer the four different </a:t>
            </a:r>
          </a:p>
          <a:p>
            <a:r>
              <a:rPr lang="en-US" altLang="en-US" sz="1800">
                <a:latin typeface="Comic Sans MS" pitchFamily="66" charset="0"/>
              </a:rPr>
              <a:t>colored liquids so that the colors don’t mix and show distinct layers.</a:t>
            </a:r>
          </a:p>
          <a:p>
            <a:endParaRPr lang="en-US" altLang="en-US" sz="1800">
              <a:latin typeface="Comic Sans MS" pitchFamily="66" charset="0"/>
            </a:endParaRPr>
          </a:p>
          <a:p>
            <a:pPr>
              <a:buFontTx/>
              <a:buAutoNum type="arabicPeriod"/>
            </a:pPr>
            <a:r>
              <a:rPr lang="en-US" altLang="en-US" sz="1800">
                <a:latin typeface="Comic Sans MS" pitchFamily="66" charset="0"/>
              </a:rPr>
              <a:t>H</a:t>
            </a:r>
            <a:r>
              <a:rPr lang="en-US" altLang="en-US" sz="1800">
                <a:latin typeface="Comic Sans MS" pitchFamily="66" charset="0"/>
                <a:cs typeface="Arial" charset="0"/>
              </a:rPr>
              <a:t>old the test-tube in your hand at a 45 degree angle.</a:t>
            </a:r>
          </a:p>
          <a:p>
            <a:pPr>
              <a:buFontTx/>
              <a:buAutoNum type="arabicPeriod" startAt="2"/>
            </a:pPr>
            <a:r>
              <a:rPr lang="en-US" altLang="en-US" sz="1800">
                <a:latin typeface="Comic Sans MS" pitchFamily="66" charset="0"/>
                <a:cs typeface="Arial" charset="0"/>
              </a:rPr>
              <a:t>Using the eyedropper from one of the colors, slowly place the </a:t>
            </a:r>
          </a:p>
          <a:p>
            <a:r>
              <a:rPr lang="en-US" altLang="en-US" sz="1800">
                <a:latin typeface="Comic Sans MS" pitchFamily="66" charset="0"/>
                <a:cs typeface="Arial" charset="0"/>
              </a:rPr>
              <a:t>	liquid into the test-tube.</a:t>
            </a:r>
          </a:p>
          <a:p>
            <a:pPr>
              <a:buFontTx/>
              <a:buAutoNum type="arabicPeriod" startAt="3"/>
            </a:pPr>
            <a:r>
              <a:rPr lang="en-US" altLang="en-US" sz="1800">
                <a:latin typeface="Comic Sans MS" pitchFamily="66" charset="0"/>
                <a:cs typeface="Arial" charset="0"/>
              </a:rPr>
              <a:t>Repeat step two using the other three liquids until you get them </a:t>
            </a:r>
          </a:p>
          <a:p>
            <a:r>
              <a:rPr lang="en-US" altLang="en-US" sz="1800">
                <a:latin typeface="Comic Sans MS" pitchFamily="66" charset="0"/>
                <a:cs typeface="Arial" charset="0"/>
              </a:rPr>
              <a:t>	layered.  Record the order of the colors.</a:t>
            </a:r>
          </a:p>
          <a:p>
            <a:endParaRPr lang="en-US" altLang="en-US" sz="1800">
              <a:latin typeface="Comic Sans MS" pitchFamily="66" charset="0"/>
              <a:cs typeface="Arial" charset="0"/>
            </a:endParaRPr>
          </a:p>
          <a:p>
            <a:r>
              <a:rPr lang="en-US" altLang="en-US" sz="1800">
                <a:latin typeface="Comic Sans MS" pitchFamily="66" charset="0"/>
                <a:cs typeface="Arial" charset="0"/>
              </a:rPr>
              <a:t>If you don’t get clear separation of the colors, you should empty the </a:t>
            </a:r>
          </a:p>
          <a:p>
            <a:r>
              <a:rPr lang="en-US" altLang="en-US" sz="1800">
                <a:latin typeface="Comic Sans MS" pitchFamily="66" charset="0"/>
                <a:cs typeface="Arial" charset="0"/>
              </a:rPr>
              <a:t>contents of the test tube down the drain and start again.  </a:t>
            </a:r>
            <a:r>
              <a:rPr lang="en-US" altLang="en-US" sz="1800">
                <a:latin typeface="Comic Sans MS" pitchFamily="66" charset="0"/>
              </a:rPr>
              <a:t>These steps </a:t>
            </a:r>
          </a:p>
          <a:p>
            <a:r>
              <a:rPr lang="en-US" altLang="en-US" sz="1800">
                <a:latin typeface="Comic Sans MS" pitchFamily="66" charset="0"/>
              </a:rPr>
              <a:t>may need to be repeated several times until you discover the correct</a:t>
            </a:r>
          </a:p>
          <a:p>
            <a:r>
              <a:rPr lang="en-US" altLang="en-US" sz="1800">
                <a:latin typeface="Comic Sans MS" pitchFamily="66" charset="0"/>
              </a:rPr>
              <a:t>order of the colors.</a:t>
            </a:r>
            <a:r>
              <a:rPr lang="en-US" altLang="en-US" sz="1800">
                <a:latin typeface="Comic Sans MS" pitchFamily="66" charset="0"/>
                <a:cs typeface="Arial" charset="0"/>
              </a:rPr>
              <a:t> </a:t>
            </a:r>
          </a:p>
          <a:p>
            <a:endParaRPr lang="en-US" altLang="en-US" sz="1800" i="1">
              <a:latin typeface="Comic Sans MS" pitchFamily="66" charset="0"/>
              <a:cs typeface="Arial" charset="0"/>
            </a:endParaRPr>
          </a:p>
          <a:p>
            <a:r>
              <a:rPr lang="en-US" altLang="en-US" sz="1800" i="1">
                <a:latin typeface="Comic Sans MS" pitchFamily="66" charset="0"/>
                <a:cs typeface="Arial" charset="0"/>
              </a:rPr>
              <a:t>     		</a:t>
            </a:r>
            <a:r>
              <a:rPr lang="en-US" altLang="en-US" sz="1800" b="1" i="1">
                <a:latin typeface="Comic Sans MS" pitchFamily="66" charset="0"/>
                <a:cs typeface="Arial" charset="0"/>
              </a:rPr>
              <a:t>*Placing white paper behind the straws will help you </a:t>
            </a:r>
          </a:p>
          <a:p>
            <a:r>
              <a:rPr lang="en-US" altLang="en-US" sz="1800" b="1" i="1">
                <a:latin typeface="Comic Sans MS" pitchFamily="66" charset="0"/>
                <a:cs typeface="Arial" charset="0"/>
              </a:rPr>
              <a:t>				see the divisions</a:t>
            </a:r>
          </a:p>
          <a:p>
            <a:endParaRPr lang="en-US" altLang="en-US" sz="1800" b="1" i="1">
              <a:latin typeface="Comic Sans MS" pitchFamily="66" charset="0"/>
            </a:endParaRPr>
          </a:p>
        </p:txBody>
      </p:sp>
      <p:pic>
        <p:nvPicPr>
          <p:cNvPr id="109573" name="Picture 5" descr="MCj0290414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7779544" y="221456"/>
            <a:ext cx="603250" cy="922338"/>
          </a:xfrm>
          <a:prstGeom prst="rect">
            <a:avLst/>
          </a:prstGeom>
          <a:noFill/>
          <a:extLst>
            <a:ext uri="{909E8E84-426E-40DD-AFC4-6F175D3DCCD1}">
              <a14:hiddenFill xmlns:a14="http://schemas.microsoft.com/office/drawing/2010/main">
                <a:solidFill>
                  <a:srgbClr val="FFFFFF"/>
                </a:solidFill>
              </a14:hiddenFill>
            </a:ext>
          </a:extLst>
        </p:spPr>
      </p:pic>
      <p:sp>
        <p:nvSpPr>
          <p:cNvPr id="109574" name="AutoShape 6">
            <a:hlinkClick r:id="rId3" action="ppaction://hlinksldjump" highlightClick="1"/>
          </p:cNvPr>
          <p:cNvSpPr>
            <a:spLocks noChangeArrowheads="1"/>
          </p:cNvSpPr>
          <p:nvPr/>
        </p:nvSpPr>
        <p:spPr bwMode="auto">
          <a:xfrm>
            <a:off x="8077200" y="6019800"/>
            <a:ext cx="457200" cy="457200"/>
          </a:xfrm>
          <a:prstGeom prst="actionButtonReturn">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altLang="en-US" sz="4000">
                <a:latin typeface="Comic Sans MS" pitchFamily="66" charset="0"/>
              </a:rPr>
              <a:t>Layering Liquids - Discussion</a:t>
            </a:r>
          </a:p>
        </p:txBody>
      </p:sp>
      <p:sp>
        <p:nvSpPr>
          <p:cNvPr id="110595" name="Rectangle 3"/>
          <p:cNvSpPr>
            <a:spLocks noGrp="1" noChangeArrowheads="1"/>
          </p:cNvSpPr>
          <p:nvPr>
            <p:ph type="body" idx="1"/>
          </p:nvPr>
        </p:nvSpPr>
        <p:spPr/>
        <p:txBody>
          <a:bodyPr/>
          <a:lstStyle/>
          <a:p>
            <a:pPr marL="533400" indent="-533400">
              <a:lnSpc>
                <a:spcPct val="80000"/>
              </a:lnSpc>
              <a:buFontTx/>
              <a:buAutoNum type="arabicPeriod"/>
            </a:pPr>
            <a:r>
              <a:rPr lang="en-US" altLang="en-US" sz="2400">
                <a:latin typeface="Comic Sans MS" pitchFamily="66" charset="0"/>
              </a:rPr>
              <a:t>Were you capable of layering the four liquids?  If so, what was the correct order from the bottom up?</a:t>
            </a:r>
          </a:p>
          <a:p>
            <a:pPr marL="533400" indent="-533400">
              <a:lnSpc>
                <a:spcPct val="80000"/>
              </a:lnSpc>
              <a:buFontTx/>
              <a:buAutoNum type="arabicPeriod"/>
            </a:pPr>
            <a:r>
              <a:rPr lang="en-US" altLang="en-US" sz="2400">
                <a:latin typeface="Comic Sans MS" pitchFamily="66" charset="0"/>
              </a:rPr>
              <a:t>What difficulties did you experience when performing this activity?</a:t>
            </a:r>
          </a:p>
          <a:p>
            <a:pPr marL="533400" indent="-533400">
              <a:lnSpc>
                <a:spcPct val="80000"/>
              </a:lnSpc>
              <a:buFontTx/>
              <a:buAutoNum type="arabicPeriod"/>
            </a:pPr>
            <a:r>
              <a:rPr lang="en-US" altLang="en-US" sz="2400">
                <a:latin typeface="Comic Sans MS" pitchFamily="66" charset="0"/>
              </a:rPr>
              <a:t>Why do you think the liquids created layers when putting them in the test tube in the correct order?</a:t>
            </a:r>
          </a:p>
          <a:p>
            <a:pPr marL="533400" indent="-533400">
              <a:lnSpc>
                <a:spcPct val="80000"/>
              </a:lnSpc>
              <a:buFontTx/>
              <a:buAutoNum type="arabicPeriod"/>
            </a:pPr>
            <a:r>
              <a:rPr lang="en-US" altLang="en-US" sz="2400">
                <a:latin typeface="Comic Sans MS" pitchFamily="66" charset="0"/>
              </a:rPr>
              <a:t>Because these liquids are miscible, or partially miscible, they did not really create distinct layers.  What do you think it means to be miscible?</a:t>
            </a:r>
          </a:p>
        </p:txBody>
      </p:sp>
      <p:sp>
        <p:nvSpPr>
          <p:cNvPr id="110596" name="AutoShape 4">
            <a:hlinkClick r:id="rId2" action="ppaction://hlinksldjump" highlightClick="1"/>
          </p:cNvPr>
          <p:cNvSpPr>
            <a:spLocks noChangeArrowheads="1"/>
          </p:cNvSpPr>
          <p:nvPr/>
        </p:nvSpPr>
        <p:spPr bwMode="auto">
          <a:xfrm>
            <a:off x="8077200" y="6019800"/>
            <a:ext cx="457200" cy="457200"/>
          </a:xfrm>
          <a:prstGeom prst="actionButtonReturn">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altLang="en-US">
                <a:latin typeface="Comic Sans MS" pitchFamily="66" charset="0"/>
              </a:rPr>
              <a:t>Calculating Density</a:t>
            </a:r>
          </a:p>
        </p:txBody>
      </p:sp>
      <p:sp>
        <p:nvSpPr>
          <p:cNvPr id="107523" name="Rectangle 3"/>
          <p:cNvSpPr>
            <a:spLocks noGrp="1" noChangeArrowheads="1"/>
          </p:cNvSpPr>
          <p:nvPr>
            <p:ph type="body" idx="1"/>
          </p:nvPr>
        </p:nvSpPr>
        <p:spPr>
          <a:xfrm>
            <a:off x="1066800" y="1752600"/>
            <a:ext cx="7620000" cy="1295400"/>
          </a:xfrm>
        </p:spPr>
        <p:txBody>
          <a:bodyPr/>
          <a:lstStyle/>
          <a:p>
            <a:r>
              <a:rPr lang="en-US" altLang="en-US">
                <a:latin typeface="Comic Sans MS" pitchFamily="66" charset="0"/>
              </a:rPr>
              <a:t>Density can be calculated by dividing the mass of an object by its volume </a:t>
            </a:r>
          </a:p>
        </p:txBody>
      </p:sp>
      <p:sp>
        <p:nvSpPr>
          <p:cNvPr id="107525" name="AutoShape 5">
            <a:hlinkClick r:id="rId2" action="ppaction://hlinksldjump" highlightClick="1"/>
          </p:cNvPr>
          <p:cNvSpPr>
            <a:spLocks noChangeArrowheads="1"/>
          </p:cNvSpPr>
          <p:nvPr/>
        </p:nvSpPr>
        <p:spPr bwMode="auto">
          <a:xfrm>
            <a:off x="8077200" y="6019800"/>
            <a:ext cx="457200" cy="457200"/>
          </a:xfrm>
          <a:prstGeom prst="actionButtonReturn">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526" name="Text Box 6"/>
          <p:cNvSpPr txBox="1">
            <a:spLocks noChangeArrowheads="1"/>
          </p:cNvSpPr>
          <p:nvPr/>
        </p:nvSpPr>
        <p:spPr bwMode="auto">
          <a:xfrm>
            <a:off x="2133600" y="3733800"/>
            <a:ext cx="987425" cy="8318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D = </a:t>
            </a:r>
            <a:r>
              <a:rPr lang="en-US" altLang="en-US" u="sng"/>
              <a:t>m</a:t>
            </a:r>
          </a:p>
          <a:p>
            <a:r>
              <a:rPr lang="en-US" altLang="en-US"/>
              <a:t>      V</a:t>
            </a:r>
          </a:p>
        </p:txBody>
      </p:sp>
      <p:sp>
        <p:nvSpPr>
          <p:cNvPr id="107527" name="Rectangle 7"/>
          <p:cNvSpPr>
            <a:spLocks noChangeArrowheads="1"/>
          </p:cNvSpPr>
          <p:nvPr/>
        </p:nvSpPr>
        <p:spPr bwMode="auto">
          <a:xfrm>
            <a:off x="3886200" y="3124200"/>
            <a:ext cx="4800600" cy="1981200"/>
          </a:xfrm>
          <a:prstGeom prst="rect">
            <a:avLst/>
          </a:prstGeom>
          <a:noFill/>
          <a:ln w="38100" cmpd="dbl">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har char="•"/>
              <a:defRPr sz="3200">
                <a:solidFill>
                  <a:schemeClr val="tx1"/>
                </a:solidFill>
                <a:latin typeface="Times New Roman" pitchFamily="18" charset="0"/>
              </a:defRPr>
            </a:lvl1pPr>
            <a:lvl2pPr marL="742950" indent="-285750" algn="l">
              <a:spcBef>
                <a:spcPct val="20000"/>
              </a:spcBef>
              <a:buChar char="–"/>
              <a:defRPr sz="2800">
                <a:solidFill>
                  <a:schemeClr val="tx1"/>
                </a:solidFill>
                <a:latin typeface="Times New Roman" pitchFamily="18" charset="0"/>
              </a:defRPr>
            </a:lvl2pPr>
            <a:lvl3pPr marL="1143000" indent="-228600" algn="l">
              <a:spcBef>
                <a:spcPct val="20000"/>
              </a:spcBef>
              <a:buChar char="•"/>
              <a:defRPr sz="2400">
                <a:solidFill>
                  <a:schemeClr val="tx1"/>
                </a:solidFill>
                <a:latin typeface="Times New Roman" pitchFamily="18" charset="0"/>
              </a:defRPr>
            </a:lvl3pPr>
            <a:lvl4pPr marL="1600200" indent="-228600" algn="l">
              <a:spcBef>
                <a:spcPct val="20000"/>
              </a:spcBef>
              <a:buChar char="–"/>
              <a:defRPr sz="2000">
                <a:solidFill>
                  <a:schemeClr val="tx1"/>
                </a:solidFill>
                <a:latin typeface="Times New Roman" pitchFamily="18" charset="0"/>
              </a:defRPr>
            </a:lvl4pPr>
            <a:lvl5pPr marL="2057400" indent="-228600" algn="l">
              <a:spcBef>
                <a:spcPct val="20000"/>
              </a:spcBef>
              <a:buChar char="»"/>
              <a:defRPr sz="2000">
                <a:solidFill>
                  <a:schemeClr val="tx1"/>
                </a:solidFill>
                <a:latin typeface="Times New Roman" pitchFamily="18" charset="0"/>
              </a:defRPr>
            </a:lvl5pPr>
            <a:lvl6pPr marL="2514600" indent="-228600" fontAlgn="base">
              <a:spcBef>
                <a:spcPct val="20000"/>
              </a:spcBef>
              <a:spcAft>
                <a:spcPct val="0"/>
              </a:spcAft>
              <a:buChar char="»"/>
              <a:defRPr sz="2000">
                <a:solidFill>
                  <a:schemeClr val="tx1"/>
                </a:solidFill>
                <a:latin typeface="Times New Roman" pitchFamily="18" charset="0"/>
              </a:defRPr>
            </a:lvl6pPr>
            <a:lvl7pPr marL="2971800" indent="-228600" fontAlgn="base">
              <a:spcBef>
                <a:spcPct val="20000"/>
              </a:spcBef>
              <a:spcAft>
                <a:spcPct val="0"/>
              </a:spcAft>
              <a:buChar char="»"/>
              <a:defRPr sz="2000">
                <a:solidFill>
                  <a:schemeClr val="tx1"/>
                </a:solidFill>
                <a:latin typeface="Times New Roman" pitchFamily="18" charset="0"/>
              </a:defRPr>
            </a:lvl7pPr>
            <a:lvl8pPr marL="3429000" indent="-228600" fontAlgn="base">
              <a:spcBef>
                <a:spcPct val="20000"/>
              </a:spcBef>
              <a:spcAft>
                <a:spcPct val="0"/>
              </a:spcAft>
              <a:buChar char="»"/>
              <a:defRPr sz="2000">
                <a:solidFill>
                  <a:schemeClr val="tx1"/>
                </a:solidFill>
                <a:latin typeface="Times New Roman" pitchFamily="18" charset="0"/>
              </a:defRPr>
            </a:lvl8pPr>
            <a:lvl9pPr marL="3886200" indent="-228600" fontAlgn="base">
              <a:spcBef>
                <a:spcPct val="20000"/>
              </a:spcBef>
              <a:spcAft>
                <a:spcPct val="0"/>
              </a:spcAft>
              <a:buChar char="»"/>
              <a:defRPr sz="2000">
                <a:solidFill>
                  <a:schemeClr val="tx1"/>
                </a:solidFill>
                <a:latin typeface="Times New Roman" pitchFamily="18" charset="0"/>
              </a:defRPr>
            </a:lvl9pPr>
          </a:lstStyle>
          <a:p>
            <a:pPr algn="ctr">
              <a:buFontTx/>
              <a:buNone/>
            </a:pPr>
            <a:r>
              <a:rPr lang="en-US" altLang="en-US" sz="2000" u="sng">
                <a:latin typeface="Comic Sans MS" pitchFamily="66" charset="0"/>
              </a:rPr>
              <a:t>Sample Problem</a:t>
            </a:r>
          </a:p>
          <a:p>
            <a:pPr algn="ctr">
              <a:buFontTx/>
              <a:buNone/>
            </a:pPr>
            <a:r>
              <a:rPr lang="en-US" altLang="en-US" sz="2000">
                <a:latin typeface="Comic Sans MS" pitchFamily="66" charset="0"/>
              </a:rPr>
              <a:t>Timothy found a solid metal block</a:t>
            </a:r>
          </a:p>
          <a:p>
            <a:pPr algn="ctr">
              <a:buFontTx/>
              <a:buNone/>
            </a:pPr>
            <a:r>
              <a:rPr lang="en-US" altLang="en-US" sz="2000">
                <a:latin typeface="Comic Sans MS" pitchFamily="66" charset="0"/>
              </a:rPr>
              <a:t>that has a mass of 100 grams and </a:t>
            </a:r>
          </a:p>
          <a:p>
            <a:pPr algn="ctr">
              <a:buFontTx/>
              <a:buNone/>
            </a:pPr>
            <a:r>
              <a:rPr lang="en-US" altLang="en-US" sz="2000">
                <a:latin typeface="Comic Sans MS" pitchFamily="66" charset="0"/>
              </a:rPr>
              <a:t>a volume of 25 cm</a:t>
            </a:r>
            <a:r>
              <a:rPr lang="en-US" altLang="en-US" sz="2000" baseline="30000">
                <a:latin typeface="Comic Sans MS" pitchFamily="66" charset="0"/>
              </a:rPr>
              <a:t>3</a:t>
            </a:r>
            <a:r>
              <a:rPr lang="en-US" altLang="en-US" sz="2000">
                <a:latin typeface="Comic Sans MS" pitchFamily="66" charset="0"/>
              </a:rPr>
              <a:t>. What would be</a:t>
            </a:r>
          </a:p>
          <a:p>
            <a:pPr algn="ctr">
              <a:buFontTx/>
              <a:buNone/>
            </a:pPr>
            <a:r>
              <a:rPr lang="en-US" altLang="en-US" sz="2000">
                <a:latin typeface="Comic Sans MS" pitchFamily="66" charset="0"/>
              </a:rPr>
              <a:t>the density of the block? </a:t>
            </a:r>
          </a:p>
        </p:txBody>
      </p:sp>
      <p:sp>
        <p:nvSpPr>
          <p:cNvPr id="107528" name="Oval 8"/>
          <p:cNvSpPr>
            <a:spLocks noChangeArrowheads="1"/>
          </p:cNvSpPr>
          <p:nvPr/>
        </p:nvSpPr>
        <p:spPr bwMode="auto">
          <a:xfrm>
            <a:off x="6477000" y="3886200"/>
            <a:ext cx="1295400" cy="381000"/>
          </a:xfrm>
          <a:prstGeom prst="ellipse">
            <a:avLst/>
          </a:prstGeom>
          <a:noFill/>
          <a:ln w="25400" cap="rnd">
            <a:solidFill>
              <a:srgbClr val="FF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529" name="Line 9"/>
          <p:cNvSpPr>
            <a:spLocks noChangeShapeType="1"/>
          </p:cNvSpPr>
          <p:nvPr/>
        </p:nvSpPr>
        <p:spPr bwMode="auto">
          <a:xfrm>
            <a:off x="3048000" y="3962400"/>
            <a:ext cx="3352800" cy="76200"/>
          </a:xfrm>
          <a:prstGeom prst="line">
            <a:avLst/>
          </a:prstGeom>
          <a:noFill/>
          <a:ln w="2857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7530" name="Line 10"/>
          <p:cNvSpPr>
            <a:spLocks noChangeShapeType="1"/>
          </p:cNvSpPr>
          <p:nvPr/>
        </p:nvSpPr>
        <p:spPr bwMode="auto">
          <a:xfrm>
            <a:off x="2971800" y="4267200"/>
            <a:ext cx="2590800" cy="152400"/>
          </a:xfrm>
          <a:prstGeom prst="line">
            <a:avLst/>
          </a:prstGeom>
          <a:noFill/>
          <a:ln w="2857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07531" name="Oval 11"/>
          <p:cNvSpPr>
            <a:spLocks noChangeArrowheads="1"/>
          </p:cNvSpPr>
          <p:nvPr/>
        </p:nvSpPr>
        <p:spPr bwMode="auto">
          <a:xfrm>
            <a:off x="5486400" y="4267200"/>
            <a:ext cx="1066800" cy="381000"/>
          </a:xfrm>
          <a:prstGeom prst="ellipse">
            <a:avLst/>
          </a:prstGeom>
          <a:noFill/>
          <a:ln w="25400" cap="rnd">
            <a:solidFill>
              <a:srgbClr val="FF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7534" name="Text Box 14"/>
          <p:cNvSpPr txBox="1">
            <a:spLocks noChangeArrowheads="1"/>
          </p:cNvSpPr>
          <p:nvPr/>
        </p:nvSpPr>
        <p:spPr bwMode="auto">
          <a:xfrm>
            <a:off x="2667000" y="5410200"/>
            <a:ext cx="3581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en-US" sz="3200"/>
              <a:t>D =                = </a:t>
            </a:r>
            <a:endParaRPr lang="en-US" altLang="en-US" sz="3200" u="sng"/>
          </a:p>
          <a:p>
            <a:pPr algn="l"/>
            <a:r>
              <a:rPr lang="en-US" altLang="en-US" sz="3200"/>
              <a:t>      </a:t>
            </a:r>
          </a:p>
        </p:txBody>
      </p:sp>
      <p:sp>
        <p:nvSpPr>
          <p:cNvPr id="107535" name="Text Box 15"/>
          <p:cNvSpPr txBox="1">
            <a:spLocks noChangeArrowheads="1"/>
          </p:cNvSpPr>
          <p:nvPr/>
        </p:nvSpPr>
        <p:spPr bwMode="auto">
          <a:xfrm>
            <a:off x="3492500" y="5359400"/>
            <a:ext cx="1754188"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600" u="sng"/>
              <a:t>100 grams</a:t>
            </a:r>
          </a:p>
        </p:txBody>
      </p:sp>
      <p:sp>
        <p:nvSpPr>
          <p:cNvPr id="107536" name="Text Box 16"/>
          <p:cNvSpPr txBox="1">
            <a:spLocks noChangeArrowheads="1"/>
          </p:cNvSpPr>
          <p:nvPr/>
        </p:nvSpPr>
        <p:spPr bwMode="auto">
          <a:xfrm>
            <a:off x="3686175" y="5673725"/>
            <a:ext cx="12446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600"/>
              <a:t>25 cm</a:t>
            </a:r>
            <a:r>
              <a:rPr lang="en-US" altLang="en-US" sz="2600" baseline="30000"/>
              <a:t>3</a:t>
            </a:r>
          </a:p>
        </p:txBody>
      </p:sp>
      <p:sp>
        <p:nvSpPr>
          <p:cNvPr id="107537" name="Text Box 17"/>
          <p:cNvSpPr txBox="1">
            <a:spLocks noChangeArrowheads="1"/>
          </p:cNvSpPr>
          <p:nvPr/>
        </p:nvSpPr>
        <p:spPr bwMode="auto">
          <a:xfrm>
            <a:off x="5638800" y="5354638"/>
            <a:ext cx="1501775" cy="88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600"/>
              <a:t>4 </a:t>
            </a:r>
            <a:r>
              <a:rPr lang="en-US" altLang="en-US" sz="2600" u="sng"/>
              <a:t>grams </a:t>
            </a:r>
          </a:p>
          <a:p>
            <a:r>
              <a:rPr lang="en-US" altLang="en-US" sz="2600"/>
              <a:t>cm</a:t>
            </a:r>
            <a:r>
              <a:rPr lang="en-US" altLang="en-US" sz="2600" baseline="30000"/>
              <a:t>3</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07522"/>
                                        </p:tgtEl>
                                        <p:attrNameLst>
                                          <p:attrName>style.visibility</p:attrName>
                                        </p:attrNameLst>
                                      </p:cBhvr>
                                      <p:to>
                                        <p:strVal val="visible"/>
                                      </p:to>
                                    </p:set>
                                    <p:animEffect transition="in" filter="fade">
                                      <p:cBhvr>
                                        <p:cTn id="7" dur="1000"/>
                                        <p:tgtEl>
                                          <p:spTgt spid="107522"/>
                                        </p:tgtEl>
                                      </p:cBhvr>
                                    </p:animEffect>
                                    <p:anim calcmode="lin" valueType="num">
                                      <p:cBhvr>
                                        <p:cTn id="8" dur="1000" fill="hold"/>
                                        <p:tgtEl>
                                          <p:spTgt spid="107522"/>
                                        </p:tgtEl>
                                        <p:attrNameLst>
                                          <p:attrName>ppt_x</p:attrName>
                                        </p:attrNameLst>
                                      </p:cBhvr>
                                      <p:tavLst>
                                        <p:tav tm="0">
                                          <p:val>
                                            <p:strVal val="#ppt_x"/>
                                          </p:val>
                                        </p:tav>
                                        <p:tav tm="100000">
                                          <p:val>
                                            <p:strVal val="#ppt_x"/>
                                          </p:val>
                                        </p:tav>
                                      </p:tavLst>
                                    </p:anim>
                                    <p:anim calcmode="lin" valueType="num">
                                      <p:cBhvr>
                                        <p:cTn id="9" dur="898" decel="100000" fill="hold"/>
                                        <p:tgtEl>
                                          <p:spTgt spid="107522"/>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07522"/>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07523">
                                            <p:txEl>
                                              <p:pRg st="0" end="0"/>
                                            </p:txEl>
                                          </p:spTgt>
                                        </p:tgtEl>
                                        <p:attrNameLst>
                                          <p:attrName>style.visibility</p:attrName>
                                        </p:attrNameLst>
                                      </p:cBhvr>
                                      <p:to>
                                        <p:strVal val="visible"/>
                                      </p:to>
                                    </p:set>
                                    <p:animEffect transition="in" filter="fade">
                                      <p:cBhvr>
                                        <p:cTn id="15" dur="1000"/>
                                        <p:tgtEl>
                                          <p:spTgt spid="107523">
                                            <p:txEl>
                                              <p:pRg st="0" end="0"/>
                                            </p:txEl>
                                          </p:spTgt>
                                        </p:tgtEl>
                                      </p:cBhvr>
                                    </p:animEffect>
                                    <p:anim calcmode="lin" valueType="num">
                                      <p:cBhvr>
                                        <p:cTn id="16" dur="1000" fill="hold"/>
                                        <p:tgtEl>
                                          <p:spTgt spid="107523">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0752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07523">
                                            <p:txEl>
                                              <p:pRg st="0" end="0"/>
                                            </p:txEl>
                                          </p:spTgt>
                                        </p:tgtEl>
                                        <p:attrNameLst>
                                          <p:attrName>ppt_y</p:attrName>
                                        </p:attrNameLst>
                                      </p:cBhvr>
                                      <p:tavLst>
                                        <p:tav tm="0">
                                          <p:val>
                                            <p:strVal val="#ppt_y-.03"/>
                                          </p:val>
                                        </p:tav>
                                        <p:tav tm="100000">
                                          <p:val>
                                            <p:strVal val="#ppt_y"/>
                                          </p:val>
                                        </p:tav>
                                      </p:tavLst>
                                    </p:anim>
                                  </p:childTnLst>
                                </p:cTn>
                              </p:par>
                            </p:childTnLst>
                          </p:cTn>
                        </p:par>
                        <p:par>
                          <p:cTn id="19" fill="hold" nodeType="afterGroup">
                            <p:stCondLst>
                              <p:cond delay="1000"/>
                            </p:stCondLst>
                            <p:childTnLst>
                              <p:par>
                                <p:cTn id="20" presetID="4" presetClass="entr" presetSubtype="16" fill="hold" grpId="0" nodeType="afterEffect">
                                  <p:stCondLst>
                                    <p:cond delay="0"/>
                                  </p:stCondLst>
                                  <p:childTnLst>
                                    <p:set>
                                      <p:cBhvr>
                                        <p:cTn id="21" dur="1" fill="hold">
                                          <p:stCondLst>
                                            <p:cond delay="0"/>
                                          </p:stCondLst>
                                        </p:cTn>
                                        <p:tgtEl>
                                          <p:spTgt spid="107526"/>
                                        </p:tgtEl>
                                        <p:attrNameLst>
                                          <p:attrName>style.visibility</p:attrName>
                                        </p:attrNameLst>
                                      </p:cBhvr>
                                      <p:to>
                                        <p:strVal val="visible"/>
                                      </p:to>
                                    </p:set>
                                    <p:animEffect transition="in" filter="box(in)">
                                      <p:cBhvr>
                                        <p:cTn id="22" dur="500"/>
                                        <p:tgtEl>
                                          <p:spTgt spid="10752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107527">
                                            <p:bg/>
                                          </p:spTgt>
                                        </p:tgtEl>
                                        <p:attrNameLst>
                                          <p:attrName>style.visibility</p:attrName>
                                        </p:attrNameLst>
                                      </p:cBhvr>
                                      <p:to>
                                        <p:strVal val="visible"/>
                                      </p:to>
                                    </p:set>
                                    <p:animEffect transition="in" filter="fade">
                                      <p:cBhvr>
                                        <p:cTn id="27" dur="1000"/>
                                        <p:tgtEl>
                                          <p:spTgt spid="107527">
                                            <p:bg/>
                                          </p:spTgt>
                                        </p:tgtEl>
                                      </p:cBhvr>
                                    </p:animEffect>
                                    <p:anim calcmode="lin" valueType="num">
                                      <p:cBhvr>
                                        <p:cTn id="28" dur="1000" fill="hold"/>
                                        <p:tgtEl>
                                          <p:spTgt spid="107527">
                                            <p:bg/>
                                          </p:spTgt>
                                        </p:tgtEl>
                                        <p:attrNameLst>
                                          <p:attrName>ppt_x</p:attrName>
                                        </p:attrNameLst>
                                      </p:cBhvr>
                                      <p:tavLst>
                                        <p:tav tm="0">
                                          <p:val>
                                            <p:strVal val="#ppt_x"/>
                                          </p:val>
                                        </p:tav>
                                        <p:tav tm="100000">
                                          <p:val>
                                            <p:strVal val="#ppt_x"/>
                                          </p:val>
                                        </p:tav>
                                      </p:tavLst>
                                    </p:anim>
                                    <p:anim calcmode="lin" valueType="num">
                                      <p:cBhvr>
                                        <p:cTn id="29" dur="898" decel="100000" fill="hold"/>
                                        <p:tgtEl>
                                          <p:spTgt spid="107527">
                                            <p:bg/>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107527">
                                            <p:bg/>
                                          </p:spTgt>
                                        </p:tgtEl>
                                        <p:attrNameLst>
                                          <p:attrName>ppt_y</p:attrName>
                                        </p:attrNameLst>
                                      </p:cBhvr>
                                      <p:tavLst>
                                        <p:tav tm="0">
                                          <p:val>
                                            <p:strVal val="#ppt_y-.03"/>
                                          </p:val>
                                        </p:tav>
                                        <p:tav tm="100000">
                                          <p:val>
                                            <p:strVal val="#ppt_y"/>
                                          </p:val>
                                        </p:tav>
                                      </p:tavLst>
                                    </p:anim>
                                  </p:childTnLst>
                                </p:cTn>
                              </p:par>
                            </p:childTnLst>
                          </p:cTn>
                        </p:par>
                        <p:par>
                          <p:cTn id="31" fill="hold" nodeType="afterGroup">
                            <p:stCondLst>
                              <p:cond delay="1000"/>
                            </p:stCondLst>
                            <p:childTnLst>
                              <p:par>
                                <p:cTn id="32" presetID="37" presetClass="entr" presetSubtype="0" fill="hold" grpId="0" nodeType="afterEffect">
                                  <p:stCondLst>
                                    <p:cond delay="0"/>
                                  </p:stCondLst>
                                  <p:childTnLst>
                                    <p:set>
                                      <p:cBhvr>
                                        <p:cTn id="33" dur="1" fill="hold">
                                          <p:stCondLst>
                                            <p:cond delay="0"/>
                                          </p:stCondLst>
                                        </p:cTn>
                                        <p:tgtEl>
                                          <p:spTgt spid="107527">
                                            <p:txEl>
                                              <p:pRg st="0" end="0"/>
                                            </p:txEl>
                                          </p:spTgt>
                                        </p:tgtEl>
                                        <p:attrNameLst>
                                          <p:attrName>style.visibility</p:attrName>
                                        </p:attrNameLst>
                                      </p:cBhvr>
                                      <p:to>
                                        <p:strVal val="visible"/>
                                      </p:to>
                                    </p:set>
                                    <p:animEffect transition="in" filter="fade">
                                      <p:cBhvr>
                                        <p:cTn id="34" dur="1000"/>
                                        <p:tgtEl>
                                          <p:spTgt spid="107527">
                                            <p:txEl>
                                              <p:pRg st="0" end="0"/>
                                            </p:txEl>
                                          </p:spTgt>
                                        </p:tgtEl>
                                      </p:cBhvr>
                                    </p:animEffect>
                                    <p:anim calcmode="lin" valueType="num">
                                      <p:cBhvr>
                                        <p:cTn id="35" dur="1000" fill="hold"/>
                                        <p:tgtEl>
                                          <p:spTgt spid="107527">
                                            <p:txEl>
                                              <p:pRg st="0" end="0"/>
                                            </p:txEl>
                                          </p:spTgt>
                                        </p:tgtEl>
                                        <p:attrNameLst>
                                          <p:attrName>ppt_x</p:attrName>
                                        </p:attrNameLst>
                                      </p:cBhvr>
                                      <p:tavLst>
                                        <p:tav tm="0">
                                          <p:val>
                                            <p:strVal val="#ppt_x"/>
                                          </p:val>
                                        </p:tav>
                                        <p:tav tm="100000">
                                          <p:val>
                                            <p:strVal val="#ppt_x"/>
                                          </p:val>
                                        </p:tav>
                                      </p:tavLst>
                                    </p:anim>
                                    <p:anim calcmode="lin" valueType="num">
                                      <p:cBhvr>
                                        <p:cTn id="36" dur="898" decel="100000" fill="hold"/>
                                        <p:tgtEl>
                                          <p:spTgt spid="107527">
                                            <p:txEl>
                                              <p:pRg st="0" end="0"/>
                                            </p:txEl>
                                          </p:spTgt>
                                        </p:tgtEl>
                                        <p:attrNameLst>
                                          <p:attrName>ppt_y</p:attrName>
                                        </p:attrNameLst>
                                      </p:cBhvr>
                                      <p:tavLst>
                                        <p:tav tm="0">
                                          <p:val>
                                            <p:strVal val="#ppt_y+1"/>
                                          </p:val>
                                        </p:tav>
                                        <p:tav tm="100000">
                                          <p:val>
                                            <p:strVal val="#ppt_y-.03"/>
                                          </p:val>
                                        </p:tav>
                                      </p:tavLst>
                                    </p:anim>
                                    <p:anim calcmode="lin" valueType="num">
                                      <p:cBhvr>
                                        <p:cTn id="37" dur="100" accel="100000" fill="hold">
                                          <p:stCondLst>
                                            <p:cond delay="898"/>
                                          </p:stCondLst>
                                        </p:cTn>
                                        <p:tgtEl>
                                          <p:spTgt spid="107527">
                                            <p:txEl>
                                              <p:pRg st="0" end="0"/>
                                            </p:txEl>
                                          </p:spTgt>
                                        </p:tgtEl>
                                        <p:attrNameLst>
                                          <p:attrName>ppt_y</p:attrName>
                                        </p:attrNameLst>
                                      </p:cBhvr>
                                      <p:tavLst>
                                        <p:tav tm="0">
                                          <p:val>
                                            <p:strVal val="#ppt_y-.03"/>
                                          </p:val>
                                        </p:tav>
                                        <p:tav tm="100000">
                                          <p:val>
                                            <p:strVal val="#ppt_y"/>
                                          </p:val>
                                        </p:tav>
                                      </p:tavLst>
                                    </p:anim>
                                  </p:childTnLst>
                                </p:cTn>
                              </p:par>
                            </p:childTnLst>
                          </p:cTn>
                        </p:par>
                        <p:par>
                          <p:cTn id="38" fill="hold" nodeType="afterGroup">
                            <p:stCondLst>
                              <p:cond delay="2000"/>
                            </p:stCondLst>
                            <p:childTnLst>
                              <p:par>
                                <p:cTn id="39" presetID="37" presetClass="entr" presetSubtype="0" fill="hold" grpId="0" nodeType="afterEffect">
                                  <p:stCondLst>
                                    <p:cond delay="0"/>
                                  </p:stCondLst>
                                  <p:childTnLst>
                                    <p:set>
                                      <p:cBhvr>
                                        <p:cTn id="40" dur="1" fill="hold">
                                          <p:stCondLst>
                                            <p:cond delay="0"/>
                                          </p:stCondLst>
                                        </p:cTn>
                                        <p:tgtEl>
                                          <p:spTgt spid="107527">
                                            <p:txEl>
                                              <p:pRg st="1" end="1"/>
                                            </p:txEl>
                                          </p:spTgt>
                                        </p:tgtEl>
                                        <p:attrNameLst>
                                          <p:attrName>style.visibility</p:attrName>
                                        </p:attrNameLst>
                                      </p:cBhvr>
                                      <p:to>
                                        <p:strVal val="visible"/>
                                      </p:to>
                                    </p:set>
                                    <p:animEffect transition="in" filter="fade">
                                      <p:cBhvr>
                                        <p:cTn id="41" dur="1000"/>
                                        <p:tgtEl>
                                          <p:spTgt spid="107527">
                                            <p:txEl>
                                              <p:pRg st="1" end="1"/>
                                            </p:txEl>
                                          </p:spTgt>
                                        </p:tgtEl>
                                      </p:cBhvr>
                                    </p:animEffect>
                                    <p:anim calcmode="lin" valueType="num">
                                      <p:cBhvr>
                                        <p:cTn id="42" dur="1000" fill="hold"/>
                                        <p:tgtEl>
                                          <p:spTgt spid="107527">
                                            <p:txEl>
                                              <p:pRg st="1" end="1"/>
                                            </p:txEl>
                                          </p:spTgt>
                                        </p:tgtEl>
                                        <p:attrNameLst>
                                          <p:attrName>ppt_x</p:attrName>
                                        </p:attrNameLst>
                                      </p:cBhvr>
                                      <p:tavLst>
                                        <p:tav tm="0">
                                          <p:val>
                                            <p:strVal val="#ppt_x"/>
                                          </p:val>
                                        </p:tav>
                                        <p:tav tm="100000">
                                          <p:val>
                                            <p:strVal val="#ppt_x"/>
                                          </p:val>
                                        </p:tav>
                                      </p:tavLst>
                                    </p:anim>
                                    <p:anim calcmode="lin" valueType="num">
                                      <p:cBhvr>
                                        <p:cTn id="43" dur="898" decel="100000" fill="hold"/>
                                        <p:tgtEl>
                                          <p:spTgt spid="107527">
                                            <p:txEl>
                                              <p:pRg st="1" end="1"/>
                                            </p:txEl>
                                          </p:spTgt>
                                        </p:tgtEl>
                                        <p:attrNameLst>
                                          <p:attrName>ppt_y</p:attrName>
                                        </p:attrNameLst>
                                      </p:cBhvr>
                                      <p:tavLst>
                                        <p:tav tm="0">
                                          <p:val>
                                            <p:strVal val="#ppt_y+1"/>
                                          </p:val>
                                        </p:tav>
                                        <p:tav tm="100000">
                                          <p:val>
                                            <p:strVal val="#ppt_y-.03"/>
                                          </p:val>
                                        </p:tav>
                                      </p:tavLst>
                                    </p:anim>
                                    <p:anim calcmode="lin" valueType="num">
                                      <p:cBhvr>
                                        <p:cTn id="44" dur="100" accel="100000" fill="hold">
                                          <p:stCondLst>
                                            <p:cond delay="898"/>
                                          </p:stCondLst>
                                        </p:cTn>
                                        <p:tgtEl>
                                          <p:spTgt spid="107527">
                                            <p:txEl>
                                              <p:pRg st="1" end="1"/>
                                            </p:txEl>
                                          </p:spTgt>
                                        </p:tgtEl>
                                        <p:attrNameLst>
                                          <p:attrName>ppt_y</p:attrName>
                                        </p:attrNameLst>
                                      </p:cBhvr>
                                      <p:tavLst>
                                        <p:tav tm="0">
                                          <p:val>
                                            <p:strVal val="#ppt_y-.03"/>
                                          </p:val>
                                        </p:tav>
                                        <p:tav tm="100000">
                                          <p:val>
                                            <p:strVal val="#ppt_y"/>
                                          </p:val>
                                        </p:tav>
                                      </p:tavLst>
                                    </p:anim>
                                  </p:childTnLst>
                                </p:cTn>
                              </p:par>
                            </p:childTnLst>
                          </p:cTn>
                        </p:par>
                        <p:par>
                          <p:cTn id="45" fill="hold" nodeType="afterGroup">
                            <p:stCondLst>
                              <p:cond delay="3000"/>
                            </p:stCondLst>
                            <p:childTnLst>
                              <p:par>
                                <p:cTn id="46" presetID="37" presetClass="entr" presetSubtype="0" fill="hold" grpId="0" nodeType="afterEffect">
                                  <p:stCondLst>
                                    <p:cond delay="0"/>
                                  </p:stCondLst>
                                  <p:childTnLst>
                                    <p:set>
                                      <p:cBhvr>
                                        <p:cTn id="47" dur="1" fill="hold">
                                          <p:stCondLst>
                                            <p:cond delay="0"/>
                                          </p:stCondLst>
                                        </p:cTn>
                                        <p:tgtEl>
                                          <p:spTgt spid="107527">
                                            <p:txEl>
                                              <p:pRg st="2" end="2"/>
                                            </p:txEl>
                                          </p:spTgt>
                                        </p:tgtEl>
                                        <p:attrNameLst>
                                          <p:attrName>style.visibility</p:attrName>
                                        </p:attrNameLst>
                                      </p:cBhvr>
                                      <p:to>
                                        <p:strVal val="visible"/>
                                      </p:to>
                                    </p:set>
                                    <p:animEffect transition="in" filter="fade">
                                      <p:cBhvr>
                                        <p:cTn id="48" dur="1000"/>
                                        <p:tgtEl>
                                          <p:spTgt spid="107527">
                                            <p:txEl>
                                              <p:pRg st="2" end="2"/>
                                            </p:txEl>
                                          </p:spTgt>
                                        </p:tgtEl>
                                      </p:cBhvr>
                                    </p:animEffect>
                                    <p:anim calcmode="lin" valueType="num">
                                      <p:cBhvr>
                                        <p:cTn id="49" dur="1000" fill="hold"/>
                                        <p:tgtEl>
                                          <p:spTgt spid="107527">
                                            <p:txEl>
                                              <p:pRg st="2" end="2"/>
                                            </p:txEl>
                                          </p:spTgt>
                                        </p:tgtEl>
                                        <p:attrNameLst>
                                          <p:attrName>ppt_x</p:attrName>
                                        </p:attrNameLst>
                                      </p:cBhvr>
                                      <p:tavLst>
                                        <p:tav tm="0">
                                          <p:val>
                                            <p:strVal val="#ppt_x"/>
                                          </p:val>
                                        </p:tav>
                                        <p:tav tm="100000">
                                          <p:val>
                                            <p:strVal val="#ppt_x"/>
                                          </p:val>
                                        </p:tav>
                                      </p:tavLst>
                                    </p:anim>
                                    <p:anim calcmode="lin" valueType="num">
                                      <p:cBhvr>
                                        <p:cTn id="50" dur="898" decel="100000" fill="hold"/>
                                        <p:tgtEl>
                                          <p:spTgt spid="107527">
                                            <p:txEl>
                                              <p:pRg st="2" end="2"/>
                                            </p:txEl>
                                          </p:spTgt>
                                        </p:tgtEl>
                                        <p:attrNameLst>
                                          <p:attrName>ppt_y</p:attrName>
                                        </p:attrNameLst>
                                      </p:cBhvr>
                                      <p:tavLst>
                                        <p:tav tm="0">
                                          <p:val>
                                            <p:strVal val="#ppt_y+1"/>
                                          </p:val>
                                        </p:tav>
                                        <p:tav tm="100000">
                                          <p:val>
                                            <p:strVal val="#ppt_y-.03"/>
                                          </p:val>
                                        </p:tav>
                                      </p:tavLst>
                                    </p:anim>
                                    <p:anim calcmode="lin" valueType="num">
                                      <p:cBhvr>
                                        <p:cTn id="51" dur="100" accel="100000" fill="hold">
                                          <p:stCondLst>
                                            <p:cond delay="898"/>
                                          </p:stCondLst>
                                        </p:cTn>
                                        <p:tgtEl>
                                          <p:spTgt spid="107527">
                                            <p:txEl>
                                              <p:pRg st="2" end="2"/>
                                            </p:txEl>
                                          </p:spTgt>
                                        </p:tgtEl>
                                        <p:attrNameLst>
                                          <p:attrName>ppt_y</p:attrName>
                                        </p:attrNameLst>
                                      </p:cBhvr>
                                      <p:tavLst>
                                        <p:tav tm="0">
                                          <p:val>
                                            <p:strVal val="#ppt_y-.03"/>
                                          </p:val>
                                        </p:tav>
                                        <p:tav tm="100000">
                                          <p:val>
                                            <p:strVal val="#ppt_y"/>
                                          </p:val>
                                        </p:tav>
                                      </p:tavLst>
                                    </p:anim>
                                  </p:childTnLst>
                                </p:cTn>
                              </p:par>
                            </p:childTnLst>
                          </p:cTn>
                        </p:par>
                        <p:par>
                          <p:cTn id="52" fill="hold" nodeType="afterGroup">
                            <p:stCondLst>
                              <p:cond delay="4000"/>
                            </p:stCondLst>
                            <p:childTnLst>
                              <p:par>
                                <p:cTn id="53" presetID="37" presetClass="entr" presetSubtype="0" fill="hold" grpId="0" nodeType="afterEffect">
                                  <p:stCondLst>
                                    <p:cond delay="0"/>
                                  </p:stCondLst>
                                  <p:childTnLst>
                                    <p:set>
                                      <p:cBhvr>
                                        <p:cTn id="54" dur="1" fill="hold">
                                          <p:stCondLst>
                                            <p:cond delay="0"/>
                                          </p:stCondLst>
                                        </p:cTn>
                                        <p:tgtEl>
                                          <p:spTgt spid="107527">
                                            <p:txEl>
                                              <p:pRg st="3" end="3"/>
                                            </p:txEl>
                                          </p:spTgt>
                                        </p:tgtEl>
                                        <p:attrNameLst>
                                          <p:attrName>style.visibility</p:attrName>
                                        </p:attrNameLst>
                                      </p:cBhvr>
                                      <p:to>
                                        <p:strVal val="visible"/>
                                      </p:to>
                                    </p:set>
                                    <p:animEffect transition="in" filter="fade">
                                      <p:cBhvr>
                                        <p:cTn id="55" dur="1000"/>
                                        <p:tgtEl>
                                          <p:spTgt spid="107527">
                                            <p:txEl>
                                              <p:pRg st="3" end="3"/>
                                            </p:txEl>
                                          </p:spTgt>
                                        </p:tgtEl>
                                      </p:cBhvr>
                                    </p:animEffect>
                                    <p:anim calcmode="lin" valueType="num">
                                      <p:cBhvr>
                                        <p:cTn id="56" dur="1000" fill="hold"/>
                                        <p:tgtEl>
                                          <p:spTgt spid="107527">
                                            <p:txEl>
                                              <p:pRg st="3" end="3"/>
                                            </p:txEl>
                                          </p:spTgt>
                                        </p:tgtEl>
                                        <p:attrNameLst>
                                          <p:attrName>ppt_x</p:attrName>
                                        </p:attrNameLst>
                                      </p:cBhvr>
                                      <p:tavLst>
                                        <p:tav tm="0">
                                          <p:val>
                                            <p:strVal val="#ppt_x"/>
                                          </p:val>
                                        </p:tav>
                                        <p:tav tm="100000">
                                          <p:val>
                                            <p:strVal val="#ppt_x"/>
                                          </p:val>
                                        </p:tav>
                                      </p:tavLst>
                                    </p:anim>
                                    <p:anim calcmode="lin" valueType="num">
                                      <p:cBhvr>
                                        <p:cTn id="57" dur="898" decel="100000" fill="hold"/>
                                        <p:tgtEl>
                                          <p:spTgt spid="107527">
                                            <p:txEl>
                                              <p:pRg st="3" end="3"/>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898"/>
                                          </p:stCondLst>
                                        </p:cTn>
                                        <p:tgtEl>
                                          <p:spTgt spid="107527">
                                            <p:txEl>
                                              <p:pRg st="3" end="3"/>
                                            </p:txEl>
                                          </p:spTgt>
                                        </p:tgtEl>
                                        <p:attrNameLst>
                                          <p:attrName>ppt_y</p:attrName>
                                        </p:attrNameLst>
                                      </p:cBhvr>
                                      <p:tavLst>
                                        <p:tav tm="0">
                                          <p:val>
                                            <p:strVal val="#ppt_y-.03"/>
                                          </p:val>
                                        </p:tav>
                                        <p:tav tm="100000">
                                          <p:val>
                                            <p:strVal val="#ppt_y"/>
                                          </p:val>
                                        </p:tav>
                                      </p:tavLst>
                                    </p:anim>
                                  </p:childTnLst>
                                </p:cTn>
                              </p:par>
                            </p:childTnLst>
                          </p:cTn>
                        </p:par>
                        <p:par>
                          <p:cTn id="59" fill="hold" nodeType="afterGroup">
                            <p:stCondLst>
                              <p:cond delay="5000"/>
                            </p:stCondLst>
                            <p:childTnLst>
                              <p:par>
                                <p:cTn id="60" presetID="37" presetClass="entr" presetSubtype="0" fill="hold" grpId="0" nodeType="afterEffect">
                                  <p:stCondLst>
                                    <p:cond delay="0"/>
                                  </p:stCondLst>
                                  <p:childTnLst>
                                    <p:set>
                                      <p:cBhvr>
                                        <p:cTn id="61" dur="1" fill="hold">
                                          <p:stCondLst>
                                            <p:cond delay="0"/>
                                          </p:stCondLst>
                                        </p:cTn>
                                        <p:tgtEl>
                                          <p:spTgt spid="107527">
                                            <p:txEl>
                                              <p:pRg st="4" end="4"/>
                                            </p:txEl>
                                          </p:spTgt>
                                        </p:tgtEl>
                                        <p:attrNameLst>
                                          <p:attrName>style.visibility</p:attrName>
                                        </p:attrNameLst>
                                      </p:cBhvr>
                                      <p:to>
                                        <p:strVal val="visible"/>
                                      </p:to>
                                    </p:set>
                                    <p:animEffect transition="in" filter="fade">
                                      <p:cBhvr>
                                        <p:cTn id="62" dur="1000"/>
                                        <p:tgtEl>
                                          <p:spTgt spid="107527">
                                            <p:txEl>
                                              <p:pRg st="4" end="4"/>
                                            </p:txEl>
                                          </p:spTgt>
                                        </p:tgtEl>
                                      </p:cBhvr>
                                    </p:animEffect>
                                    <p:anim calcmode="lin" valueType="num">
                                      <p:cBhvr>
                                        <p:cTn id="63" dur="1000" fill="hold"/>
                                        <p:tgtEl>
                                          <p:spTgt spid="107527">
                                            <p:txEl>
                                              <p:pRg st="4" end="4"/>
                                            </p:txEl>
                                          </p:spTgt>
                                        </p:tgtEl>
                                        <p:attrNameLst>
                                          <p:attrName>ppt_x</p:attrName>
                                        </p:attrNameLst>
                                      </p:cBhvr>
                                      <p:tavLst>
                                        <p:tav tm="0">
                                          <p:val>
                                            <p:strVal val="#ppt_x"/>
                                          </p:val>
                                        </p:tav>
                                        <p:tav tm="100000">
                                          <p:val>
                                            <p:strVal val="#ppt_x"/>
                                          </p:val>
                                        </p:tav>
                                      </p:tavLst>
                                    </p:anim>
                                    <p:anim calcmode="lin" valueType="num">
                                      <p:cBhvr>
                                        <p:cTn id="64" dur="898" decel="100000" fill="hold"/>
                                        <p:tgtEl>
                                          <p:spTgt spid="107527">
                                            <p:txEl>
                                              <p:pRg st="4" end="4"/>
                                            </p:txEl>
                                          </p:spTgt>
                                        </p:tgtEl>
                                        <p:attrNameLst>
                                          <p:attrName>ppt_y</p:attrName>
                                        </p:attrNameLst>
                                      </p:cBhvr>
                                      <p:tavLst>
                                        <p:tav tm="0">
                                          <p:val>
                                            <p:strVal val="#ppt_y+1"/>
                                          </p:val>
                                        </p:tav>
                                        <p:tav tm="100000">
                                          <p:val>
                                            <p:strVal val="#ppt_y-.03"/>
                                          </p:val>
                                        </p:tav>
                                      </p:tavLst>
                                    </p:anim>
                                    <p:anim calcmode="lin" valueType="num">
                                      <p:cBhvr>
                                        <p:cTn id="65" dur="100" accel="100000" fill="hold">
                                          <p:stCondLst>
                                            <p:cond delay="898"/>
                                          </p:stCondLst>
                                        </p:cTn>
                                        <p:tgtEl>
                                          <p:spTgt spid="107527">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107529"/>
                                        </p:tgtEl>
                                        <p:attrNameLst>
                                          <p:attrName>style.visibility</p:attrName>
                                        </p:attrNameLst>
                                      </p:cBhvr>
                                      <p:to>
                                        <p:strVal val="visible"/>
                                      </p:to>
                                    </p:set>
                                    <p:animEffect transition="in" filter="wipe(left)">
                                      <p:cBhvr>
                                        <p:cTn id="70" dur="500"/>
                                        <p:tgtEl>
                                          <p:spTgt spid="107529"/>
                                        </p:tgtEl>
                                      </p:cBhvr>
                                    </p:animEffect>
                                  </p:childTnLst>
                                </p:cTn>
                              </p:par>
                            </p:childTnLst>
                          </p:cTn>
                        </p:par>
                        <p:par>
                          <p:cTn id="71" fill="hold" nodeType="afterGroup">
                            <p:stCondLst>
                              <p:cond delay="500"/>
                            </p:stCondLst>
                            <p:childTnLst>
                              <p:par>
                                <p:cTn id="72" presetID="6" presetClass="entr" presetSubtype="16" fill="hold" grpId="0" nodeType="afterEffect">
                                  <p:stCondLst>
                                    <p:cond delay="0"/>
                                  </p:stCondLst>
                                  <p:childTnLst>
                                    <p:set>
                                      <p:cBhvr>
                                        <p:cTn id="73" dur="1" fill="hold">
                                          <p:stCondLst>
                                            <p:cond delay="0"/>
                                          </p:stCondLst>
                                        </p:cTn>
                                        <p:tgtEl>
                                          <p:spTgt spid="107528"/>
                                        </p:tgtEl>
                                        <p:attrNameLst>
                                          <p:attrName>style.visibility</p:attrName>
                                        </p:attrNameLst>
                                      </p:cBhvr>
                                      <p:to>
                                        <p:strVal val="visible"/>
                                      </p:to>
                                    </p:set>
                                    <p:animEffect transition="in" filter="circle(in)">
                                      <p:cBhvr>
                                        <p:cTn id="74" dur="2000"/>
                                        <p:tgtEl>
                                          <p:spTgt spid="107528"/>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107530"/>
                                        </p:tgtEl>
                                        <p:attrNameLst>
                                          <p:attrName>style.visibility</p:attrName>
                                        </p:attrNameLst>
                                      </p:cBhvr>
                                      <p:to>
                                        <p:strVal val="visible"/>
                                      </p:to>
                                    </p:set>
                                    <p:animEffect transition="in" filter="wipe(left)">
                                      <p:cBhvr>
                                        <p:cTn id="79" dur="500"/>
                                        <p:tgtEl>
                                          <p:spTgt spid="107530"/>
                                        </p:tgtEl>
                                      </p:cBhvr>
                                    </p:animEffect>
                                  </p:childTnLst>
                                </p:cTn>
                              </p:par>
                            </p:childTnLst>
                          </p:cTn>
                        </p:par>
                        <p:par>
                          <p:cTn id="80" fill="hold" nodeType="afterGroup">
                            <p:stCondLst>
                              <p:cond delay="500"/>
                            </p:stCondLst>
                            <p:childTnLst>
                              <p:par>
                                <p:cTn id="81" presetID="6" presetClass="entr" presetSubtype="16" fill="hold" grpId="0" nodeType="afterEffect">
                                  <p:stCondLst>
                                    <p:cond delay="0"/>
                                  </p:stCondLst>
                                  <p:childTnLst>
                                    <p:set>
                                      <p:cBhvr>
                                        <p:cTn id="82" dur="1" fill="hold">
                                          <p:stCondLst>
                                            <p:cond delay="0"/>
                                          </p:stCondLst>
                                        </p:cTn>
                                        <p:tgtEl>
                                          <p:spTgt spid="107531"/>
                                        </p:tgtEl>
                                        <p:attrNameLst>
                                          <p:attrName>style.visibility</p:attrName>
                                        </p:attrNameLst>
                                      </p:cBhvr>
                                      <p:to>
                                        <p:strVal val="visible"/>
                                      </p:to>
                                    </p:set>
                                    <p:animEffect transition="in" filter="circle(in)">
                                      <p:cBhvr>
                                        <p:cTn id="83" dur="2000"/>
                                        <p:tgtEl>
                                          <p:spTgt spid="107531"/>
                                        </p:tgtEl>
                                      </p:cBhvr>
                                    </p:animEffect>
                                  </p:childTnLst>
                                </p:cTn>
                              </p:par>
                            </p:childTnLst>
                          </p:cTn>
                        </p:par>
                        <p:par>
                          <p:cTn id="84" fill="hold" nodeType="afterGroup">
                            <p:stCondLst>
                              <p:cond delay="2500"/>
                            </p:stCondLst>
                            <p:childTnLst>
                              <p:par>
                                <p:cTn id="85" presetID="4" presetClass="entr" presetSubtype="16" fill="hold" grpId="0" nodeType="afterEffect">
                                  <p:stCondLst>
                                    <p:cond delay="0"/>
                                  </p:stCondLst>
                                  <p:childTnLst>
                                    <p:set>
                                      <p:cBhvr>
                                        <p:cTn id="86" dur="1" fill="hold">
                                          <p:stCondLst>
                                            <p:cond delay="0"/>
                                          </p:stCondLst>
                                        </p:cTn>
                                        <p:tgtEl>
                                          <p:spTgt spid="107534"/>
                                        </p:tgtEl>
                                        <p:attrNameLst>
                                          <p:attrName>style.visibility</p:attrName>
                                        </p:attrNameLst>
                                      </p:cBhvr>
                                      <p:to>
                                        <p:strVal val="visible"/>
                                      </p:to>
                                    </p:set>
                                    <p:animEffect transition="in" filter="box(in)">
                                      <p:cBhvr>
                                        <p:cTn id="87" dur="500"/>
                                        <p:tgtEl>
                                          <p:spTgt spid="107534"/>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9" presetClass="entr" presetSubtype="0" fill="hold" grpId="0" nodeType="clickEffect">
                                  <p:stCondLst>
                                    <p:cond delay="0"/>
                                  </p:stCondLst>
                                  <p:childTnLst>
                                    <p:set>
                                      <p:cBhvr>
                                        <p:cTn id="91" dur="1" fill="hold">
                                          <p:stCondLst>
                                            <p:cond delay="0"/>
                                          </p:stCondLst>
                                        </p:cTn>
                                        <p:tgtEl>
                                          <p:spTgt spid="107535"/>
                                        </p:tgtEl>
                                        <p:attrNameLst>
                                          <p:attrName>style.visibility</p:attrName>
                                        </p:attrNameLst>
                                      </p:cBhvr>
                                      <p:to>
                                        <p:strVal val="visible"/>
                                      </p:to>
                                    </p:set>
                                    <p:animEffect transition="in" filter="dissolve">
                                      <p:cBhvr>
                                        <p:cTn id="92" dur="500"/>
                                        <p:tgtEl>
                                          <p:spTgt spid="107535"/>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9" presetClass="entr" presetSubtype="0" fill="hold" grpId="0" nodeType="clickEffect">
                                  <p:stCondLst>
                                    <p:cond delay="0"/>
                                  </p:stCondLst>
                                  <p:childTnLst>
                                    <p:set>
                                      <p:cBhvr>
                                        <p:cTn id="96" dur="1" fill="hold">
                                          <p:stCondLst>
                                            <p:cond delay="0"/>
                                          </p:stCondLst>
                                        </p:cTn>
                                        <p:tgtEl>
                                          <p:spTgt spid="107536"/>
                                        </p:tgtEl>
                                        <p:attrNameLst>
                                          <p:attrName>style.visibility</p:attrName>
                                        </p:attrNameLst>
                                      </p:cBhvr>
                                      <p:to>
                                        <p:strVal val="visible"/>
                                      </p:to>
                                    </p:set>
                                    <p:animEffect transition="in" filter="dissolve">
                                      <p:cBhvr>
                                        <p:cTn id="97" dur="500"/>
                                        <p:tgtEl>
                                          <p:spTgt spid="107536"/>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9" presetClass="entr" presetSubtype="0" fill="hold" grpId="0" nodeType="clickEffect">
                                  <p:stCondLst>
                                    <p:cond delay="0"/>
                                  </p:stCondLst>
                                  <p:childTnLst>
                                    <p:set>
                                      <p:cBhvr>
                                        <p:cTn id="101" dur="1" fill="hold">
                                          <p:stCondLst>
                                            <p:cond delay="0"/>
                                          </p:stCondLst>
                                        </p:cTn>
                                        <p:tgtEl>
                                          <p:spTgt spid="107537"/>
                                        </p:tgtEl>
                                        <p:attrNameLst>
                                          <p:attrName>style.visibility</p:attrName>
                                        </p:attrNameLst>
                                      </p:cBhvr>
                                      <p:to>
                                        <p:strVal val="visible"/>
                                      </p:to>
                                    </p:set>
                                    <p:animEffect transition="in" filter="dissolve">
                                      <p:cBhvr>
                                        <p:cTn id="102" dur="500"/>
                                        <p:tgtEl>
                                          <p:spTgt spid="1075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p:bldP spid="107523" grpId="0" build="p"/>
      <p:bldP spid="107526" grpId="0" animBg="1"/>
      <p:bldP spid="107527" grpId="0" uiExpand="1" build="p" animBg="1"/>
      <p:bldP spid="107528" grpId="0" animBg="1"/>
      <p:bldP spid="107529" grpId="0" animBg="1"/>
      <p:bldP spid="107530" grpId="0" animBg="1"/>
      <p:bldP spid="107531" grpId="0" animBg="1"/>
      <p:bldP spid="107534" grpId="0"/>
      <p:bldP spid="107535" grpId="0"/>
      <p:bldP spid="107536" grpId="0"/>
      <p:bldP spid="107537" grpId="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altLang="en-US">
                <a:latin typeface="Comic Sans MS" pitchFamily="66" charset="0"/>
              </a:rPr>
              <a:t>Practice Problems</a:t>
            </a:r>
          </a:p>
        </p:txBody>
      </p:sp>
      <p:sp>
        <p:nvSpPr>
          <p:cNvPr id="111619" name="Rectangle 3"/>
          <p:cNvSpPr>
            <a:spLocks noGrp="1" noChangeArrowheads="1"/>
          </p:cNvSpPr>
          <p:nvPr>
            <p:ph type="body" idx="1"/>
          </p:nvPr>
        </p:nvSpPr>
        <p:spPr>
          <a:xfrm>
            <a:off x="1066800" y="1752600"/>
            <a:ext cx="7620000" cy="4495800"/>
          </a:xfrm>
        </p:spPr>
        <p:txBody>
          <a:bodyPr/>
          <a:lstStyle/>
          <a:p>
            <a:pPr marL="609600" indent="-609600">
              <a:buFontTx/>
              <a:buAutoNum type="arabicPeriod"/>
            </a:pPr>
            <a:r>
              <a:rPr lang="en-US" altLang="en-US" sz="2400">
                <a:latin typeface="Comic Sans MS" pitchFamily="66" charset="0"/>
              </a:rPr>
              <a:t>Find the density of a substance with a mass of 27 g and a volume of 7 cm</a:t>
            </a:r>
            <a:r>
              <a:rPr lang="en-US" altLang="en-US" sz="2400" baseline="30000">
                <a:latin typeface="Comic Sans MS" pitchFamily="66" charset="0"/>
              </a:rPr>
              <a:t>3</a:t>
            </a:r>
            <a:r>
              <a:rPr lang="en-US" altLang="en-US" sz="2400">
                <a:latin typeface="Comic Sans MS" pitchFamily="66" charset="0"/>
              </a:rPr>
              <a:t>.</a:t>
            </a:r>
          </a:p>
          <a:p>
            <a:pPr marL="609600" indent="-609600">
              <a:buFontTx/>
              <a:buAutoNum type="arabicPeriod"/>
            </a:pPr>
            <a:endParaRPr lang="en-US" altLang="en-US" sz="2400">
              <a:latin typeface="Comic Sans MS" pitchFamily="66" charset="0"/>
            </a:endParaRPr>
          </a:p>
          <a:p>
            <a:pPr marL="609600" indent="-609600">
              <a:buFontTx/>
              <a:buNone/>
            </a:pPr>
            <a:endParaRPr lang="en-US" altLang="en-US" sz="2400">
              <a:latin typeface="Comic Sans MS" pitchFamily="66" charset="0"/>
            </a:endParaRPr>
          </a:p>
          <a:p>
            <a:pPr marL="609600" indent="-609600">
              <a:buFontTx/>
              <a:buNone/>
            </a:pPr>
            <a:endParaRPr lang="en-US" altLang="en-US" sz="2400">
              <a:latin typeface="Comic Sans MS" pitchFamily="66" charset="0"/>
            </a:endParaRPr>
          </a:p>
          <a:p>
            <a:pPr marL="609600" indent="-609600">
              <a:buFontTx/>
              <a:buNone/>
            </a:pPr>
            <a:endParaRPr lang="en-US" altLang="en-US" sz="1400">
              <a:latin typeface="Comic Sans MS" pitchFamily="66" charset="0"/>
            </a:endParaRPr>
          </a:p>
          <a:p>
            <a:pPr marL="609600" indent="-609600">
              <a:buFontTx/>
              <a:buNone/>
            </a:pPr>
            <a:r>
              <a:rPr lang="en-US" altLang="en-US" sz="2400">
                <a:latin typeface="Comic Sans MS" pitchFamily="66" charset="0"/>
              </a:rPr>
              <a:t>2.    A block of maple has a mass of 20 grams and a volume of 26.5 cm</a:t>
            </a:r>
            <a:r>
              <a:rPr lang="en-US" altLang="en-US" sz="2400" baseline="30000">
                <a:latin typeface="Comic Sans MS" pitchFamily="66" charset="0"/>
              </a:rPr>
              <a:t>3</a:t>
            </a:r>
            <a:r>
              <a:rPr lang="en-US" altLang="en-US" sz="2400">
                <a:latin typeface="Comic Sans MS" pitchFamily="66" charset="0"/>
              </a:rPr>
              <a:t>.  What is the density of the block?</a:t>
            </a:r>
          </a:p>
        </p:txBody>
      </p:sp>
      <p:sp>
        <p:nvSpPr>
          <p:cNvPr id="111620" name="Text Box 4"/>
          <p:cNvSpPr txBox="1">
            <a:spLocks noChangeArrowheads="1"/>
          </p:cNvSpPr>
          <p:nvPr/>
        </p:nvSpPr>
        <p:spPr bwMode="auto">
          <a:xfrm>
            <a:off x="2286000" y="2819400"/>
            <a:ext cx="987425" cy="8318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D = </a:t>
            </a:r>
            <a:r>
              <a:rPr lang="en-US" altLang="en-US" u="sng"/>
              <a:t>m</a:t>
            </a:r>
          </a:p>
          <a:p>
            <a:r>
              <a:rPr lang="en-US" altLang="en-US"/>
              <a:t>      V</a:t>
            </a:r>
          </a:p>
        </p:txBody>
      </p:sp>
      <p:sp>
        <p:nvSpPr>
          <p:cNvPr id="111621" name="Text Box 5"/>
          <p:cNvSpPr txBox="1">
            <a:spLocks noChangeArrowheads="1"/>
          </p:cNvSpPr>
          <p:nvPr/>
        </p:nvSpPr>
        <p:spPr bwMode="auto">
          <a:xfrm>
            <a:off x="2286000" y="5486400"/>
            <a:ext cx="987425" cy="8318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D = </a:t>
            </a:r>
            <a:r>
              <a:rPr lang="en-US" altLang="en-US" u="sng"/>
              <a:t>m</a:t>
            </a:r>
          </a:p>
          <a:p>
            <a:r>
              <a:rPr lang="en-US" altLang="en-US"/>
              <a:t>      V</a:t>
            </a:r>
          </a:p>
        </p:txBody>
      </p:sp>
      <p:sp>
        <p:nvSpPr>
          <p:cNvPr id="111622" name="Text Box 6"/>
          <p:cNvSpPr txBox="1">
            <a:spLocks noChangeArrowheads="1"/>
          </p:cNvSpPr>
          <p:nvPr/>
        </p:nvSpPr>
        <p:spPr bwMode="auto">
          <a:xfrm>
            <a:off x="3733800" y="2971800"/>
            <a:ext cx="3581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en-US" sz="2800"/>
              <a:t>D =</a:t>
            </a:r>
            <a:endParaRPr lang="en-US" altLang="en-US" sz="2800" u="sng"/>
          </a:p>
          <a:p>
            <a:pPr algn="l"/>
            <a:r>
              <a:rPr lang="en-US" altLang="en-US" sz="2800"/>
              <a:t>      </a:t>
            </a:r>
          </a:p>
        </p:txBody>
      </p:sp>
      <p:sp>
        <p:nvSpPr>
          <p:cNvPr id="111624" name="Text Box 8"/>
          <p:cNvSpPr txBox="1">
            <a:spLocks noChangeArrowheads="1"/>
          </p:cNvSpPr>
          <p:nvPr/>
        </p:nvSpPr>
        <p:spPr bwMode="auto">
          <a:xfrm>
            <a:off x="5562600" y="3048000"/>
            <a:ext cx="339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t>
            </a:r>
          </a:p>
        </p:txBody>
      </p:sp>
      <p:sp>
        <p:nvSpPr>
          <p:cNvPr id="111625" name="Oval 9"/>
          <p:cNvSpPr>
            <a:spLocks noChangeArrowheads="1"/>
          </p:cNvSpPr>
          <p:nvPr/>
        </p:nvSpPr>
        <p:spPr bwMode="auto">
          <a:xfrm>
            <a:off x="1600200" y="2133600"/>
            <a:ext cx="914400" cy="457200"/>
          </a:xfrm>
          <a:prstGeom prst="ellipse">
            <a:avLst/>
          </a:prstGeom>
          <a:noFill/>
          <a:ln w="25400" cap="rnd">
            <a:solidFill>
              <a:srgbClr val="FF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626" name="Line 10"/>
          <p:cNvSpPr>
            <a:spLocks noChangeShapeType="1"/>
          </p:cNvSpPr>
          <p:nvPr/>
        </p:nvSpPr>
        <p:spPr bwMode="auto">
          <a:xfrm>
            <a:off x="2438400" y="2514600"/>
            <a:ext cx="1981200" cy="533400"/>
          </a:xfrm>
          <a:prstGeom prst="line">
            <a:avLst/>
          </a:prstGeom>
          <a:noFill/>
          <a:ln w="2857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1627" name="Text Box 11"/>
          <p:cNvSpPr txBox="1">
            <a:spLocks noChangeArrowheads="1"/>
          </p:cNvSpPr>
          <p:nvPr/>
        </p:nvSpPr>
        <p:spPr bwMode="auto">
          <a:xfrm>
            <a:off x="4343400" y="2895600"/>
            <a:ext cx="86042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600" u="sng"/>
              <a:t>27 g</a:t>
            </a:r>
          </a:p>
        </p:txBody>
      </p:sp>
      <p:sp>
        <p:nvSpPr>
          <p:cNvPr id="111628" name="Oval 12"/>
          <p:cNvSpPr>
            <a:spLocks noChangeArrowheads="1"/>
          </p:cNvSpPr>
          <p:nvPr/>
        </p:nvSpPr>
        <p:spPr bwMode="auto">
          <a:xfrm>
            <a:off x="4648200" y="2057400"/>
            <a:ext cx="990600" cy="533400"/>
          </a:xfrm>
          <a:prstGeom prst="ellipse">
            <a:avLst/>
          </a:prstGeom>
          <a:noFill/>
          <a:ln w="25400" cap="rnd">
            <a:solidFill>
              <a:srgbClr val="FF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629" name="Line 13"/>
          <p:cNvSpPr>
            <a:spLocks noChangeShapeType="1"/>
          </p:cNvSpPr>
          <p:nvPr/>
        </p:nvSpPr>
        <p:spPr bwMode="auto">
          <a:xfrm flipH="1">
            <a:off x="5029200" y="2667000"/>
            <a:ext cx="152400" cy="838200"/>
          </a:xfrm>
          <a:prstGeom prst="line">
            <a:avLst/>
          </a:prstGeom>
          <a:noFill/>
          <a:ln w="2857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1630" name="Text Box 14"/>
          <p:cNvSpPr txBox="1">
            <a:spLocks noChangeArrowheads="1"/>
          </p:cNvSpPr>
          <p:nvPr/>
        </p:nvSpPr>
        <p:spPr bwMode="auto">
          <a:xfrm>
            <a:off x="4333875" y="3276600"/>
            <a:ext cx="1042988"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600"/>
              <a:t>7 cm</a:t>
            </a:r>
            <a:r>
              <a:rPr lang="en-US" altLang="en-US" sz="2600" baseline="30000"/>
              <a:t>3</a:t>
            </a:r>
          </a:p>
        </p:txBody>
      </p:sp>
      <p:sp>
        <p:nvSpPr>
          <p:cNvPr id="111631" name="Text Box 15"/>
          <p:cNvSpPr txBox="1">
            <a:spLocks noChangeArrowheads="1"/>
          </p:cNvSpPr>
          <p:nvPr/>
        </p:nvSpPr>
        <p:spPr bwMode="auto">
          <a:xfrm>
            <a:off x="5956300" y="2881313"/>
            <a:ext cx="1889125" cy="88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600"/>
              <a:t>3.86 </a:t>
            </a:r>
            <a:r>
              <a:rPr lang="en-US" altLang="en-US" sz="2600" u="sng"/>
              <a:t>grams</a:t>
            </a:r>
          </a:p>
          <a:p>
            <a:r>
              <a:rPr lang="en-US" altLang="en-US" sz="2600"/>
              <a:t>       cm</a:t>
            </a:r>
            <a:r>
              <a:rPr lang="en-US" altLang="en-US" sz="2600" baseline="30000"/>
              <a:t>3</a:t>
            </a:r>
          </a:p>
        </p:txBody>
      </p:sp>
      <p:sp>
        <p:nvSpPr>
          <p:cNvPr id="111632" name="Oval 16"/>
          <p:cNvSpPr>
            <a:spLocks noChangeArrowheads="1"/>
          </p:cNvSpPr>
          <p:nvPr/>
        </p:nvSpPr>
        <p:spPr bwMode="auto">
          <a:xfrm>
            <a:off x="6172200" y="4114800"/>
            <a:ext cx="1447800" cy="457200"/>
          </a:xfrm>
          <a:prstGeom prst="ellipse">
            <a:avLst/>
          </a:prstGeom>
          <a:noFill/>
          <a:ln w="25400" cap="rnd">
            <a:solidFill>
              <a:srgbClr val="FF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633" name="Line 17"/>
          <p:cNvSpPr>
            <a:spLocks noChangeShapeType="1"/>
          </p:cNvSpPr>
          <p:nvPr/>
        </p:nvSpPr>
        <p:spPr bwMode="auto">
          <a:xfrm flipH="1">
            <a:off x="5486400" y="4419600"/>
            <a:ext cx="1219200" cy="1066800"/>
          </a:xfrm>
          <a:prstGeom prst="line">
            <a:avLst/>
          </a:prstGeom>
          <a:noFill/>
          <a:ln w="2857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1634" name="Text Box 18"/>
          <p:cNvSpPr txBox="1">
            <a:spLocks noChangeArrowheads="1"/>
          </p:cNvSpPr>
          <p:nvPr/>
        </p:nvSpPr>
        <p:spPr bwMode="auto">
          <a:xfrm>
            <a:off x="3752850" y="5562600"/>
            <a:ext cx="35814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altLang="en-US" sz="2800"/>
              <a:t>D =</a:t>
            </a:r>
            <a:endParaRPr lang="en-US" altLang="en-US" sz="2800" u="sng"/>
          </a:p>
          <a:p>
            <a:pPr algn="l"/>
            <a:r>
              <a:rPr lang="en-US" altLang="en-US" sz="2800"/>
              <a:t>      </a:t>
            </a:r>
          </a:p>
        </p:txBody>
      </p:sp>
      <p:sp>
        <p:nvSpPr>
          <p:cNvPr id="111635" name="Text Box 19"/>
          <p:cNvSpPr txBox="1">
            <a:spLocks noChangeArrowheads="1"/>
          </p:cNvSpPr>
          <p:nvPr/>
        </p:nvSpPr>
        <p:spPr bwMode="auto">
          <a:xfrm>
            <a:off x="4414838" y="5454650"/>
            <a:ext cx="1604962"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600" u="sng"/>
              <a:t>20 grams</a:t>
            </a:r>
          </a:p>
        </p:txBody>
      </p:sp>
      <p:sp>
        <p:nvSpPr>
          <p:cNvPr id="111636" name="Oval 20"/>
          <p:cNvSpPr>
            <a:spLocks noChangeArrowheads="1"/>
          </p:cNvSpPr>
          <p:nvPr/>
        </p:nvSpPr>
        <p:spPr bwMode="auto">
          <a:xfrm>
            <a:off x="3124200" y="4419600"/>
            <a:ext cx="1524000" cy="533400"/>
          </a:xfrm>
          <a:prstGeom prst="ellipse">
            <a:avLst/>
          </a:prstGeom>
          <a:noFill/>
          <a:ln w="25400" cap="rnd">
            <a:solidFill>
              <a:srgbClr val="FF0000"/>
            </a:solidFill>
            <a:prstDash val="sysDot"/>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1637" name="Line 21"/>
          <p:cNvSpPr>
            <a:spLocks noChangeShapeType="1"/>
          </p:cNvSpPr>
          <p:nvPr/>
        </p:nvSpPr>
        <p:spPr bwMode="auto">
          <a:xfrm>
            <a:off x="3810000" y="5029200"/>
            <a:ext cx="838200" cy="990600"/>
          </a:xfrm>
          <a:prstGeom prst="line">
            <a:avLst/>
          </a:prstGeom>
          <a:noFill/>
          <a:ln w="28575">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1638" name="Text Box 22"/>
          <p:cNvSpPr txBox="1">
            <a:spLocks noChangeArrowheads="1"/>
          </p:cNvSpPr>
          <p:nvPr/>
        </p:nvSpPr>
        <p:spPr bwMode="auto">
          <a:xfrm>
            <a:off x="4430713" y="5867400"/>
            <a:ext cx="1528762"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600"/>
              <a:t>26.5 cm</a:t>
            </a:r>
            <a:r>
              <a:rPr lang="en-US" altLang="en-US" sz="2600" baseline="30000"/>
              <a:t>3</a:t>
            </a:r>
          </a:p>
        </p:txBody>
      </p:sp>
      <p:sp>
        <p:nvSpPr>
          <p:cNvPr id="111639" name="Text Box 23"/>
          <p:cNvSpPr txBox="1">
            <a:spLocks noChangeArrowheads="1"/>
          </p:cNvSpPr>
          <p:nvPr/>
        </p:nvSpPr>
        <p:spPr bwMode="auto">
          <a:xfrm>
            <a:off x="6061075" y="5638800"/>
            <a:ext cx="3397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t>
            </a:r>
          </a:p>
        </p:txBody>
      </p:sp>
      <p:sp>
        <p:nvSpPr>
          <p:cNvPr id="111640" name="Text Box 24"/>
          <p:cNvSpPr txBox="1">
            <a:spLocks noChangeArrowheads="1"/>
          </p:cNvSpPr>
          <p:nvPr/>
        </p:nvSpPr>
        <p:spPr bwMode="auto">
          <a:xfrm>
            <a:off x="6418263" y="5438775"/>
            <a:ext cx="1889125" cy="88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600"/>
              <a:t>0.75 </a:t>
            </a:r>
            <a:r>
              <a:rPr lang="en-US" altLang="en-US" sz="2600" u="sng"/>
              <a:t>grams</a:t>
            </a:r>
          </a:p>
          <a:p>
            <a:r>
              <a:rPr lang="en-US" altLang="en-US" sz="2600"/>
              <a:t>       cm</a:t>
            </a:r>
            <a:r>
              <a:rPr lang="en-US" altLang="en-US" sz="2600" baseline="30000"/>
              <a:t>3</a:t>
            </a:r>
          </a:p>
        </p:txBody>
      </p:sp>
      <p:sp>
        <p:nvSpPr>
          <p:cNvPr id="111641" name="AutoShape 25">
            <a:hlinkClick r:id="rId2" action="ppaction://hlinksldjump" highlightClick="1"/>
          </p:cNvPr>
          <p:cNvSpPr>
            <a:spLocks noChangeArrowheads="1"/>
          </p:cNvSpPr>
          <p:nvPr/>
        </p:nvSpPr>
        <p:spPr bwMode="auto">
          <a:xfrm>
            <a:off x="8077200" y="6019800"/>
            <a:ext cx="457200" cy="457200"/>
          </a:xfrm>
          <a:prstGeom prst="actionButtonReturn">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11618"/>
                                        </p:tgtEl>
                                        <p:attrNameLst>
                                          <p:attrName>style.visibility</p:attrName>
                                        </p:attrNameLst>
                                      </p:cBhvr>
                                      <p:to>
                                        <p:strVal val="visible"/>
                                      </p:to>
                                    </p:set>
                                    <p:animEffect transition="in" filter="fade">
                                      <p:cBhvr>
                                        <p:cTn id="7" dur="1000"/>
                                        <p:tgtEl>
                                          <p:spTgt spid="111618"/>
                                        </p:tgtEl>
                                      </p:cBhvr>
                                    </p:animEffect>
                                    <p:anim calcmode="lin" valueType="num">
                                      <p:cBhvr>
                                        <p:cTn id="8" dur="1000" fill="hold"/>
                                        <p:tgtEl>
                                          <p:spTgt spid="111618"/>
                                        </p:tgtEl>
                                        <p:attrNameLst>
                                          <p:attrName>ppt_x</p:attrName>
                                        </p:attrNameLst>
                                      </p:cBhvr>
                                      <p:tavLst>
                                        <p:tav tm="0">
                                          <p:val>
                                            <p:strVal val="#ppt_x"/>
                                          </p:val>
                                        </p:tav>
                                        <p:tav tm="100000">
                                          <p:val>
                                            <p:strVal val="#ppt_x"/>
                                          </p:val>
                                        </p:tav>
                                      </p:tavLst>
                                    </p:anim>
                                    <p:anim calcmode="lin" valueType="num">
                                      <p:cBhvr>
                                        <p:cTn id="9" dur="898" decel="100000" fill="hold"/>
                                        <p:tgtEl>
                                          <p:spTgt spid="111618"/>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11618"/>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111619">
                                            <p:txEl>
                                              <p:pRg st="0" end="0"/>
                                            </p:txEl>
                                          </p:spTgt>
                                        </p:tgtEl>
                                        <p:attrNameLst>
                                          <p:attrName>style.visibility</p:attrName>
                                        </p:attrNameLst>
                                      </p:cBhvr>
                                      <p:to>
                                        <p:strVal val="visible"/>
                                      </p:to>
                                    </p:set>
                                    <p:animEffect transition="in" filter="dissolve">
                                      <p:cBhvr>
                                        <p:cTn id="15" dur="500"/>
                                        <p:tgtEl>
                                          <p:spTgt spid="111619">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111619">
                                            <p:txEl>
                                              <p:pRg st="5" end="5"/>
                                            </p:txEl>
                                          </p:spTgt>
                                        </p:tgtEl>
                                        <p:attrNameLst>
                                          <p:attrName>style.visibility</p:attrName>
                                        </p:attrNameLst>
                                      </p:cBhvr>
                                      <p:to>
                                        <p:strVal val="visible"/>
                                      </p:to>
                                    </p:set>
                                    <p:animEffect transition="in" filter="dissolve">
                                      <p:cBhvr>
                                        <p:cTn id="20" dur="500"/>
                                        <p:tgtEl>
                                          <p:spTgt spid="111619">
                                            <p:txEl>
                                              <p:pRg st="5" end="5"/>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111620"/>
                                        </p:tgtEl>
                                        <p:attrNameLst>
                                          <p:attrName>style.visibility</p:attrName>
                                        </p:attrNameLst>
                                      </p:cBhvr>
                                      <p:to>
                                        <p:strVal val="visible"/>
                                      </p:to>
                                    </p:set>
                                    <p:animEffect transition="in" filter="box(in)">
                                      <p:cBhvr>
                                        <p:cTn id="25" dur="500"/>
                                        <p:tgtEl>
                                          <p:spTgt spid="111620"/>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111622"/>
                                        </p:tgtEl>
                                        <p:attrNameLst>
                                          <p:attrName>style.visibility</p:attrName>
                                        </p:attrNameLst>
                                      </p:cBhvr>
                                      <p:to>
                                        <p:strVal val="visible"/>
                                      </p:to>
                                    </p:set>
                                    <p:animEffect transition="in" filter="box(in)">
                                      <p:cBhvr>
                                        <p:cTn id="30" dur="500"/>
                                        <p:tgtEl>
                                          <p:spTgt spid="111622"/>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6" presetClass="entr" presetSubtype="16" fill="hold" grpId="0" nodeType="clickEffect">
                                  <p:stCondLst>
                                    <p:cond delay="0"/>
                                  </p:stCondLst>
                                  <p:childTnLst>
                                    <p:set>
                                      <p:cBhvr>
                                        <p:cTn id="34" dur="1" fill="hold">
                                          <p:stCondLst>
                                            <p:cond delay="0"/>
                                          </p:stCondLst>
                                        </p:cTn>
                                        <p:tgtEl>
                                          <p:spTgt spid="111625"/>
                                        </p:tgtEl>
                                        <p:attrNameLst>
                                          <p:attrName>style.visibility</p:attrName>
                                        </p:attrNameLst>
                                      </p:cBhvr>
                                      <p:to>
                                        <p:strVal val="visible"/>
                                      </p:to>
                                    </p:set>
                                    <p:animEffect transition="in" filter="circle(in)">
                                      <p:cBhvr>
                                        <p:cTn id="35" dur="2000"/>
                                        <p:tgtEl>
                                          <p:spTgt spid="111625"/>
                                        </p:tgtEl>
                                      </p:cBhvr>
                                    </p:animEffect>
                                  </p:childTnLst>
                                </p:cTn>
                              </p:par>
                            </p:childTnLst>
                          </p:cTn>
                        </p:par>
                        <p:par>
                          <p:cTn id="36" fill="hold" nodeType="afterGroup">
                            <p:stCondLst>
                              <p:cond delay="2000"/>
                            </p:stCondLst>
                            <p:childTnLst>
                              <p:par>
                                <p:cTn id="37" presetID="22" presetClass="entr" presetSubtype="1" fill="hold" grpId="0" nodeType="afterEffect">
                                  <p:stCondLst>
                                    <p:cond delay="0"/>
                                  </p:stCondLst>
                                  <p:childTnLst>
                                    <p:set>
                                      <p:cBhvr>
                                        <p:cTn id="38" dur="1" fill="hold">
                                          <p:stCondLst>
                                            <p:cond delay="0"/>
                                          </p:stCondLst>
                                        </p:cTn>
                                        <p:tgtEl>
                                          <p:spTgt spid="111626"/>
                                        </p:tgtEl>
                                        <p:attrNameLst>
                                          <p:attrName>style.visibility</p:attrName>
                                        </p:attrNameLst>
                                      </p:cBhvr>
                                      <p:to>
                                        <p:strVal val="visible"/>
                                      </p:to>
                                    </p:set>
                                    <p:animEffect transition="in" filter="wipe(up)">
                                      <p:cBhvr>
                                        <p:cTn id="39" dur="500"/>
                                        <p:tgtEl>
                                          <p:spTgt spid="111626"/>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111627"/>
                                        </p:tgtEl>
                                        <p:attrNameLst>
                                          <p:attrName>style.visibility</p:attrName>
                                        </p:attrNameLst>
                                      </p:cBhvr>
                                      <p:to>
                                        <p:strVal val="visible"/>
                                      </p:to>
                                    </p:set>
                                    <p:animEffect transition="in" filter="dissolve">
                                      <p:cBhvr>
                                        <p:cTn id="44" dur="500"/>
                                        <p:tgtEl>
                                          <p:spTgt spid="111627"/>
                                        </p:tgtEl>
                                      </p:cBhvr>
                                    </p:animEffect>
                                  </p:childTnLst>
                                </p:cTn>
                              </p:par>
                            </p:childTnLst>
                          </p:cTn>
                        </p:par>
                        <p:par>
                          <p:cTn id="45" fill="hold" nodeType="afterGroup">
                            <p:stCondLst>
                              <p:cond delay="500"/>
                            </p:stCondLst>
                            <p:childTnLst>
                              <p:par>
                                <p:cTn id="46" presetID="22" presetClass="exit" presetSubtype="4" fill="hold" grpId="1" nodeType="afterEffect">
                                  <p:stCondLst>
                                    <p:cond delay="0"/>
                                  </p:stCondLst>
                                  <p:childTnLst>
                                    <p:animEffect transition="out" filter="wipe(down)">
                                      <p:cBhvr>
                                        <p:cTn id="47" dur="500"/>
                                        <p:tgtEl>
                                          <p:spTgt spid="111626"/>
                                        </p:tgtEl>
                                      </p:cBhvr>
                                    </p:animEffect>
                                    <p:set>
                                      <p:cBhvr>
                                        <p:cTn id="48" dur="1" fill="hold">
                                          <p:stCondLst>
                                            <p:cond delay="499"/>
                                          </p:stCondLst>
                                        </p:cTn>
                                        <p:tgtEl>
                                          <p:spTgt spid="111626"/>
                                        </p:tgtEl>
                                        <p:attrNameLst>
                                          <p:attrName>style.visibility</p:attrName>
                                        </p:attrNameLst>
                                      </p:cBhvr>
                                      <p:to>
                                        <p:strVal val="hidden"/>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6" presetClass="entr" presetSubtype="16" fill="hold" grpId="0" nodeType="clickEffect">
                                  <p:stCondLst>
                                    <p:cond delay="0"/>
                                  </p:stCondLst>
                                  <p:childTnLst>
                                    <p:set>
                                      <p:cBhvr>
                                        <p:cTn id="52" dur="1" fill="hold">
                                          <p:stCondLst>
                                            <p:cond delay="0"/>
                                          </p:stCondLst>
                                        </p:cTn>
                                        <p:tgtEl>
                                          <p:spTgt spid="111628"/>
                                        </p:tgtEl>
                                        <p:attrNameLst>
                                          <p:attrName>style.visibility</p:attrName>
                                        </p:attrNameLst>
                                      </p:cBhvr>
                                      <p:to>
                                        <p:strVal val="visible"/>
                                      </p:to>
                                    </p:set>
                                    <p:animEffect transition="in" filter="circle(in)">
                                      <p:cBhvr>
                                        <p:cTn id="53" dur="2000"/>
                                        <p:tgtEl>
                                          <p:spTgt spid="111628"/>
                                        </p:tgtEl>
                                      </p:cBhvr>
                                    </p:animEffect>
                                  </p:childTnLst>
                                </p:cTn>
                              </p:par>
                            </p:childTnLst>
                          </p:cTn>
                        </p:par>
                        <p:par>
                          <p:cTn id="54" fill="hold" nodeType="afterGroup">
                            <p:stCondLst>
                              <p:cond delay="2000"/>
                            </p:stCondLst>
                            <p:childTnLst>
                              <p:par>
                                <p:cTn id="55" presetID="22" presetClass="entr" presetSubtype="1" fill="hold" grpId="0" nodeType="afterEffect">
                                  <p:stCondLst>
                                    <p:cond delay="0"/>
                                  </p:stCondLst>
                                  <p:childTnLst>
                                    <p:set>
                                      <p:cBhvr>
                                        <p:cTn id="56" dur="1" fill="hold">
                                          <p:stCondLst>
                                            <p:cond delay="0"/>
                                          </p:stCondLst>
                                        </p:cTn>
                                        <p:tgtEl>
                                          <p:spTgt spid="111629"/>
                                        </p:tgtEl>
                                        <p:attrNameLst>
                                          <p:attrName>style.visibility</p:attrName>
                                        </p:attrNameLst>
                                      </p:cBhvr>
                                      <p:to>
                                        <p:strVal val="visible"/>
                                      </p:to>
                                    </p:set>
                                    <p:animEffect transition="in" filter="wipe(up)">
                                      <p:cBhvr>
                                        <p:cTn id="57" dur="500"/>
                                        <p:tgtEl>
                                          <p:spTgt spid="111629"/>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111630"/>
                                        </p:tgtEl>
                                        <p:attrNameLst>
                                          <p:attrName>style.visibility</p:attrName>
                                        </p:attrNameLst>
                                      </p:cBhvr>
                                      <p:to>
                                        <p:strVal val="visible"/>
                                      </p:to>
                                    </p:set>
                                    <p:animEffect transition="in" filter="dissolve">
                                      <p:cBhvr>
                                        <p:cTn id="62" dur="500"/>
                                        <p:tgtEl>
                                          <p:spTgt spid="111630"/>
                                        </p:tgtEl>
                                      </p:cBhvr>
                                    </p:animEffect>
                                  </p:childTnLst>
                                </p:cTn>
                              </p:par>
                            </p:childTnLst>
                          </p:cTn>
                        </p:par>
                        <p:par>
                          <p:cTn id="63" fill="hold" nodeType="afterGroup">
                            <p:stCondLst>
                              <p:cond delay="500"/>
                            </p:stCondLst>
                            <p:childTnLst>
                              <p:par>
                                <p:cTn id="64" presetID="22" presetClass="exit" presetSubtype="4" fill="hold" grpId="1" nodeType="afterEffect">
                                  <p:stCondLst>
                                    <p:cond delay="0"/>
                                  </p:stCondLst>
                                  <p:childTnLst>
                                    <p:animEffect transition="out" filter="wipe(down)">
                                      <p:cBhvr>
                                        <p:cTn id="65" dur="500"/>
                                        <p:tgtEl>
                                          <p:spTgt spid="111629"/>
                                        </p:tgtEl>
                                      </p:cBhvr>
                                    </p:animEffect>
                                    <p:set>
                                      <p:cBhvr>
                                        <p:cTn id="66" dur="1" fill="hold">
                                          <p:stCondLst>
                                            <p:cond delay="499"/>
                                          </p:stCondLst>
                                        </p:cTn>
                                        <p:tgtEl>
                                          <p:spTgt spid="111629"/>
                                        </p:tgtEl>
                                        <p:attrNameLst>
                                          <p:attrName>style.visibility</p:attrName>
                                        </p:attrNameLst>
                                      </p:cBhvr>
                                      <p:to>
                                        <p:strVal val="hidden"/>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111624"/>
                                        </p:tgtEl>
                                        <p:attrNameLst>
                                          <p:attrName>style.visibility</p:attrName>
                                        </p:attrNameLst>
                                      </p:cBhvr>
                                      <p:to>
                                        <p:strVal val="visible"/>
                                      </p:to>
                                    </p:set>
                                    <p:animEffect transition="in" filter="wipe(left)">
                                      <p:cBhvr>
                                        <p:cTn id="71" dur="500"/>
                                        <p:tgtEl>
                                          <p:spTgt spid="111624"/>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9" presetClass="entr" presetSubtype="0" fill="hold" grpId="0" nodeType="clickEffect">
                                  <p:stCondLst>
                                    <p:cond delay="0"/>
                                  </p:stCondLst>
                                  <p:childTnLst>
                                    <p:set>
                                      <p:cBhvr>
                                        <p:cTn id="75" dur="1" fill="hold">
                                          <p:stCondLst>
                                            <p:cond delay="0"/>
                                          </p:stCondLst>
                                        </p:cTn>
                                        <p:tgtEl>
                                          <p:spTgt spid="111631"/>
                                        </p:tgtEl>
                                        <p:attrNameLst>
                                          <p:attrName>style.visibility</p:attrName>
                                        </p:attrNameLst>
                                      </p:cBhvr>
                                      <p:to>
                                        <p:strVal val="visible"/>
                                      </p:to>
                                    </p:set>
                                    <p:animEffect transition="in" filter="dissolve">
                                      <p:cBhvr>
                                        <p:cTn id="76" dur="500"/>
                                        <p:tgtEl>
                                          <p:spTgt spid="111631"/>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4" presetClass="entr" presetSubtype="16" fill="hold" grpId="0" nodeType="clickEffect">
                                  <p:stCondLst>
                                    <p:cond delay="0"/>
                                  </p:stCondLst>
                                  <p:childTnLst>
                                    <p:set>
                                      <p:cBhvr>
                                        <p:cTn id="80" dur="1" fill="hold">
                                          <p:stCondLst>
                                            <p:cond delay="0"/>
                                          </p:stCondLst>
                                        </p:cTn>
                                        <p:tgtEl>
                                          <p:spTgt spid="111621"/>
                                        </p:tgtEl>
                                        <p:attrNameLst>
                                          <p:attrName>style.visibility</p:attrName>
                                        </p:attrNameLst>
                                      </p:cBhvr>
                                      <p:to>
                                        <p:strVal val="visible"/>
                                      </p:to>
                                    </p:set>
                                    <p:animEffect transition="in" filter="box(in)">
                                      <p:cBhvr>
                                        <p:cTn id="81" dur="500"/>
                                        <p:tgtEl>
                                          <p:spTgt spid="111621"/>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4" presetClass="entr" presetSubtype="16" fill="hold" grpId="0" nodeType="clickEffect">
                                  <p:stCondLst>
                                    <p:cond delay="0"/>
                                  </p:stCondLst>
                                  <p:childTnLst>
                                    <p:set>
                                      <p:cBhvr>
                                        <p:cTn id="85" dur="1" fill="hold">
                                          <p:stCondLst>
                                            <p:cond delay="0"/>
                                          </p:stCondLst>
                                        </p:cTn>
                                        <p:tgtEl>
                                          <p:spTgt spid="111634"/>
                                        </p:tgtEl>
                                        <p:attrNameLst>
                                          <p:attrName>style.visibility</p:attrName>
                                        </p:attrNameLst>
                                      </p:cBhvr>
                                      <p:to>
                                        <p:strVal val="visible"/>
                                      </p:to>
                                    </p:set>
                                    <p:animEffect transition="in" filter="box(in)">
                                      <p:cBhvr>
                                        <p:cTn id="86" dur="500"/>
                                        <p:tgtEl>
                                          <p:spTgt spid="111634"/>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6" presetClass="entr" presetSubtype="16" fill="hold" grpId="0" nodeType="clickEffect">
                                  <p:stCondLst>
                                    <p:cond delay="0"/>
                                  </p:stCondLst>
                                  <p:childTnLst>
                                    <p:set>
                                      <p:cBhvr>
                                        <p:cTn id="90" dur="1" fill="hold">
                                          <p:stCondLst>
                                            <p:cond delay="0"/>
                                          </p:stCondLst>
                                        </p:cTn>
                                        <p:tgtEl>
                                          <p:spTgt spid="111632"/>
                                        </p:tgtEl>
                                        <p:attrNameLst>
                                          <p:attrName>style.visibility</p:attrName>
                                        </p:attrNameLst>
                                      </p:cBhvr>
                                      <p:to>
                                        <p:strVal val="visible"/>
                                      </p:to>
                                    </p:set>
                                    <p:animEffect transition="in" filter="circle(in)">
                                      <p:cBhvr>
                                        <p:cTn id="91" dur="2000"/>
                                        <p:tgtEl>
                                          <p:spTgt spid="111632"/>
                                        </p:tgtEl>
                                      </p:cBhvr>
                                    </p:animEffect>
                                  </p:childTnLst>
                                </p:cTn>
                              </p:par>
                            </p:childTnLst>
                          </p:cTn>
                        </p:par>
                        <p:par>
                          <p:cTn id="92" fill="hold" nodeType="afterGroup">
                            <p:stCondLst>
                              <p:cond delay="2000"/>
                            </p:stCondLst>
                            <p:childTnLst>
                              <p:par>
                                <p:cTn id="93" presetID="22" presetClass="entr" presetSubtype="1" fill="hold" grpId="0" nodeType="afterEffect">
                                  <p:stCondLst>
                                    <p:cond delay="0"/>
                                  </p:stCondLst>
                                  <p:childTnLst>
                                    <p:set>
                                      <p:cBhvr>
                                        <p:cTn id="94" dur="1" fill="hold">
                                          <p:stCondLst>
                                            <p:cond delay="0"/>
                                          </p:stCondLst>
                                        </p:cTn>
                                        <p:tgtEl>
                                          <p:spTgt spid="111633"/>
                                        </p:tgtEl>
                                        <p:attrNameLst>
                                          <p:attrName>style.visibility</p:attrName>
                                        </p:attrNameLst>
                                      </p:cBhvr>
                                      <p:to>
                                        <p:strVal val="visible"/>
                                      </p:to>
                                    </p:set>
                                    <p:animEffect transition="in" filter="wipe(up)">
                                      <p:cBhvr>
                                        <p:cTn id="95" dur="500"/>
                                        <p:tgtEl>
                                          <p:spTgt spid="111633"/>
                                        </p:tgtEl>
                                      </p:cBhvr>
                                    </p:animEffect>
                                  </p:childTnLst>
                                </p:cTn>
                              </p:par>
                            </p:childTnLst>
                          </p:cTn>
                        </p:par>
                      </p:childTnLst>
                    </p:cTn>
                  </p:par>
                  <p:par>
                    <p:cTn id="96" fill="hold" nodeType="clickPar">
                      <p:stCondLst>
                        <p:cond delay="indefinite"/>
                      </p:stCondLst>
                      <p:childTnLst>
                        <p:par>
                          <p:cTn id="97" fill="hold" nodeType="withGroup">
                            <p:stCondLst>
                              <p:cond delay="0"/>
                            </p:stCondLst>
                            <p:childTnLst>
                              <p:par>
                                <p:cTn id="98" presetID="9" presetClass="entr" presetSubtype="0" fill="hold" grpId="0" nodeType="clickEffect">
                                  <p:stCondLst>
                                    <p:cond delay="0"/>
                                  </p:stCondLst>
                                  <p:childTnLst>
                                    <p:set>
                                      <p:cBhvr>
                                        <p:cTn id="99" dur="1" fill="hold">
                                          <p:stCondLst>
                                            <p:cond delay="0"/>
                                          </p:stCondLst>
                                        </p:cTn>
                                        <p:tgtEl>
                                          <p:spTgt spid="111635"/>
                                        </p:tgtEl>
                                        <p:attrNameLst>
                                          <p:attrName>style.visibility</p:attrName>
                                        </p:attrNameLst>
                                      </p:cBhvr>
                                      <p:to>
                                        <p:strVal val="visible"/>
                                      </p:to>
                                    </p:set>
                                    <p:animEffect transition="in" filter="dissolve">
                                      <p:cBhvr>
                                        <p:cTn id="100" dur="500"/>
                                        <p:tgtEl>
                                          <p:spTgt spid="111635"/>
                                        </p:tgtEl>
                                      </p:cBhvr>
                                    </p:animEffect>
                                  </p:childTnLst>
                                </p:cTn>
                              </p:par>
                            </p:childTnLst>
                          </p:cTn>
                        </p:par>
                        <p:par>
                          <p:cTn id="101" fill="hold" nodeType="afterGroup">
                            <p:stCondLst>
                              <p:cond delay="500"/>
                            </p:stCondLst>
                            <p:childTnLst>
                              <p:par>
                                <p:cTn id="102" presetID="22" presetClass="exit" presetSubtype="4" fill="hold" grpId="1" nodeType="afterEffect">
                                  <p:stCondLst>
                                    <p:cond delay="0"/>
                                  </p:stCondLst>
                                  <p:childTnLst>
                                    <p:animEffect transition="out" filter="wipe(down)">
                                      <p:cBhvr>
                                        <p:cTn id="103" dur="500"/>
                                        <p:tgtEl>
                                          <p:spTgt spid="111633"/>
                                        </p:tgtEl>
                                      </p:cBhvr>
                                    </p:animEffect>
                                    <p:set>
                                      <p:cBhvr>
                                        <p:cTn id="104" dur="1" fill="hold">
                                          <p:stCondLst>
                                            <p:cond delay="499"/>
                                          </p:stCondLst>
                                        </p:cTn>
                                        <p:tgtEl>
                                          <p:spTgt spid="111633"/>
                                        </p:tgtEl>
                                        <p:attrNameLst>
                                          <p:attrName>style.visibility</p:attrName>
                                        </p:attrNameLst>
                                      </p:cBhvr>
                                      <p:to>
                                        <p:strVal val="hidden"/>
                                      </p:to>
                                    </p:se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6" presetClass="entr" presetSubtype="16" fill="hold" grpId="0" nodeType="clickEffect">
                                  <p:stCondLst>
                                    <p:cond delay="0"/>
                                  </p:stCondLst>
                                  <p:childTnLst>
                                    <p:set>
                                      <p:cBhvr>
                                        <p:cTn id="108" dur="1" fill="hold">
                                          <p:stCondLst>
                                            <p:cond delay="0"/>
                                          </p:stCondLst>
                                        </p:cTn>
                                        <p:tgtEl>
                                          <p:spTgt spid="111636"/>
                                        </p:tgtEl>
                                        <p:attrNameLst>
                                          <p:attrName>style.visibility</p:attrName>
                                        </p:attrNameLst>
                                      </p:cBhvr>
                                      <p:to>
                                        <p:strVal val="visible"/>
                                      </p:to>
                                    </p:set>
                                    <p:animEffect transition="in" filter="circle(in)">
                                      <p:cBhvr>
                                        <p:cTn id="109" dur="2000"/>
                                        <p:tgtEl>
                                          <p:spTgt spid="111636"/>
                                        </p:tgtEl>
                                      </p:cBhvr>
                                    </p:animEffect>
                                  </p:childTnLst>
                                </p:cTn>
                              </p:par>
                            </p:childTnLst>
                          </p:cTn>
                        </p:par>
                        <p:par>
                          <p:cTn id="110" fill="hold" nodeType="afterGroup">
                            <p:stCondLst>
                              <p:cond delay="2000"/>
                            </p:stCondLst>
                            <p:childTnLst>
                              <p:par>
                                <p:cTn id="111" presetID="22" presetClass="entr" presetSubtype="1" fill="hold" grpId="0" nodeType="afterEffect">
                                  <p:stCondLst>
                                    <p:cond delay="0"/>
                                  </p:stCondLst>
                                  <p:childTnLst>
                                    <p:set>
                                      <p:cBhvr>
                                        <p:cTn id="112" dur="1" fill="hold">
                                          <p:stCondLst>
                                            <p:cond delay="0"/>
                                          </p:stCondLst>
                                        </p:cTn>
                                        <p:tgtEl>
                                          <p:spTgt spid="111637"/>
                                        </p:tgtEl>
                                        <p:attrNameLst>
                                          <p:attrName>style.visibility</p:attrName>
                                        </p:attrNameLst>
                                      </p:cBhvr>
                                      <p:to>
                                        <p:strVal val="visible"/>
                                      </p:to>
                                    </p:set>
                                    <p:animEffect transition="in" filter="wipe(up)">
                                      <p:cBhvr>
                                        <p:cTn id="113" dur="500"/>
                                        <p:tgtEl>
                                          <p:spTgt spid="111637"/>
                                        </p:tgtEl>
                                      </p:cBhvr>
                                    </p:animEffect>
                                  </p:childTnLst>
                                </p:cTn>
                              </p:par>
                            </p:childTnLst>
                          </p:cTn>
                        </p:par>
                      </p:childTnLst>
                    </p:cTn>
                  </p:par>
                  <p:par>
                    <p:cTn id="114" fill="hold" nodeType="clickPar">
                      <p:stCondLst>
                        <p:cond delay="indefinite"/>
                      </p:stCondLst>
                      <p:childTnLst>
                        <p:par>
                          <p:cTn id="115" fill="hold" nodeType="withGroup">
                            <p:stCondLst>
                              <p:cond delay="0"/>
                            </p:stCondLst>
                            <p:childTnLst>
                              <p:par>
                                <p:cTn id="116" presetID="9" presetClass="entr" presetSubtype="0" fill="hold" grpId="0" nodeType="clickEffect">
                                  <p:stCondLst>
                                    <p:cond delay="0"/>
                                  </p:stCondLst>
                                  <p:childTnLst>
                                    <p:set>
                                      <p:cBhvr>
                                        <p:cTn id="117" dur="1" fill="hold">
                                          <p:stCondLst>
                                            <p:cond delay="0"/>
                                          </p:stCondLst>
                                        </p:cTn>
                                        <p:tgtEl>
                                          <p:spTgt spid="111638"/>
                                        </p:tgtEl>
                                        <p:attrNameLst>
                                          <p:attrName>style.visibility</p:attrName>
                                        </p:attrNameLst>
                                      </p:cBhvr>
                                      <p:to>
                                        <p:strVal val="visible"/>
                                      </p:to>
                                    </p:set>
                                    <p:animEffect transition="in" filter="dissolve">
                                      <p:cBhvr>
                                        <p:cTn id="118" dur="500"/>
                                        <p:tgtEl>
                                          <p:spTgt spid="111638"/>
                                        </p:tgtEl>
                                      </p:cBhvr>
                                    </p:animEffect>
                                  </p:childTnLst>
                                </p:cTn>
                              </p:par>
                            </p:childTnLst>
                          </p:cTn>
                        </p:par>
                        <p:par>
                          <p:cTn id="119" fill="hold" nodeType="afterGroup">
                            <p:stCondLst>
                              <p:cond delay="500"/>
                            </p:stCondLst>
                            <p:childTnLst>
                              <p:par>
                                <p:cTn id="120" presetID="22" presetClass="exit" presetSubtype="4" fill="hold" grpId="1" nodeType="afterEffect">
                                  <p:stCondLst>
                                    <p:cond delay="0"/>
                                  </p:stCondLst>
                                  <p:childTnLst>
                                    <p:animEffect transition="out" filter="wipe(down)">
                                      <p:cBhvr>
                                        <p:cTn id="121" dur="500"/>
                                        <p:tgtEl>
                                          <p:spTgt spid="111637"/>
                                        </p:tgtEl>
                                      </p:cBhvr>
                                    </p:animEffect>
                                    <p:set>
                                      <p:cBhvr>
                                        <p:cTn id="122" dur="1" fill="hold">
                                          <p:stCondLst>
                                            <p:cond delay="499"/>
                                          </p:stCondLst>
                                        </p:cTn>
                                        <p:tgtEl>
                                          <p:spTgt spid="111637"/>
                                        </p:tgtEl>
                                        <p:attrNameLst>
                                          <p:attrName>style.visibility</p:attrName>
                                        </p:attrNameLst>
                                      </p:cBhvr>
                                      <p:to>
                                        <p:strVal val="hidden"/>
                                      </p:to>
                                    </p:se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2" presetClass="entr" presetSubtype="8" fill="hold" grpId="0" nodeType="clickEffect">
                                  <p:stCondLst>
                                    <p:cond delay="0"/>
                                  </p:stCondLst>
                                  <p:childTnLst>
                                    <p:set>
                                      <p:cBhvr>
                                        <p:cTn id="126" dur="1" fill="hold">
                                          <p:stCondLst>
                                            <p:cond delay="0"/>
                                          </p:stCondLst>
                                        </p:cTn>
                                        <p:tgtEl>
                                          <p:spTgt spid="111639"/>
                                        </p:tgtEl>
                                        <p:attrNameLst>
                                          <p:attrName>style.visibility</p:attrName>
                                        </p:attrNameLst>
                                      </p:cBhvr>
                                      <p:to>
                                        <p:strVal val="visible"/>
                                      </p:to>
                                    </p:set>
                                    <p:animEffect transition="in" filter="wipe(left)">
                                      <p:cBhvr>
                                        <p:cTn id="127" dur="500"/>
                                        <p:tgtEl>
                                          <p:spTgt spid="111639"/>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9" presetClass="entr" presetSubtype="0" fill="hold" grpId="0" nodeType="clickEffect">
                                  <p:stCondLst>
                                    <p:cond delay="0"/>
                                  </p:stCondLst>
                                  <p:childTnLst>
                                    <p:set>
                                      <p:cBhvr>
                                        <p:cTn id="131" dur="1" fill="hold">
                                          <p:stCondLst>
                                            <p:cond delay="0"/>
                                          </p:stCondLst>
                                        </p:cTn>
                                        <p:tgtEl>
                                          <p:spTgt spid="111640"/>
                                        </p:tgtEl>
                                        <p:attrNameLst>
                                          <p:attrName>style.visibility</p:attrName>
                                        </p:attrNameLst>
                                      </p:cBhvr>
                                      <p:to>
                                        <p:strVal val="visible"/>
                                      </p:to>
                                    </p:set>
                                    <p:animEffect transition="in" filter="dissolve">
                                      <p:cBhvr>
                                        <p:cTn id="132" dur="500"/>
                                        <p:tgtEl>
                                          <p:spTgt spid="1116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8" grpId="0"/>
      <p:bldP spid="111619" grpId="0" uiExpand="1" build="p"/>
      <p:bldP spid="111620" grpId="0" animBg="1"/>
      <p:bldP spid="111621" grpId="0" animBg="1"/>
      <p:bldP spid="111622" grpId="0"/>
      <p:bldP spid="111624" grpId="0"/>
      <p:bldP spid="111625" grpId="0" animBg="1"/>
      <p:bldP spid="111626" grpId="0" animBg="1"/>
      <p:bldP spid="111626" grpId="1" animBg="1"/>
      <p:bldP spid="111627" grpId="0"/>
      <p:bldP spid="111628" grpId="0" animBg="1"/>
      <p:bldP spid="111629" grpId="0" animBg="1"/>
      <p:bldP spid="111629" grpId="1" animBg="1"/>
      <p:bldP spid="111630" grpId="0"/>
      <p:bldP spid="111631" grpId="0"/>
      <p:bldP spid="111632" grpId="0" animBg="1"/>
      <p:bldP spid="111633" grpId="0" animBg="1"/>
      <p:bldP spid="111633" grpId="1" animBg="1"/>
      <p:bldP spid="111634" grpId="0"/>
      <p:bldP spid="111635" grpId="0"/>
      <p:bldP spid="111636" grpId="0" animBg="1"/>
      <p:bldP spid="111637" grpId="0" animBg="1"/>
      <p:bldP spid="111637" grpId="1" animBg="1"/>
      <p:bldP spid="111638" grpId="0"/>
      <p:bldP spid="111639" grpId="0"/>
      <p:bldP spid="111640" grpId="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altLang="en-US">
                <a:latin typeface="Comic Sans MS" pitchFamily="66" charset="0"/>
              </a:rPr>
              <a:t> </a:t>
            </a:r>
          </a:p>
        </p:txBody>
      </p:sp>
      <p:sp>
        <p:nvSpPr>
          <p:cNvPr id="112644" name="AutoShape 4"/>
          <p:cNvSpPr>
            <a:spLocks noChangeArrowheads="1"/>
          </p:cNvSpPr>
          <p:nvPr/>
        </p:nvSpPr>
        <p:spPr bwMode="auto">
          <a:xfrm>
            <a:off x="2362200" y="1828800"/>
            <a:ext cx="5181600" cy="4267200"/>
          </a:xfrm>
          <a:prstGeom prst="triangle">
            <a:avLst>
              <a:gd name="adj" fmla="val 50000"/>
            </a:avLst>
          </a:prstGeom>
          <a:solidFill>
            <a:schemeClr val="bg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tLang="en-US"/>
          </a:p>
        </p:txBody>
      </p:sp>
      <p:sp>
        <p:nvSpPr>
          <p:cNvPr id="112645" name="Rectangle 5"/>
          <p:cNvSpPr>
            <a:spLocks noChangeArrowheads="1"/>
          </p:cNvSpPr>
          <p:nvPr/>
        </p:nvSpPr>
        <p:spPr bwMode="auto">
          <a:xfrm>
            <a:off x="1219200" y="533400"/>
            <a:ext cx="7620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a:solidFill>
                  <a:schemeClr val="tx2"/>
                </a:solidFill>
                <a:latin typeface="Times New Roman" pitchFamily="18" charset="0"/>
              </a:defRPr>
            </a:lvl1pPr>
            <a:lvl2pPr>
              <a:defRPr sz="4400">
                <a:solidFill>
                  <a:schemeClr val="tx2"/>
                </a:solidFill>
                <a:latin typeface="Times New Roman" pitchFamily="18" charset="0"/>
              </a:defRPr>
            </a:lvl2pPr>
            <a:lvl3pPr>
              <a:defRPr sz="4400">
                <a:solidFill>
                  <a:schemeClr val="tx2"/>
                </a:solidFill>
                <a:latin typeface="Times New Roman" pitchFamily="18" charset="0"/>
              </a:defRPr>
            </a:lvl3pPr>
            <a:lvl4pPr>
              <a:defRPr sz="4400">
                <a:solidFill>
                  <a:schemeClr val="tx2"/>
                </a:solidFill>
                <a:latin typeface="Times New Roman" pitchFamily="18" charset="0"/>
              </a:defRPr>
            </a:lvl4pPr>
            <a:lvl5pPr>
              <a:defRPr sz="4400">
                <a:solidFill>
                  <a:schemeClr val="tx2"/>
                </a:solidFill>
                <a:latin typeface="Times New Roman" pitchFamily="18" charset="0"/>
              </a:defRPr>
            </a:lvl5pPr>
            <a:lvl6pPr marL="457200" algn="ctr" fontAlgn="base">
              <a:spcBef>
                <a:spcPct val="0"/>
              </a:spcBef>
              <a:spcAft>
                <a:spcPct val="0"/>
              </a:spcAft>
              <a:defRPr sz="4400">
                <a:solidFill>
                  <a:schemeClr val="tx2"/>
                </a:solidFill>
                <a:latin typeface="Times New Roman" pitchFamily="18" charset="0"/>
              </a:defRPr>
            </a:lvl6pPr>
            <a:lvl7pPr marL="914400" algn="ctr" fontAlgn="base">
              <a:spcBef>
                <a:spcPct val="0"/>
              </a:spcBef>
              <a:spcAft>
                <a:spcPct val="0"/>
              </a:spcAft>
              <a:defRPr sz="4400">
                <a:solidFill>
                  <a:schemeClr val="tx2"/>
                </a:solidFill>
                <a:latin typeface="Times New Roman" pitchFamily="18" charset="0"/>
              </a:defRPr>
            </a:lvl7pPr>
            <a:lvl8pPr marL="1371600" algn="ctr" fontAlgn="base">
              <a:spcBef>
                <a:spcPct val="0"/>
              </a:spcBef>
              <a:spcAft>
                <a:spcPct val="0"/>
              </a:spcAft>
              <a:defRPr sz="4400">
                <a:solidFill>
                  <a:schemeClr val="tx2"/>
                </a:solidFill>
                <a:latin typeface="Times New Roman" pitchFamily="18" charset="0"/>
              </a:defRPr>
            </a:lvl8pPr>
            <a:lvl9pPr marL="1828800" algn="ctr" fontAlgn="base">
              <a:spcBef>
                <a:spcPct val="0"/>
              </a:spcBef>
              <a:spcAft>
                <a:spcPct val="0"/>
              </a:spcAft>
              <a:defRPr sz="4400">
                <a:solidFill>
                  <a:schemeClr val="tx2"/>
                </a:solidFill>
                <a:latin typeface="Times New Roman" pitchFamily="18" charset="0"/>
              </a:defRPr>
            </a:lvl9pPr>
          </a:lstStyle>
          <a:p>
            <a:r>
              <a:rPr lang="en-US" altLang="en-US">
                <a:latin typeface="Comic Sans MS" pitchFamily="66" charset="0"/>
              </a:rPr>
              <a:t>The Density Triangle</a:t>
            </a:r>
          </a:p>
        </p:txBody>
      </p:sp>
      <p:sp>
        <p:nvSpPr>
          <p:cNvPr id="112647" name="Text Box 7"/>
          <p:cNvSpPr txBox="1">
            <a:spLocks noChangeArrowheads="1"/>
          </p:cNvSpPr>
          <p:nvPr/>
        </p:nvSpPr>
        <p:spPr bwMode="auto">
          <a:xfrm>
            <a:off x="3440113" y="5140325"/>
            <a:ext cx="55086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000"/>
              <a:t>D</a:t>
            </a:r>
          </a:p>
        </p:txBody>
      </p:sp>
      <p:sp>
        <p:nvSpPr>
          <p:cNvPr id="112648" name="Line 8"/>
          <p:cNvSpPr>
            <a:spLocks noChangeShapeType="1"/>
          </p:cNvSpPr>
          <p:nvPr/>
        </p:nvSpPr>
        <p:spPr bwMode="auto">
          <a:xfrm>
            <a:off x="3505200" y="4419600"/>
            <a:ext cx="28194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112649" name="Text Box 9"/>
          <p:cNvSpPr txBox="1">
            <a:spLocks noChangeArrowheads="1"/>
          </p:cNvSpPr>
          <p:nvPr/>
        </p:nvSpPr>
        <p:spPr bwMode="auto">
          <a:xfrm>
            <a:off x="5745163" y="5140325"/>
            <a:ext cx="5143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000"/>
              <a:t>V</a:t>
            </a:r>
          </a:p>
        </p:txBody>
      </p:sp>
      <p:sp>
        <p:nvSpPr>
          <p:cNvPr id="112650" name="Text Box 10"/>
          <p:cNvSpPr txBox="1">
            <a:spLocks noChangeArrowheads="1"/>
          </p:cNvSpPr>
          <p:nvPr/>
        </p:nvSpPr>
        <p:spPr bwMode="auto">
          <a:xfrm>
            <a:off x="4670425" y="3311525"/>
            <a:ext cx="57943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000"/>
              <a:t>m</a:t>
            </a:r>
          </a:p>
        </p:txBody>
      </p:sp>
      <p:sp>
        <p:nvSpPr>
          <p:cNvPr id="112651" name="Text Box 11"/>
          <p:cNvSpPr txBox="1">
            <a:spLocks noChangeArrowheads="1"/>
          </p:cNvSpPr>
          <p:nvPr/>
        </p:nvSpPr>
        <p:spPr bwMode="auto">
          <a:xfrm>
            <a:off x="4724400" y="5029200"/>
            <a:ext cx="3111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4000"/>
              <a:t>.</a:t>
            </a:r>
          </a:p>
        </p:txBody>
      </p:sp>
      <p:sp>
        <p:nvSpPr>
          <p:cNvPr id="112652" name="Oval 12"/>
          <p:cNvSpPr>
            <a:spLocks noChangeArrowheads="1"/>
          </p:cNvSpPr>
          <p:nvPr/>
        </p:nvSpPr>
        <p:spPr bwMode="auto">
          <a:xfrm>
            <a:off x="3200400" y="5029200"/>
            <a:ext cx="990600" cy="914400"/>
          </a:xfrm>
          <a:prstGeom prst="ellipse">
            <a:avLst/>
          </a:prstGeom>
          <a:solidFill>
            <a:schemeClr val="tx2">
              <a:alpha val="49001"/>
            </a:scheme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653" name="Text Box 13"/>
          <p:cNvSpPr txBox="1">
            <a:spLocks noChangeArrowheads="1"/>
          </p:cNvSpPr>
          <p:nvPr/>
        </p:nvSpPr>
        <p:spPr bwMode="auto">
          <a:xfrm>
            <a:off x="6629400" y="1828800"/>
            <a:ext cx="1524000" cy="1104900"/>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a:t>D = </a:t>
            </a:r>
            <a:r>
              <a:rPr lang="en-US" altLang="en-US" sz="3200" u="sng"/>
              <a:t>m</a:t>
            </a:r>
          </a:p>
          <a:p>
            <a:r>
              <a:rPr lang="en-US" altLang="en-US" sz="3200"/>
              <a:t>      V</a:t>
            </a:r>
          </a:p>
        </p:txBody>
      </p:sp>
      <p:sp>
        <p:nvSpPr>
          <p:cNvPr id="112654" name="Oval 14"/>
          <p:cNvSpPr>
            <a:spLocks noChangeArrowheads="1"/>
          </p:cNvSpPr>
          <p:nvPr/>
        </p:nvSpPr>
        <p:spPr bwMode="auto">
          <a:xfrm>
            <a:off x="5486400" y="4953000"/>
            <a:ext cx="990600" cy="914400"/>
          </a:xfrm>
          <a:prstGeom prst="ellipse">
            <a:avLst/>
          </a:prstGeom>
          <a:solidFill>
            <a:schemeClr val="tx2">
              <a:alpha val="49001"/>
            </a:scheme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2655" name="Text Box 15"/>
          <p:cNvSpPr txBox="1">
            <a:spLocks noChangeArrowheads="1"/>
          </p:cNvSpPr>
          <p:nvPr/>
        </p:nvSpPr>
        <p:spPr bwMode="auto">
          <a:xfrm>
            <a:off x="6629400" y="1828800"/>
            <a:ext cx="1524000" cy="1104900"/>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a:t>V = </a:t>
            </a:r>
            <a:r>
              <a:rPr lang="en-US" altLang="en-US" sz="3200" u="sng"/>
              <a:t>m</a:t>
            </a:r>
          </a:p>
          <a:p>
            <a:r>
              <a:rPr lang="en-US" altLang="en-US" sz="3200"/>
              <a:t>      D</a:t>
            </a:r>
          </a:p>
        </p:txBody>
      </p:sp>
      <p:sp>
        <p:nvSpPr>
          <p:cNvPr id="112656" name="Oval 16"/>
          <p:cNvSpPr>
            <a:spLocks noChangeArrowheads="1"/>
          </p:cNvSpPr>
          <p:nvPr/>
        </p:nvSpPr>
        <p:spPr bwMode="auto">
          <a:xfrm>
            <a:off x="4419600" y="3276600"/>
            <a:ext cx="990600" cy="914400"/>
          </a:xfrm>
          <a:prstGeom prst="ellipse">
            <a:avLst/>
          </a:prstGeom>
          <a:solidFill>
            <a:schemeClr val="tx2">
              <a:alpha val="49001"/>
            </a:schemeClr>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12660" name="Group 20"/>
          <p:cNvGrpSpPr>
            <a:grpSpLocks/>
          </p:cNvGrpSpPr>
          <p:nvPr/>
        </p:nvGrpSpPr>
        <p:grpSpPr bwMode="auto">
          <a:xfrm>
            <a:off x="6386513" y="1949450"/>
            <a:ext cx="1981200" cy="725488"/>
            <a:chOff x="4023" y="1228"/>
            <a:chExt cx="1248" cy="457"/>
          </a:xfrm>
        </p:grpSpPr>
        <p:sp>
          <p:nvSpPr>
            <p:cNvPr id="112657" name="Text Box 17"/>
            <p:cNvSpPr txBox="1">
              <a:spLocks noChangeArrowheads="1"/>
            </p:cNvSpPr>
            <p:nvPr/>
          </p:nvSpPr>
          <p:spPr bwMode="auto">
            <a:xfrm>
              <a:off x="4023" y="1296"/>
              <a:ext cx="1248" cy="389"/>
            </a:xfrm>
            <a:prstGeom prst="rect">
              <a:avLst/>
            </a:prstGeom>
            <a:solidFill>
              <a:schemeClr val="bg1"/>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a:t>m = D  V</a:t>
              </a:r>
            </a:p>
          </p:txBody>
        </p:sp>
        <p:sp>
          <p:nvSpPr>
            <p:cNvPr id="112658" name="Text Box 18"/>
            <p:cNvSpPr txBox="1">
              <a:spLocks noChangeArrowheads="1"/>
            </p:cNvSpPr>
            <p:nvPr/>
          </p:nvSpPr>
          <p:spPr bwMode="auto">
            <a:xfrm>
              <a:off x="4793" y="1228"/>
              <a:ext cx="227" cy="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3200" b="1"/>
                <a:t>.</a:t>
              </a:r>
            </a:p>
          </p:txBody>
        </p:sp>
      </p:grpSp>
      <p:sp>
        <p:nvSpPr>
          <p:cNvPr id="112661" name="AutoShape 21">
            <a:hlinkClick r:id="rId2" action="ppaction://hlinksldjump" highlightClick="1"/>
          </p:cNvPr>
          <p:cNvSpPr>
            <a:spLocks noChangeArrowheads="1"/>
          </p:cNvSpPr>
          <p:nvPr/>
        </p:nvSpPr>
        <p:spPr bwMode="auto">
          <a:xfrm>
            <a:off x="8077200" y="6019800"/>
            <a:ext cx="457200" cy="457200"/>
          </a:xfrm>
          <a:prstGeom prst="actionButtonReturn">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112642"/>
                                        </p:tgtEl>
                                        <p:attrNameLst>
                                          <p:attrName>style.visibility</p:attrName>
                                        </p:attrNameLst>
                                      </p:cBhvr>
                                      <p:to>
                                        <p:strVal val="visible"/>
                                      </p:to>
                                    </p:set>
                                    <p:animEffect transition="in" filter="fade">
                                      <p:cBhvr>
                                        <p:cTn id="7" dur="1000"/>
                                        <p:tgtEl>
                                          <p:spTgt spid="112642"/>
                                        </p:tgtEl>
                                      </p:cBhvr>
                                    </p:animEffect>
                                    <p:anim calcmode="lin" valueType="num">
                                      <p:cBhvr>
                                        <p:cTn id="8" dur="1000" fill="hold"/>
                                        <p:tgtEl>
                                          <p:spTgt spid="112642"/>
                                        </p:tgtEl>
                                        <p:attrNameLst>
                                          <p:attrName>ppt_x</p:attrName>
                                        </p:attrNameLst>
                                      </p:cBhvr>
                                      <p:tavLst>
                                        <p:tav tm="0">
                                          <p:val>
                                            <p:strVal val="#ppt_x"/>
                                          </p:val>
                                        </p:tav>
                                        <p:tav tm="100000">
                                          <p:val>
                                            <p:strVal val="#ppt_x"/>
                                          </p:val>
                                        </p:tav>
                                      </p:tavLst>
                                    </p:anim>
                                    <p:anim calcmode="lin" valueType="num">
                                      <p:cBhvr>
                                        <p:cTn id="9" dur="898" decel="100000" fill="hold"/>
                                        <p:tgtEl>
                                          <p:spTgt spid="112642"/>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12642"/>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112652"/>
                                        </p:tgtEl>
                                        <p:attrNameLst>
                                          <p:attrName>style.visibility</p:attrName>
                                        </p:attrNameLst>
                                      </p:cBhvr>
                                      <p:to>
                                        <p:strVal val="visible"/>
                                      </p:to>
                                    </p:set>
                                    <p:animEffect transition="in" filter="circle(in)">
                                      <p:cBhvr>
                                        <p:cTn id="15" dur="2000"/>
                                        <p:tgtEl>
                                          <p:spTgt spid="112652"/>
                                        </p:tgtEl>
                                      </p:cBhvr>
                                    </p:animEffect>
                                  </p:childTnLst>
                                </p:cTn>
                              </p:par>
                            </p:childTnLst>
                          </p:cTn>
                        </p:par>
                        <p:par>
                          <p:cTn id="16" fill="hold" nodeType="afterGroup">
                            <p:stCondLst>
                              <p:cond delay="2000"/>
                            </p:stCondLst>
                            <p:childTnLst>
                              <p:par>
                                <p:cTn id="17" presetID="4" presetClass="entr" presetSubtype="16" fill="hold" grpId="0" nodeType="afterEffect">
                                  <p:stCondLst>
                                    <p:cond delay="0"/>
                                  </p:stCondLst>
                                  <p:childTnLst>
                                    <p:set>
                                      <p:cBhvr>
                                        <p:cTn id="18" dur="1" fill="hold">
                                          <p:stCondLst>
                                            <p:cond delay="0"/>
                                          </p:stCondLst>
                                        </p:cTn>
                                        <p:tgtEl>
                                          <p:spTgt spid="112653"/>
                                        </p:tgtEl>
                                        <p:attrNameLst>
                                          <p:attrName>style.visibility</p:attrName>
                                        </p:attrNameLst>
                                      </p:cBhvr>
                                      <p:to>
                                        <p:strVal val="visible"/>
                                      </p:to>
                                    </p:set>
                                    <p:animEffect transition="in" filter="box(in)">
                                      <p:cBhvr>
                                        <p:cTn id="19" dur="500"/>
                                        <p:tgtEl>
                                          <p:spTgt spid="112653"/>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6" presetClass="exit" presetSubtype="16" fill="hold" grpId="1" nodeType="clickEffect">
                                  <p:stCondLst>
                                    <p:cond delay="0"/>
                                  </p:stCondLst>
                                  <p:childTnLst>
                                    <p:animEffect transition="out" filter="circle(in)">
                                      <p:cBhvr>
                                        <p:cTn id="23" dur="2000"/>
                                        <p:tgtEl>
                                          <p:spTgt spid="112652"/>
                                        </p:tgtEl>
                                      </p:cBhvr>
                                    </p:animEffect>
                                    <p:set>
                                      <p:cBhvr>
                                        <p:cTn id="24" dur="1" fill="hold">
                                          <p:stCondLst>
                                            <p:cond delay="1999"/>
                                          </p:stCondLst>
                                        </p:cTn>
                                        <p:tgtEl>
                                          <p:spTgt spid="112652"/>
                                        </p:tgtEl>
                                        <p:attrNameLst>
                                          <p:attrName>style.visibility</p:attrName>
                                        </p:attrNameLst>
                                      </p:cBhvr>
                                      <p:to>
                                        <p:strVal val="hidden"/>
                                      </p:to>
                                    </p:set>
                                  </p:childTnLst>
                                </p:cTn>
                              </p:par>
                              <p:par>
                                <p:cTn id="25" presetID="4" presetClass="exit" presetSubtype="16" fill="hold" grpId="1" nodeType="withEffect">
                                  <p:stCondLst>
                                    <p:cond delay="0"/>
                                  </p:stCondLst>
                                  <p:childTnLst>
                                    <p:animEffect transition="out" filter="box(in)">
                                      <p:cBhvr>
                                        <p:cTn id="26" dur="500"/>
                                        <p:tgtEl>
                                          <p:spTgt spid="112653"/>
                                        </p:tgtEl>
                                      </p:cBhvr>
                                    </p:animEffect>
                                    <p:set>
                                      <p:cBhvr>
                                        <p:cTn id="27" dur="1" fill="hold">
                                          <p:stCondLst>
                                            <p:cond delay="499"/>
                                          </p:stCondLst>
                                        </p:cTn>
                                        <p:tgtEl>
                                          <p:spTgt spid="112653"/>
                                        </p:tgtEl>
                                        <p:attrNameLst>
                                          <p:attrName>style.visibility</p:attrName>
                                        </p:attrNameLst>
                                      </p:cBhvr>
                                      <p:to>
                                        <p:strVal val="hidden"/>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12654"/>
                                        </p:tgtEl>
                                        <p:attrNameLst>
                                          <p:attrName>style.visibility</p:attrName>
                                        </p:attrNameLst>
                                      </p:cBhvr>
                                      <p:to>
                                        <p:strVal val="visible"/>
                                      </p:to>
                                    </p:set>
                                    <p:animEffect transition="in" filter="circle(in)">
                                      <p:cBhvr>
                                        <p:cTn id="32" dur="2000"/>
                                        <p:tgtEl>
                                          <p:spTgt spid="112654"/>
                                        </p:tgtEl>
                                      </p:cBhvr>
                                    </p:animEffect>
                                  </p:childTnLst>
                                </p:cTn>
                              </p:par>
                            </p:childTnLst>
                          </p:cTn>
                        </p:par>
                        <p:par>
                          <p:cTn id="33" fill="hold" nodeType="afterGroup">
                            <p:stCondLst>
                              <p:cond delay="2000"/>
                            </p:stCondLst>
                            <p:childTnLst>
                              <p:par>
                                <p:cTn id="34" presetID="4" presetClass="entr" presetSubtype="16" fill="hold" grpId="0" nodeType="afterEffect">
                                  <p:stCondLst>
                                    <p:cond delay="0"/>
                                  </p:stCondLst>
                                  <p:childTnLst>
                                    <p:set>
                                      <p:cBhvr>
                                        <p:cTn id="35" dur="1" fill="hold">
                                          <p:stCondLst>
                                            <p:cond delay="0"/>
                                          </p:stCondLst>
                                        </p:cTn>
                                        <p:tgtEl>
                                          <p:spTgt spid="112655"/>
                                        </p:tgtEl>
                                        <p:attrNameLst>
                                          <p:attrName>style.visibility</p:attrName>
                                        </p:attrNameLst>
                                      </p:cBhvr>
                                      <p:to>
                                        <p:strVal val="visible"/>
                                      </p:to>
                                    </p:set>
                                    <p:animEffect transition="in" filter="box(in)">
                                      <p:cBhvr>
                                        <p:cTn id="36" dur="500"/>
                                        <p:tgtEl>
                                          <p:spTgt spid="112655"/>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6" presetClass="exit" presetSubtype="16" fill="hold" grpId="1" nodeType="clickEffect">
                                  <p:stCondLst>
                                    <p:cond delay="0"/>
                                  </p:stCondLst>
                                  <p:childTnLst>
                                    <p:animEffect transition="out" filter="circle(in)">
                                      <p:cBhvr>
                                        <p:cTn id="40" dur="2000"/>
                                        <p:tgtEl>
                                          <p:spTgt spid="112654"/>
                                        </p:tgtEl>
                                      </p:cBhvr>
                                    </p:animEffect>
                                    <p:set>
                                      <p:cBhvr>
                                        <p:cTn id="41" dur="1" fill="hold">
                                          <p:stCondLst>
                                            <p:cond delay="1999"/>
                                          </p:stCondLst>
                                        </p:cTn>
                                        <p:tgtEl>
                                          <p:spTgt spid="112654"/>
                                        </p:tgtEl>
                                        <p:attrNameLst>
                                          <p:attrName>style.visibility</p:attrName>
                                        </p:attrNameLst>
                                      </p:cBhvr>
                                      <p:to>
                                        <p:strVal val="hidden"/>
                                      </p:to>
                                    </p:set>
                                  </p:childTnLst>
                                </p:cTn>
                              </p:par>
                              <p:par>
                                <p:cTn id="42" presetID="4" presetClass="exit" presetSubtype="16" fill="hold" grpId="1" nodeType="withEffect">
                                  <p:stCondLst>
                                    <p:cond delay="0"/>
                                  </p:stCondLst>
                                  <p:childTnLst>
                                    <p:animEffect transition="out" filter="box(in)">
                                      <p:cBhvr>
                                        <p:cTn id="43" dur="500"/>
                                        <p:tgtEl>
                                          <p:spTgt spid="112655"/>
                                        </p:tgtEl>
                                      </p:cBhvr>
                                    </p:animEffect>
                                    <p:set>
                                      <p:cBhvr>
                                        <p:cTn id="44" dur="1" fill="hold">
                                          <p:stCondLst>
                                            <p:cond delay="499"/>
                                          </p:stCondLst>
                                        </p:cTn>
                                        <p:tgtEl>
                                          <p:spTgt spid="112655"/>
                                        </p:tgtEl>
                                        <p:attrNameLst>
                                          <p:attrName>style.visibility</p:attrName>
                                        </p:attrNameLst>
                                      </p:cBhvr>
                                      <p:to>
                                        <p:strVal val="hidden"/>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6" presetClass="entr" presetSubtype="16" fill="hold" grpId="0" nodeType="clickEffect">
                                  <p:stCondLst>
                                    <p:cond delay="0"/>
                                  </p:stCondLst>
                                  <p:childTnLst>
                                    <p:set>
                                      <p:cBhvr>
                                        <p:cTn id="48" dur="1" fill="hold">
                                          <p:stCondLst>
                                            <p:cond delay="0"/>
                                          </p:stCondLst>
                                        </p:cTn>
                                        <p:tgtEl>
                                          <p:spTgt spid="112656"/>
                                        </p:tgtEl>
                                        <p:attrNameLst>
                                          <p:attrName>style.visibility</p:attrName>
                                        </p:attrNameLst>
                                      </p:cBhvr>
                                      <p:to>
                                        <p:strVal val="visible"/>
                                      </p:to>
                                    </p:set>
                                    <p:animEffect transition="in" filter="circle(in)">
                                      <p:cBhvr>
                                        <p:cTn id="49" dur="2000"/>
                                        <p:tgtEl>
                                          <p:spTgt spid="112656"/>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6" presetClass="exit" presetSubtype="16" fill="hold" grpId="1" nodeType="clickEffect">
                                  <p:stCondLst>
                                    <p:cond delay="0"/>
                                  </p:stCondLst>
                                  <p:childTnLst>
                                    <p:animEffect transition="out" filter="circle(in)">
                                      <p:cBhvr>
                                        <p:cTn id="53" dur="2000"/>
                                        <p:tgtEl>
                                          <p:spTgt spid="112656"/>
                                        </p:tgtEl>
                                      </p:cBhvr>
                                    </p:animEffect>
                                    <p:set>
                                      <p:cBhvr>
                                        <p:cTn id="54" dur="1" fill="hold">
                                          <p:stCondLst>
                                            <p:cond delay="1999"/>
                                          </p:stCondLst>
                                        </p:cTn>
                                        <p:tgtEl>
                                          <p:spTgt spid="11265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2" grpId="0"/>
      <p:bldP spid="112652" grpId="0" animBg="1"/>
      <p:bldP spid="112652" grpId="1" animBg="1"/>
      <p:bldP spid="112653" grpId="0" animBg="1"/>
      <p:bldP spid="112653" grpId="1" animBg="1"/>
      <p:bldP spid="112654" grpId="0" animBg="1"/>
      <p:bldP spid="112654" grpId="1" animBg="1"/>
      <p:bldP spid="112655" grpId="0" animBg="1"/>
      <p:bldP spid="112655" grpId="1" animBg="1"/>
      <p:bldP spid="112656" grpId="0" animBg="1"/>
      <p:bldP spid="112656" grpId="1"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sz="4000">
                <a:latin typeface="Comic Sans MS" pitchFamily="66" charset="0"/>
              </a:rPr>
              <a:t>Physical Properties of Matter</a:t>
            </a:r>
          </a:p>
        </p:txBody>
      </p:sp>
      <p:sp>
        <p:nvSpPr>
          <p:cNvPr id="38915" name="Rectangle 3"/>
          <p:cNvSpPr>
            <a:spLocks noGrp="1" noChangeArrowheads="1"/>
          </p:cNvSpPr>
          <p:nvPr>
            <p:ph type="body" idx="1"/>
          </p:nvPr>
        </p:nvSpPr>
        <p:spPr/>
        <p:txBody>
          <a:bodyPr/>
          <a:lstStyle/>
          <a:p>
            <a:pPr>
              <a:lnSpc>
                <a:spcPct val="90000"/>
              </a:lnSpc>
            </a:pPr>
            <a:r>
              <a:rPr lang="en-US" altLang="en-US" sz="2800">
                <a:latin typeface="Comic Sans MS" pitchFamily="66" charset="0"/>
              </a:rPr>
              <a:t>any property of matter that can be observed or measured without changing the identity of the matter</a:t>
            </a:r>
          </a:p>
          <a:p>
            <a:pPr>
              <a:lnSpc>
                <a:spcPct val="90000"/>
              </a:lnSpc>
            </a:pPr>
            <a:r>
              <a:rPr lang="en-US" altLang="en-US" sz="2800" b="1" u="sng">
                <a:latin typeface="Comic Sans MS" pitchFamily="66" charset="0"/>
              </a:rPr>
              <a:t>Examples</a:t>
            </a:r>
          </a:p>
          <a:p>
            <a:pPr algn="ctr">
              <a:lnSpc>
                <a:spcPct val="90000"/>
              </a:lnSpc>
              <a:buFontTx/>
              <a:buNone/>
            </a:pPr>
            <a:r>
              <a:rPr lang="en-US" altLang="en-US" sz="2800" b="1">
                <a:latin typeface="Comic Sans MS" pitchFamily="66" charset="0"/>
              </a:rPr>
              <a:t>color </a:t>
            </a:r>
          </a:p>
          <a:p>
            <a:pPr algn="ctr">
              <a:lnSpc>
                <a:spcPct val="90000"/>
              </a:lnSpc>
              <a:buFontTx/>
              <a:buNone/>
            </a:pPr>
            <a:r>
              <a:rPr lang="en-US" altLang="en-US" sz="2800" b="1">
                <a:latin typeface="Comic Sans MS" pitchFamily="66" charset="0"/>
              </a:rPr>
              <a:t>shape</a:t>
            </a:r>
          </a:p>
          <a:p>
            <a:pPr algn="ctr">
              <a:lnSpc>
                <a:spcPct val="90000"/>
              </a:lnSpc>
              <a:buFontTx/>
              <a:buNone/>
            </a:pPr>
            <a:r>
              <a:rPr lang="en-US" altLang="en-US" sz="2800" b="1">
                <a:latin typeface="Comic Sans MS" pitchFamily="66" charset="0"/>
              </a:rPr>
              <a:t>taste</a:t>
            </a:r>
          </a:p>
          <a:p>
            <a:pPr algn="ctr">
              <a:lnSpc>
                <a:spcPct val="90000"/>
              </a:lnSpc>
              <a:buFontTx/>
              <a:buNone/>
            </a:pPr>
            <a:r>
              <a:rPr lang="en-US" altLang="en-US" sz="2800" b="1">
                <a:latin typeface="Comic Sans MS" pitchFamily="66" charset="0"/>
                <a:hlinkClick r:id="rId2" action="ppaction://hlinksldjump"/>
              </a:rPr>
              <a:t>state/phase</a:t>
            </a:r>
            <a:endParaRPr lang="en-US" altLang="en-US" sz="2800" b="1">
              <a:latin typeface="Comic Sans MS" pitchFamily="66" charset="0"/>
            </a:endParaRPr>
          </a:p>
          <a:p>
            <a:pPr algn="ctr">
              <a:lnSpc>
                <a:spcPct val="90000"/>
              </a:lnSpc>
              <a:buFontTx/>
              <a:buNone/>
            </a:pPr>
            <a:r>
              <a:rPr lang="en-US" altLang="en-US" sz="2800" b="1">
                <a:latin typeface="Comic Sans MS" pitchFamily="66" charset="0"/>
                <a:hlinkClick r:id="rId3" action="ppaction://hlinksldjump"/>
              </a:rPr>
              <a:t>density</a:t>
            </a:r>
            <a:endParaRPr lang="en-US" altLang="en-US" sz="2800" b="1">
              <a:latin typeface="Comic Sans MS" pitchFamily="66" charset="0"/>
            </a:endParaRPr>
          </a:p>
        </p:txBody>
      </p:sp>
      <p:pic>
        <p:nvPicPr>
          <p:cNvPr id="54274" name="Picture 2" descr="MCHH00779_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38800" y="3352800"/>
            <a:ext cx="601663" cy="958850"/>
          </a:xfrm>
          <a:prstGeom prst="rect">
            <a:avLst/>
          </a:prstGeom>
          <a:noFill/>
          <a:extLst>
            <a:ext uri="{909E8E84-426E-40DD-AFC4-6F175D3DCCD1}">
              <a14:hiddenFill xmlns:a14="http://schemas.microsoft.com/office/drawing/2010/main">
                <a:solidFill>
                  <a:srgbClr val="FFFFFF"/>
                </a:solidFill>
              </a14:hiddenFill>
            </a:ext>
          </a:extLst>
        </p:spPr>
      </p:pic>
      <p:sp>
        <p:nvSpPr>
          <p:cNvPr id="54275" name="AutoShape 3"/>
          <p:cNvSpPr>
            <a:spLocks noChangeArrowheads="1"/>
          </p:cNvSpPr>
          <p:nvPr/>
        </p:nvSpPr>
        <p:spPr bwMode="auto">
          <a:xfrm>
            <a:off x="3124200" y="4114800"/>
            <a:ext cx="609600" cy="533400"/>
          </a:xfrm>
          <a:prstGeom prst="cube">
            <a:avLst>
              <a:gd name="adj"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54276" name="Picture 4" descr="MCPE02753_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77000" y="4343400"/>
            <a:ext cx="1233488" cy="623888"/>
          </a:xfrm>
          <a:prstGeom prst="rect">
            <a:avLst/>
          </a:prstGeom>
          <a:noFill/>
          <a:extLst>
            <a:ext uri="{909E8E84-426E-40DD-AFC4-6F175D3DCCD1}">
              <a14:hiddenFill xmlns:a14="http://schemas.microsoft.com/office/drawing/2010/main">
                <a:solidFill>
                  <a:srgbClr val="FFFFFF"/>
                </a:solidFill>
              </a14:hiddenFill>
            </a:ext>
          </a:extLst>
        </p:spPr>
      </p:pic>
      <p:sp>
        <p:nvSpPr>
          <p:cNvPr id="54277" name="Text Box 5"/>
          <p:cNvSpPr txBox="1">
            <a:spLocks noChangeArrowheads="1"/>
          </p:cNvSpPr>
          <p:nvPr/>
        </p:nvSpPr>
        <p:spPr bwMode="auto">
          <a:xfrm>
            <a:off x="6189663" y="5257800"/>
            <a:ext cx="987425" cy="8318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D = </a:t>
            </a:r>
            <a:r>
              <a:rPr lang="en-US" altLang="en-US" u="sng"/>
              <a:t>m</a:t>
            </a:r>
          </a:p>
          <a:p>
            <a:r>
              <a:rPr lang="en-US" altLang="en-US"/>
              <a:t>      V</a:t>
            </a:r>
          </a:p>
        </p:txBody>
      </p:sp>
      <p:pic>
        <p:nvPicPr>
          <p:cNvPr id="54278" name="Picture 6" descr="MCHH00832_0000[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794431" flipH="1">
            <a:off x="2514600" y="4724400"/>
            <a:ext cx="1079500" cy="11620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fade">
                                      <p:cBhvr>
                                        <p:cTn id="7" dur="1000"/>
                                        <p:tgtEl>
                                          <p:spTgt spid="38914"/>
                                        </p:tgtEl>
                                      </p:cBhvr>
                                    </p:animEffect>
                                    <p:anim calcmode="lin" valueType="num">
                                      <p:cBhvr>
                                        <p:cTn id="8" dur="1000" fill="hold"/>
                                        <p:tgtEl>
                                          <p:spTgt spid="38914"/>
                                        </p:tgtEl>
                                        <p:attrNameLst>
                                          <p:attrName>ppt_x</p:attrName>
                                        </p:attrNameLst>
                                      </p:cBhvr>
                                      <p:tavLst>
                                        <p:tav tm="0">
                                          <p:val>
                                            <p:strVal val="#ppt_x"/>
                                          </p:val>
                                        </p:tav>
                                        <p:tav tm="100000">
                                          <p:val>
                                            <p:strVal val="#ppt_x"/>
                                          </p:val>
                                        </p:tav>
                                      </p:tavLst>
                                    </p:anim>
                                    <p:anim calcmode="lin" valueType="num">
                                      <p:cBhvr>
                                        <p:cTn id="9" dur="898" decel="100000" fill="hold"/>
                                        <p:tgtEl>
                                          <p:spTgt spid="38914"/>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38914"/>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8915">
                                            <p:txEl>
                                              <p:pRg st="0" end="0"/>
                                            </p:txEl>
                                          </p:spTgt>
                                        </p:tgtEl>
                                        <p:attrNameLst>
                                          <p:attrName>style.visibility</p:attrName>
                                        </p:attrNameLst>
                                      </p:cBhvr>
                                      <p:to>
                                        <p:strVal val="visible"/>
                                      </p:to>
                                    </p:set>
                                    <p:animEffect transition="in" filter="fade">
                                      <p:cBhvr>
                                        <p:cTn id="15" dur="1000"/>
                                        <p:tgtEl>
                                          <p:spTgt spid="38915">
                                            <p:txEl>
                                              <p:pRg st="0" end="0"/>
                                            </p:txEl>
                                          </p:spTgt>
                                        </p:tgtEl>
                                      </p:cBhvr>
                                    </p:animEffect>
                                    <p:anim calcmode="lin" valueType="num">
                                      <p:cBhvr>
                                        <p:cTn id="16" dur="1000" fill="hold"/>
                                        <p:tgtEl>
                                          <p:spTgt spid="38915">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38915">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3891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8915">
                                            <p:txEl>
                                              <p:pRg st="1" end="1"/>
                                            </p:txEl>
                                          </p:spTgt>
                                        </p:tgtEl>
                                        <p:attrNameLst>
                                          <p:attrName>style.visibility</p:attrName>
                                        </p:attrNameLst>
                                      </p:cBhvr>
                                      <p:to>
                                        <p:strVal val="visible"/>
                                      </p:to>
                                    </p:set>
                                    <p:animEffect transition="in" filter="fade">
                                      <p:cBhvr>
                                        <p:cTn id="23" dur="1000"/>
                                        <p:tgtEl>
                                          <p:spTgt spid="38915">
                                            <p:txEl>
                                              <p:pRg st="1" end="1"/>
                                            </p:txEl>
                                          </p:spTgt>
                                        </p:tgtEl>
                                      </p:cBhvr>
                                    </p:animEffect>
                                    <p:anim calcmode="lin" valueType="num">
                                      <p:cBhvr>
                                        <p:cTn id="24" dur="1000" fill="hold"/>
                                        <p:tgtEl>
                                          <p:spTgt spid="38915">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38915">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38915">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8915">
                                            <p:txEl>
                                              <p:pRg st="2" end="2"/>
                                            </p:txEl>
                                          </p:spTgt>
                                        </p:tgtEl>
                                        <p:attrNameLst>
                                          <p:attrName>style.visibility</p:attrName>
                                        </p:attrNameLst>
                                      </p:cBhvr>
                                      <p:to>
                                        <p:strVal val="visible"/>
                                      </p:to>
                                    </p:set>
                                    <p:animEffect transition="in" filter="fade">
                                      <p:cBhvr>
                                        <p:cTn id="31" dur="1000"/>
                                        <p:tgtEl>
                                          <p:spTgt spid="38915">
                                            <p:txEl>
                                              <p:pRg st="2" end="2"/>
                                            </p:txEl>
                                          </p:spTgt>
                                        </p:tgtEl>
                                      </p:cBhvr>
                                    </p:animEffect>
                                    <p:anim calcmode="lin" valueType="num">
                                      <p:cBhvr>
                                        <p:cTn id="32" dur="1000" fill="hold"/>
                                        <p:tgtEl>
                                          <p:spTgt spid="38915">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38915">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38915">
                                            <p:txEl>
                                              <p:pRg st="2" end="2"/>
                                            </p:txEl>
                                          </p:spTgt>
                                        </p:tgtEl>
                                        <p:attrNameLst>
                                          <p:attrName>ppt_y</p:attrName>
                                        </p:attrNameLst>
                                      </p:cBhvr>
                                      <p:tavLst>
                                        <p:tav tm="0">
                                          <p:val>
                                            <p:strVal val="#ppt_y-.03"/>
                                          </p:val>
                                        </p:tav>
                                        <p:tav tm="100000">
                                          <p:val>
                                            <p:strVal val="#ppt_y"/>
                                          </p:val>
                                        </p:tav>
                                      </p:tavLst>
                                    </p:anim>
                                  </p:childTnLst>
                                </p:cTn>
                              </p:par>
                            </p:childTnLst>
                          </p:cTn>
                        </p:par>
                        <p:par>
                          <p:cTn id="35" fill="hold" nodeType="afterGroup">
                            <p:stCondLst>
                              <p:cond delay="1000"/>
                            </p:stCondLst>
                            <p:childTnLst>
                              <p:par>
                                <p:cTn id="36" presetID="9" presetClass="entr" presetSubtype="0" fill="hold" nodeType="afterEffect">
                                  <p:stCondLst>
                                    <p:cond delay="0"/>
                                  </p:stCondLst>
                                  <p:childTnLst>
                                    <p:set>
                                      <p:cBhvr>
                                        <p:cTn id="37" dur="1" fill="hold">
                                          <p:stCondLst>
                                            <p:cond delay="0"/>
                                          </p:stCondLst>
                                        </p:cTn>
                                        <p:tgtEl>
                                          <p:spTgt spid="54274"/>
                                        </p:tgtEl>
                                        <p:attrNameLst>
                                          <p:attrName>style.visibility</p:attrName>
                                        </p:attrNameLst>
                                      </p:cBhvr>
                                      <p:to>
                                        <p:strVal val="visible"/>
                                      </p:to>
                                    </p:set>
                                    <p:animEffect transition="in" filter="dissolve">
                                      <p:cBhvr>
                                        <p:cTn id="38" dur="500"/>
                                        <p:tgtEl>
                                          <p:spTgt spid="54274"/>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37" presetClass="entr" presetSubtype="0" fill="hold" grpId="0" nodeType="clickEffect">
                                  <p:stCondLst>
                                    <p:cond delay="0"/>
                                  </p:stCondLst>
                                  <p:childTnLst>
                                    <p:set>
                                      <p:cBhvr>
                                        <p:cTn id="42" dur="1" fill="hold">
                                          <p:stCondLst>
                                            <p:cond delay="0"/>
                                          </p:stCondLst>
                                        </p:cTn>
                                        <p:tgtEl>
                                          <p:spTgt spid="38915">
                                            <p:txEl>
                                              <p:pRg st="3" end="3"/>
                                            </p:txEl>
                                          </p:spTgt>
                                        </p:tgtEl>
                                        <p:attrNameLst>
                                          <p:attrName>style.visibility</p:attrName>
                                        </p:attrNameLst>
                                      </p:cBhvr>
                                      <p:to>
                                        <p:strVal val="visible"/>
                                      </p:to>
                                    </p:set>
                                    <p:animEffect transition="in" filter="fade">
                                      <p:cBhvr>
                                        <p:cTn id="43" dur="1000"/>
                                        <p:tgtEl>
                                          <p:spTgt spid="38915">
                                            <p:txEl>
                                              <p:pRg st="3" end="3"/>
                                            </p:txEl>
                                          </p:spTgt>
                                        </p:tgtEl>
                                      </p:cBhvr>
                                    </p:animEffect>
                                    <p:anim calcmode="lin" valueType="num">
                                      <p:cBhvr>
                                        <p:cTn id="44" dur="1000" fill="hold"/>
                                        <p:tgtEl>
                                          <p:spTgt spid="38915">
                                            <p:txEl>
                                              <p:pRg st="3" end="3"/>
                                            </p:txEl>
                                          </p:spTgt>
                                        </p:tgtEl>
                                        <p:attrNameLst>
                                          <p:attrName>ppt_x</p:attrName>
                                        </p:attrNameLst>
                                      </p:cBhvr>
                                      <p:tavLst>
                                        <p:tav tm="0">
                                          <p:val>
                                            <p:strVal val="#ppt_x"/>
                                          </p:val>
                                        </p:tav>
                                        <p:tav tm="100000">
                                          <p:val>
                                            <p:strVal val="#ppt_x"/>
                                          </p:val>
                                        </p:tav>
                                      </p:tavLst>
                                    </p:anim>
                                    <p:anim calcmode="lin" valueType="num">
                                      <p:cBhvr>
                                        <p:cTn id="45" dur="898" decel="100000" fill="hold"/>
                                        <p:tgtEl>
                                          <p:spTgt spid="38915">
                                            <p:txEl>
                                              <p:pRg st="3" end="3"/>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898"/>
                                          </p:stCondLst>
                                        </p:cTn>
                                        <p:tgtEl>
                                          <p:spTgt spid="38915">
                                            <p:txEl>
                                              <p:pRg st="3" end="3"/>
                                            </p:txEl>
                                          </p:spTgt>
                                        </p:tgtEl>
                                        <p:attrNameLst>
                                          <p:attrName>ppt_y</p:attrName>
                                        </p:attrNameLst>
                                      </p:cBhvr>
                                      <p:tavLst>
                                        <p:tav tm="0">
                                          <p:val>
                                            <p:strVal val="#ppt_y-.03"/>
                                          </p:val>
                                        </p:tav>
                                        <p:tav tm="100000">
                                          <p:val>
                                            <p:strVal val="#ppt_y"/>
                                          </p:val>
                                        </p:tav>
                                      </p:tavLst>
                                    </p:anim>
                                  </p:childTnLst>
                                </p:cTn>
                              </p:par>
                            </p:childTnLst>
                          </p:cTn>
                        </p:par>
                        <p:par>
                          <p:cTn id="47" fill="hold" nodeType="afterGroup">
                            <p:stCondLst>
                              <p:cond delay="1000"/>
                            </p:stCondLst>
                            <p:childTnLst>
                              <p:par>
                                <p:cTn id="48" presetID="9" presetClass="entr" presetSubtype="0" fill="hold" grpId="0" nodeType="afterEffect">
                                  <p:stCondLst>
                                    <p:cond delay="0"/>
                                  </p:stCondLst>
                                  <p:childTnLst>
                                    <p:set>
                                      <p:cBhvr>
                                        <p:cTn id="49" dur="1" fill="hold">
                                          <p:stCondLst>
                                            <p:cond delay="0"/>
                                          </p:stCondLst>
                                        </p:cTn>
                                        <p:tgtEl>
                                          <p:spTgt spid="54275"/>
                                        </p:tgtEl>
                                        <p:attrNameLst>
                                          <p:attrName>style.visibility</p:attrName>
                                        </p:attrNameLst>
                                      </p:cBhvr>
                                      <p:to>
                                        <p:strVal val="visible"/>
                                      </p:to>
                                    </p:set>
                                    <p:animEffect transition="in" filter="dissolve">
                                      <p:cBhvr>
                                        <p:cTn id="50" dur="500"/>
                                        <p:tgtEl>
                                          <p:spTgt spid="54275"/>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38915">
                                            <p:txEl>
                                              <p:pRg st="4" end="4"/>
                                            </p:txEl>
                                          </p:spTgt>
                                        </p:tgtEl>
                                        <p:attrNameLst>
                                          <p:attrName>style.visibility</p:attrName>
                                        </p:attrNameLst>
                                      </p:cBhvr>
                                      <p:to>
                                        <p:strVal val="visible"/>
                                      </p:to>
                                    </p:set>
                                    <p:animEffect transition="in" filter="fade">
                                      <p:cBhvr>
                                        <p:cTn id="55" dur="1000"/>
                                        <p:tgtEl>
                                          <p:spTgt spid="38915">
                                            <p:txEl>
                                              <p:pRg st="4" end="4"/>
                                            </p:txEl>
                                          </p:spTgt>
                                        </p:tgtEl>
                                      </p:cBhvr>
                                    </p:animEffect>
                                    <p:anim calcmode="lin" valueType="num">
                                      <p:cBhvr>
                                        <p:cTn id="56" dur="1000" fill="hold"/>
                                        <p:tgtEl>
                                          <p:spTgt spid="38915">
                                            <p:txEl>
                                              <p:pRg st="4" end="4"/>
                                            </p:txEl>
                                          </p:spTgt>
                                        </p:tgtEl>
                                        <p:attrNameLst>
                                          <p:attrName>ppt_x</p:attrName>
                                        </p:attrNameLst>
                                      </p:cBhvr>
                                      <p:tavLst>
                                        <p:tav tm="0">
                                          <p:val>
                                            <p:strVal val="#ppt_x"/>
                                          </p:val>
                                        </p:tav>
                                        <p:tav tm="100000">
                                          <p:val>
                                            <p:strVal val="#ppt_x"/>
                                          </p:val>
                                        </p:tav>
                                      </p:tavLst>
                                    </p:anim>
                                    <p:anim calcmode="lin" valueType="num">
                                      <p:cBhvr>
                                        <p:cTn id="57" dur="898" decel="100000" fill="hold"/>
                                        <p:tgtEl>
                                          <p:spTgt spid="38915">
                                            <p:txEl>
                                              <p:pRg st="4" end="4"/>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898"/>
                                          </p:stCondLst>
                                        </p:cTn>
                                        <p:tgtEl>
                                          <p:spTgt spid="38915">
                                            <p:txEl>
                                              <p:pRg st="4" end="4"/>
                                            </p:txEl>
                                          </p:spTgt>
                                        </p:tgtEl>
                                        <p:attrNameLst>
                                          <p:attrName>ppt_y</p:attrName>
                                        </p:attrNameLst>
                                      </p:cBhvr>
                                      <p:tavLst>
                                        <p:tav tm="0">
                                          <p:val>
                                            <p:strVal val="#ppt_y-.03"/>
                                          </p:val>
                                        </p:tav>
                                        <p:tav tm="100000">
                                          <p:val>
                                            <p:strVal val="#ppt_y"/>
                                          </p:val>
                                        </p:tav>
                                      </p:tavLst>
                                    </p:anim>
                                  </p:childTnLst>
                                </p:cTn>
                              </p:par>
                            </p:childTnLst>
                          </p:cTn>
                        </p:par>
                        <p:par>
                          <p:cTn id="59" fill="hold" nodeType="afterGroup">
                            <p:stCondLst>
                              <p:cond delay="1000"/>
                            </p:stCondLst>
                            <p:childTnLst>
                              <p:par>
                                <p:cTn id="60" presetID="9" presetClass="entr" presetSubtype="0" fill="hold" nodeType="afterEffect">
                                  <p:stCondLst>
                                    <p:cond delay="0"/>
                                  </p:stCondLst>
                                  <p:childTnLst>
                                    <p:set>
                                      <p:cBhvr>
                                        <p:cTn id="61" dur="1" fill="hold">
                                          <p:stCondLst>
                                            <p:cond delay="0"/>
                                          </p:stCondLst>
                                        </p:cTn>
                                        <p:tgtEl>
                                          <p:spTgt spid="54276"/>
                                        </p:tgtEl>
                                        <p:attrNameLst>
                                          <p:attrName>style.visibility</p:attrName>
                                        </p:attrNameLst>
                                      </p:cBhvr>
                                      <p:to>
                                        <p:strVal val="visible"/>
                                      </p:to>
                                    </p:set>
                                    <p:animEffect transition="in" filter="dissolve">
                                      <p:cBhvr>
                                        <p:cTn id="62" dur="500"/>
                                        <p:tgtEl>
                                          <p:spTgt spid="54276"/>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37" presetClass="entr" presetSubtype="0" fill="hold" grpId="0" nodeType="clickEffect">
                                  <p:stCondLst>
                                    <p:cond delay="0"/>
                                  </p:stCondLst>
                                  <p:childTnLst>
                                    <p:set>
                                      <p:cBhvr>
                                        <p:cTn id="66" dur="1" fill="hold">
                                          <p:stCondLst>
                                            <p:cond delay="0"/>
                                          </p:stCondLst>
                                        </p:cTn>
                                        <p:tgtEl>
                                          <p:spTgt spid="38915">
                                            <p:txEl>
                                              <p:pRg st="5" end="5"/>
                                            </p:txEl>
                                          </p:spTgt>
                                        </p:tgtEl>
                                        <p:attrNameLst>
                                          <p:attrName>style.visibility</p:attrName>
                                        </p:attrNameLst>
                                      </p:cBhvr>
                                      <p:to>
                                        <p:strVal val="visible"/>
                                      </p:to>
                                    </p:set>
                                    <p:animEffect transition="in" filter="fade">
                                      <p:cBhvr>
                                        <p:cTn id="67" dur="1000"/>
                                        <p:tgtEl>
                                          <p:spTgt spid="38915">
                                            <p:txEl>
                                              <p:pRg st="5" end="5"/>
                                            </p:txEl>
                                          </p:spTgt>
                                        </p:tgtEl>
                                      </p:cBhvr>
                                    </p:animEffect>
                                    <p:anim calcmode="lin" valueType="num">
                                      <p:cBhvr>
                                        <p:cTn id="68" dur="1000" fill="hold"/>
                                        <p:tgtEl>
                                          <p:spTgt spid="38915">
                                            <p:txEl>
                                              <p:pRg st="5" end="5"/>
                                            </p:txEl>
                                          </p:spTgt>
                                        </p:tgtEl>
                                        <p:attrNameLst>
                                          <p:attrName>ppt_x</p:attrName>
                                        </p:attrNameLst>
                                      </p:cBhvr>
                                      <p:tavLst>
                                        <p:tav tm="0">
                                          <p:val>
                                            <p:strVal val="#ppt_x"/>
                                          </p:val>
                                        </p:tav>
                                        <p:tav tm="100000">
                                          <p:val>
                                            <p:strVal val="#ppt_x"/>
                                          </p:val>
                                        </p:tav>
                                      </p:tavLst>
                                    </p:anim>
                                    <p:anim calcmode="lin" valueType="num">
                                      <p:cBhvr>
                                        <p:cTn id="69" dur="898" decel="100000" fill="hold"/>
                                        <p:tgtEl>
                                          <p:spTgt spid="38915">
                                            <p:txEl>
                                              <p:pRg st="5" end="5"/>
                                            </p:txEl>
                                          </p:spTgt>
                                        </p:tgtEl>
                                        <p:attrNameLst>
                                          <p:attrName>ppt_y</p:attrName>
                                        </p:attrNameLst>
                                      </p:cBhvr>
                                      <p:tavLst>
                                        <p:tav tm="0">
                                          <p:val>
                                            <p:strVal val="#ppt_y+1"/>
                                          </p:val>
                                        </p:tav>
                                        <p:tav tm="100000">
                                          <p:val>
                                            <p:strVal val="#ppt_y-.03"/>
                                          </p:val>
                                        </p:tav>
                                      </p:tavLst>
                                    </p:anim>
                                    <p:anim calcmode="lin" valueType="num">
                                      <p:cBhvr>
                                        <p:cTn id="70" dur="100" accel="100000" fill="hold">
                                          <p:stCondLst>
                                            <p:cond delay="898"/>
                                          </p:stCondLst>
                                        </p:cTn>
                                        <p:tgtEl>
                                          <p:spTgt spid="38915">
                                            <p:txEl>
                                              <p:pRg st="5" end="5"/>
                                            </p:txEl>
                                          </p:spTgt>
                                        </p:tgtEl>
                                        <p:attrNameLst>
                                          <p:attrName>ppt_y</p:attrName>
                                        </p:attrNameLst>
                                      </p:cBhvr>
                                      <p:tavLst>
                                        <p:tav tm="0">
                                          <p:val>
                                            <p:strVal val="#ppt_y-.03"/>
                                          </p:val>
                                        </p:tav>
                                        <p:tav tm="100000">
                                          <p:val>
                                            <p:strVal val="#ppt_y"/>
                                          </p:val>
                                        </p:tav>
                                      </p:tavLst>
                                    </p:anim>
                                  </p:childTnLst>
                                </p:cTn>
                              </p:par>
                            </p:childTnLst>
                          </p:cTn>
                        </p:par>
                        <p:par>
                          <p:cTn id="71" fill="hold" nodeType="afterGroup">
                            <p:stCondLst>
                              <p:cond delay="1000"/>
                            </p:stCondLst>
                            <p:childTnLst>
                              <p:par>
                                <p:cTn id="72" presetID="9" presetClass="entr" presetSubtype="0" fill="hold" nodeType="afterEffect">
                                  <p:stCondLst>
                                    <p:cond delay="0"/>
                                  </p:stCondLst>
                                  <p:childTnLst>
                                    <p:set>
                                      <p:cBhvr>
                                        <p:cTn id="73" dur="1" fill="hold">
                                          <p:stCondLst>
                                            <p:cond delay="0"/>
                                          </p:stCondLst>
                                        </p:cTn>
                                        <p:tgtEl>
                                          <p:spTgt spid="54278"/>
                                        </p:tgtEl>
                                        <p:attrNameLst>
                                          <p:attrName>style.visibility</p:attrName>
                                        </p:attrNameLst>
                                      </p:cBhvr>
                                      <p:to>
                                        <p:strVal val="visible"/>
                                      </p:to>
                                    </p:set>
                                    <p:animEffect transition="in" filter="dissolve">
                                      <p:cBhvr>
                                        <p:cTn id="74" dur="500"/>
                                        <p:tgtEl>
                                          <p:spTgt spid="54278"/>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37" presetClass="entr" presetSubtype="0" fill="hold" grpId="0" nodeType="clickEffect">
                                  <p:stCondLst>
                                    <p:cond delay="0"/>
                                  </p:stCondLst>
                                  <p:childTnLst>
                                    <p:set>
                                      <p:cBhvr>
                                        <p:cTn id="78" dur="1" fill="hold">
                                          <p:stCondLst>
                                            <p:cond delay="0"/>
                                          </p:stCondLst>
                                        </p:cTn>
                                        <p:tgtEl>
                                          <p:spTgt spid="38915">
                                            <p:txEl>
                                              <p:pRg st="6" end="6"/>
                                            </p:txEl>
                                          </p:spTgt>
                                        </p:tgtEl>
                                        <p:attrNameLst>
                                          <p:attrName>style.visibility</p:attrName>
                                        </p:attrNameLst>
                                      </p:cBhvr>
                                      <p:to>
                                        <p:strVal val="visible"/>
                                      </p:to>
                                    </p:set>
                                    <p:animEffect transition="in" filter="fade">
                                      <p:cBhvr>
                                        <p:cTn id="79" dur="1000"/>
                                        <p:tgtEl>
                                          <p:spTgt spid="38915">
                                            <p:txEl>
                                              <p:pRg st="6" end="6"/>
                                            </p:txEl>
                                          </p:spTgt>
                                        </p:tgtEl>
                                      </p:cBhvr>
                                    </p:animEffect>
                                    <p:anim calcmode="lin" valueType="num">
                                      <p:cBhvr>
                                        <p:cTn id="80" dur="1000" fill="hold"/>
                                        <p:tgtEl>
                                          <p:spTgt spid="38915">
                                            <p:txEl>
                                              <p:pRg st="6" end="6"/>
                                            </p:txEl>
                                          </p:spTgt>
                                        </p:tgtEl>
                                        <p:attrNameLst>
                                          <p:attrName>ppt_x</p:attrName>
                                        </p:attrNameLst>
                                      </p:cBhvr>
                                      <p:tavLst>
                                        <p:tav tm="0">
                                          <p:val>
                                            <p:strVal val="#ppt_x"/>
                                          </p:val>
                                        </p:tav>
                                        <p:tav tm="100000">
                                          <p:val>
                                            <p:strVal val="#ppt_x"/>
                                          </p:val>
                                        </p:tav>
                                      </p:tavLst>
                                    </p:anim>
                                    <p:anim calcmode="lin" valueType="num">
                                      <p:cBhvr>
                                        <p:cTn id="81" dur="898" decel="100000" fill="hold"/>
                                        <p:tgtEl>
                                          <p:spTgt spid="38915">
                                            <p:txEl>
                                              <p:pRg st="6" end="6"/>
                                            </p:txEl>
                                          </p:spTgt>
                                        </p:tgtEl>
                                        <p:attrNameLst>
                                          <p:attrName>ppt_y</p:attrName>
                                        </p:attrNameLst>
                                      </p:cBhvr>
                                      <p:tavLst>
                                        <p:tav tm="0">
                                          <p:val>
                                            <p:strVal val="#ppt_y+1"/>
                                          </p:val>
                                        </p:tav>
                                        <p:tav tm="100000">
                                          <p:val>
                                            <p:strVal val="#ppt_y-.03"/>
                                          </p:val>
                                        </p:tav>
                                      </p:tavLst>
                                    </p:anim>
                                    <p:anim calcmode="lin" valueType="num">
                                      <p:cBhvr>
                                        <p:cTn id="82" dur="100" accel="100000" fill="hold">
                                          <p:stCondLst>
                                            <p:cond delay="898"/>
                                          </p:stCondLst>
                                        </p:cTn>
                                        <p:tgtEl>
                                          <p:spTgt spid="38915">
                                            <p:txEl>
                                              <p:pRg st="6" end="6"/>
                                            </p:txEl>
                                          </p:spTgt>
                                        </p:tgtEl>
                                        <p:attrNameLst>
                                          <p:attrName>ppt_y</p:attrName>
                                        </p:attrNameLst>
                                      </p:cBhvr>
                                      <p:tavLst>
                                        <p:tav tm="0">
                                          <p:val>
                                            <p:strVal val="#ppt_y-.03"/>
                                          </p:val>
                                        </p:tav>
                                        <p:tav tm="100000">
                                          <p:val>
                                            <p:strVal val="#ppt_y"/>
                                          </p:val>
                                        </p:tav>
                                      </p:tavLst>
                                    </p:anim>
                                  </p:childTnLst>
                                </p:cTn>
                              </p:par>
                            </p:childTnLst>
                          </p:cTn>
                        </p:par>
                        <p:par>
                          <p:cTn id="83" fill="hold" nodeType="afterGroup">
                            <p:stCondLst>
                              <p:cond delay="1000"/>
                            </p:stCondLst>
                            <p:childTnLst>
                              <p:par>
                                <p:cTn id="84" presetID="9" presetClass="entr" presetSubtype="0" fill="hold" grpId="0" nodeType="afterEffect">
                                  <p:stCondLst>
                                    <p:cond delay="0"/>
                                  </p:stCondLst>
                                  <p:childTnLst>
                                    <p:set>
                                      <p:cBhvr>
                                        <p:cTn id="85" dur="1" fill="hold">
                                          <p:stCondLst>
                                            <p:cond delay="0"/>
                                          </p:stCondLst>
                                        </p:cTn>
                                        <p:tgtEl>
                                          <p:spTgt spid="54277"/>
                                        </p:tgtEl>
                                        <p:attrNameLst>
                                          <p:attrName>style.visibility</p:attrName>
                                        </p:attrNameLst>
                                      </p:cBhvr>
                                      <p:to>
                                        <p:strVal val="visible"/>
                                      </p:to>
                                    </p:set>
                                    <p:animEffect transition="in" filter="dissolve">
                                      <p:cBhvr>
                                        <p:cTn id="86" dur="500"/>
                                        <p:tgtEl>
                                          <p:spTgt spid="542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uiExpand="1" build="p"/>
      <p:bldP spid="54275" grpId="0" animBg="1"/>
      <p:bldP spid="54277"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ltLang="en-US" sz="4000">
                <a:latin typeface="Comic Sans MS" pitchFamily="66" charset="0"/>
              </a:rPr>
              <a:t>Chemical Properties of Matter</a:t>
            </a:r>
          </a:p>
        </p:txBody>
      </p:sp>
      <p:sp>
        <p:nvSpPr>
          <p:cNvPr id="59395" name="Rectangle 3"/>
          <p:cNvSpPr>
            <a:spLocks noGrp="1" noChangeArrowheads="1"/>
          </p:cNvSpPr>
          <p:nvPr>
            <p:ph type="body" idx="1"/>
          </p:nvPr>
        </p:nvSpPr>
        <p:spPr/>
        <p:txBody>
          <a:bodyPr/>
          <a:lstStyle/>
          <a:p>
            <a:pPr>
              <a:lnSpc>
                <a:spcPct val="90000"/>
              </a:lnSpc>
            </a:pPr>
            <a:r>
              <a:rPr lang="en-US" altLang="en-US">
                <a:latin typeface="Comic Sans MS" pitchFamily="66" charset="0"/>
              </a:rPr>
              <a:t>any property of matter that describes a substance based on its ability to change into a new substance</a:t>
            </a:r>
          </a:p>
          <a:p>
            <a:pPr>
              <a:lnSpc>
                <a:spcPct val="90000"/>
              </a:lnSpc>
            </a:pPr>
            <a:r>
              <a:rPr lang="en-US" altLang="en-US" b="1" u="sng">
                <a:latin typeface="Comic Sans MS" pitchFamily="66" charset="0"/>
              </a:rPr>
              <a:t>Examples</a:t>
            </a:r>
          </a:p>
          <a:p>
            <a:pPr algn="ctr">
              <a:lnSpc>
                <a:spcPct val="90000"/>
              </a:lnSpc>
              <a:buFontTx/>
              <a:buNone/>
            </a:pPr>
            <a:r>
              <a:rPr lang="en-US" altLang="en-US" b="1">
                <a:latin typeface="Comic Sans MS" pitchFamily="66" charset="0"/>
              </a:rPr>
              <a:t>flammability</a:t>
            </a:r>
          </a:p>
          <a:p>
            <a:pPr algn="ctr">
              <a:lnSpc>
                <a:spcPct val="90000"/>
              </a:lnSpc>
              <a:buFontTx/>
              <a:buNone/>
            </a:pPr>
            <a:r>
              <a:rPr lang="en-US" altLang="en-US" b="1">
                <a:latin typeface="Comic Sans MS" pitchFamily="66" charset="0"/>
              </a:rPr>
              <a:t>reactivity with vinegar</a:t>
            </a:r>
          </a:p>
          <a:p>
            <a:pPr algn="ctr">
              <a:lnSpc>
                <a:spcPct val="90000"/>
              </a:lnSpc>
              <a:buFontTx/>
              <a:buNone/>
            </a:pPr>
            <a:r>
              <a:rPr lang="en-US" altLang="en-US" b="1">
                <a:latin typeface="Comic Sans MS" pitchFamily="66" charset="0"/>
              </a:rPr>
              <a:t>reactivity with oxygen</a:t>
            </a:r>
          </a:p>
        </p:txBody>
      </p:sp>
      <p:pic>
        <p:nvPicPr>
          <p:cNvPr id="59396" name="Picture 4" descr="j0163115"/>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flipH="1">
            <a:off x="1600200" y="3962400"/>
            <a:ext cx="838200" cy="990600"/>
          </a:xfrm>
          <a:prstGeom prst="rect">
            <a:avLst/>
          </a:prstGeom>
          <a:noFill/>
          <a:extLst>
            <a:ext uri="{909E8E84-426E-40DD-AFC4-6F175D3DCCD1}">
              <a14:hiddenFill xmlns:a14="http://schemas.microsoft.com/office/drawing/2010/main">
                <a:solidFill>
                  <a:srgbClr val="FFFFFF"/>
                </a:solidFill>
              </a14:hiddenFill>
            </a:ext>
          </a:extLst>
        </p:spPr>
      </p:pic>
      <p:pic>
        <p:nvPicPr>
          <p:cNvPr id="59397" name="Picture 5" descr="j0174005"/>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841274">
            <a:off x="7315200" y="4114800"/>
            <a:ext cx="522288" cy="1228725"/>
          </a:xfrm>
          <a:prstGeom prst="rect">
            <a:avLst/>
          </a:prstGeom>
          <a:noFill/>
          <a:extLst>
            <a:ext uri="{909E8E84-426E-40DD-AFC4-6F175D3DCCD1}">
              <a14:hiddenFill xmlns:a14="http://schemas.microsoft.com/office/drawing/2010/main">
                <a:solidFill>
                  <a:srgbClr val="FFFFFF"/>
                </a:solidFill>
              </a14:hiddenFill>
            </a:ext>
          </a:extLst>
        </p:spPr>
      </p:pic>
      <p:sp>
        <p:nvSpPr>
          <p:cNvPr id="59401" name="Text Box 9"/>
          <p:cNvSpPr txBox="1">
            <a:spLocks noChangeArrowheads="1"/>
          </p:cNvSpPr>
          <p:nvPr/>
        </p:nvSpPr>
        <p:spPr bwMode="auto">
          <a:xfrm>
            <a:off x="2811463" y="5791200"/>
            <a:ext cx="4114800" cy="657225"/>
          </a:xfrm>
          <a:prstGeom prst="rect">
            <a:avLst/>
          </a:prstGeom>
          <a:noFill/>
          <a:ln w="15875" cap="rnd">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800" b="1" i="1"/>
              <a:t>Iron + Oxygen </a:t>
            </a:r>
            <a:r>
              <a:rPr lang="en-US" altLang="en-US" sz="1800" b="1" i="1">
                <a:sym typeface="Wingdings" pitchFamily="2" charset="2"/>
              </a:rPr>
              <a:t> Iron oxide (rust)</a:t>
            </a:r>
          </a:p>
          <a:p>
            <a:r>
              <a:rPr lang="en-US" altLang="en-US" sz="1800" b="1">
                <a:sym typeface="Wingdings" pitchFamily="2" charset="2"/>
              </a:rPr>
              <a:t>2Fe + 3O</a:t>
            </a:r>
            <a:r>
              <a:rPr lang="en-US" altLang="en-US" sz="1800" b="1" baseline="-25000">
                <a:sym typeface="Wingdings" pitchFamily="2" charset="2"/>
              </a:rPr>
              <a:t>2</a:t>
            </a:r>
            <a:r>
              <a:rPr lang="en-US" altLang="en-US" sz="1800" b="1">
                <a:sym typeface="Wingdings" pitchFamily="2" charset="2"/>
              </a:rPr>
              <a:t>  Fe</a:t>
            </a:r>
            <a:r>
              <a:rPr lang="en-US" altLang="en-US" sz="1800" b="1" baseline="-25000">
                <a:sym typeface="Wingdings" pitchFamily="2" charset="2"/>
              </a:rPr>
              <a:t>2</a:t>
            </a:r>
            <a:r>
              <a:rPr lang="en-US" altLang="en-US" sz="1800" b="1">
                <a:sym typeface="Wingdings" pitchFamily="2" charset="2"/>
              </a:rPr>
              <a:t>O</a:t>
            </a:r>
            <a:r>
              <a:rPr lang="en-US" altLang="en-US" sz="1800" b="1" baseline="-25000">
                <a:sym typeface="Wingdings" pitchFamily="2" charset="2"/>
              </a:rPr>
              <a:t>3</a:t>
            </a:r>
            <a:endParaRPr lang="en-US" altLang="en-US" sz="1800" b="1"/>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animEffect transition="in" filter="fade">
                                      <p:cBhvr>
                                        <p:cTn id="7" dur="1000"/>
                                        <p:tgtEl>
                                          <p:spTgt spid="59394"/>
                                        </p:tgtEl>
                                      </p:cBhvr>
                                    </p:animEffect>
                                    <p:anim calcmode="lin" valueType="num">
                                      <p:cBhvr>
                                        <p:cTn id="8" dur="1000" fill="hold"/>
                                        <p:tgtEl>
                                          <p:spTgt spid="59394"/>
                                        </p:tgtEl>
                                        <p:attrNameLst>
                                          <p:attrName>ppt_x</p:attrName>
                                        </p:attrNameLst>
                                      </p:cBhvr>
                                      <p:tavLst>
                                        <p:tav tm="0">
                                          <p:val>
                                            <p:strVal val="#ppt_x"/>
                                          </p:val>
                                        </p:tav>
                                        <p:tav tm="100000">
                                          <p:val>
                                            <p:strVal val="#ppt_x"/>
                                          </p:val>
                                        </p:tav>
                                      </p:tavLst>
                                    </p:anim>
                                    <p:anim calcmode="lin" valueType="num">
                                      <p:cBhvr>
                                        <p:cTn id="9" dur="898" decel="100000" fill="hold"/>
                                        <p:tgtEl>
                                          <p:spTgt spid="59394"/>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59394"/>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59395">
                                            <p:txEl>
                                              <p:pRg st="0" end="0"/>
                                            </p:txEl>
                                          </p:spTgt>
                                        </p:tgtEl>
                                        <p:attrNameLst>
                                          <p:attrName>style.visibility</p:attrName>
                                        </p:attrNameLst>
                                      </p:cBhvr>
                                      <p:to>
                                        <p:strVal val="visible"/>
                                      </p:to>
                                    </p:set>
                                    <p:animEffect transition="in" filter="fade">
                                      <p:cBhvr>
                                        <p:cTn id="15" dur="1000"/>
                                        <p:tgtEl>
                                          <p:spTgt spid="59395">
                                            <p:txEl>
                                              <p:pRg st="0" end="0"/>
                                            </p:txEl>
                                          </p:spTgt>
                                        </p:tgtEl>
                                      </p:cBhvr>
                                    </p:animEffect>
                                    <p:anim calcmode="lin" valueType="num">
                                      <p:cBhvr>
                                        <p:cTn id="16" dur="1000" fill="hold"/>
                                        <p:tgtEl>
                                          <p:spTgt spid="59395">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59395">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5939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59395">
                                            <p:txEl>
                                              <p:pRg st="1" end="1"/>
                                            </p:txEl>
                                          </p:spTgt>
                                        </p:tgtEl>
                                        <p:attrNameLst>
                                          <p:attrName>style.visibility</p:attrName>
                                        </p:attrNameLst>
                                      </p:cBhvr>
                                      <p:to>
                                        <p:strVal val="visible"/>
                                      </p:to>
                                    </p:set>
                                    <p:animEffect transition="in" filter="fade">
                                      <p:cBhvr>
                                        <p:cTn id="23" dur="1000"/>
                                        <p:tgtEl>
                                          <p:spTgt spid="59395">
                                            <p:txEl>
                                              <p:pRg st="1" end="1"/>
                                            </p:txEl>
                                          </p:spTgt>
                                        </p:tgtEl>
                                      </p:cBhvr>
                                    </p:animEffect>
                                    <p:anim calcmode="lin" valueType="num">
                                      <p:cBhvr>
                                        <p:cTn id="24" dur="1000" fill="hold"/>
                                        <p:tgtEl>
                                          <p:spTgt spid="59395">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59395">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59395">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59395">
                                            <p:txEl>
                                              <p:pRg st="2" end="2"/>
                                            </p:txEl>
                                          </p:spTgt>
                                        </p:tgtEl>
                                        <p:attrNameLst>
                                          <p:attrName>style.visibility</p:attrName>
                                        </p:attrNameLst>
                                      </p:cBhvr>
                                      <p:to>
                                        <p:strVal val="visible"/>
                                      </p:to>
                                    </p:set>
                                    <p:animEffect transition="in" filter="fade">
                                      <p:cBhvr>
                                        <p:cTn id="31" dur="1000"/>
                                        <p:tgtEl>
                                          <p:spTgt spid="59395">
                                            <p:txEl>
                                              <p:pRg st="2" end="2"/>
                                            </p:txEl>
                                          </p:spTgt>
                                        </p:tgtEl>
                                      </p:cBhvr>
                                    </p:animEffect>
                                    <p:anim calcmode="lin" valueType="num">
                                      <p:cBhvr>
                                        <p:cTn id="32" dur="1000" fill="hold"/>
                                        <p:tgtEl>
                                          <p:spTgt spid="59395">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59395">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59395">
                                            <p:txEl>
                                              <p:pRg st="2" end="2"/>
                                            </p:txEl>
                                          </p:spTgt>
                                        </p:tgtEl>
                                        <p:attrNameLst>
                                          <p:attrName>ppt_y</p:attrName>
                                        </p:attrNameLst>
                                      </p:cBhvr>
                                      <p:tavLst>
                                        <p:tav tm="0">
                                          <p:val>
                                            <p:strVal val="#ppt_y-.03"/>
                                          </p:val>
                                        </p:tav>
                                        <p:tav tm="100000">
                                          <p:val>
                                            <p:strVal val="#ppt_y"/>
                                          </p:val>
                                        </p:tav>
                                      </p:tavLst>
                                    </p:anim>
                                  </p:childTnLst>
                                </p:cTn>
                              </p:par>
                              <p:par>
                                <p:cTn id="35" presetID="9" presetClass="entr" presetSubtype="0" fill="hold" nodeType="withEffect">
                                  <p:stCondLst>
                                    <p:cond delay="0"/>
                                  </p:stCondLst>
                                  <p:childTnLst>
                                    <p:set>
                                      <p:cBhvr>
                                        <p:cTn id="36" dur="1" fill="hold">
                                          <p:stCondLst>
                                            <p:cond delay="0"/>
                                          </p:stCondLst>
                                        </p:cTn>
                                        <p:tgtEl>
                                          <p:spTgt spid="59396"/>
                                        </p:tgtEl>
                                        <p:attrNameLst>
                                          <p:attrName>style.visibility</p:attrName>
                                        </p:attrNameLst>
                                      </p:cBhvr>
                                      <p:to>
                                        <p:strVal val="visible"/>
                                      </p:to>
                                    </p:set>
                                    <p:animEffect transition="in" filter="dissolve">
                                      <p:cBhvr>
                                        <p:cTn id="37" dur="500"/>
                                        <p:tgtEl>
                                          <p:spTgt spid="5939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7" presetClass="entr" presetSubtype="0" fill="hold" grpId="0" nodeType="clickEffect">
                                  <p:stCondLst>
                                    <p:cond delay="0"/>
                                  </p:stCondLst>
                                  <p:childTnLst>
                                    <p:set>
                                      <p:cBhvr>
                                        <p:cTn id="41" dur="1" fill="hold">
                                          <p:stCondLst>
                                            <p:cond delay="0"/>
                                          </p:stCondLst>
                                        </p:cTn>
                                        <p:tgtEl>
                                          <p:spTgt spid="59395">
                                            <p:txEl>
                                              <p:pRg st="3" end="3"/>
                                            </p:txEl>
                                          </p:spTgt>
                                        </p:tgtEl>
                                        <p:attrNameLst>
                                          <p:attrName>style.visibility</p:attrName>
                                        </p:attrNameLst>
                                      </p:cBhvr>
                                      <p:to>
                                        <p:strVal val="visible"/>
                                      </p:to>
                                    </p:set>
                                    <p:animEffect transition="in" filter="fade">
                                      <p:cBhvr>
                                        <p:cTn id="42" dur="1000"/>
                                        <p:tgtEl>
                                          <p:spTgt spid="59395">
                                            <p:txEl>
                                              <p:pRg st="3" end="3"/>
                                            </p:txEl>
                                          </p:spTgt>
                                        </p:tgtEl>
                                      </p:cBhvr>
                                    </p:animEffect>
                                    <p:anim calcmode="lin" valueType="num">
                                      <p:cBhvr>
                                        <p:cTn id="43" dur="1000" fill="hold"/>
                                        <p:tgtEl>
                                          <p:spTgt spid="59395">
                                            <p:txEl>
                                              <p:pRg st="3" end="3"/>
                                            </p:txEl>
                                          </p:spTgt>
                                        </p:tgtEl>
                                        <p:attrNameLst>
                                          <p:attrName>ppt_x</p:attrName>
                                        </p:attrNameLst>
                                      </p:cBhvr>
                                      <p:tavLst>
                                        <p:tav tm="0">
                                          <p:val>
                                            <p:strVal val="#ppt_x"/>
                                          </p:val>
                                        </p:tav>
                                        <p:tav tm="100000">
                                          <p:val>
                                            <p:strVal val="#ppt_x"/>
                                          </p:val>
                                        </p:tav>
                                      </p:tavLst>
                                    </p:anim>
                                    <p:anim calcmode="lin" valueType="num">
                                      <p:cBhvr>
                                        <p:cTn id="44" dur="898" decel="100000" fill="hold"/>
                                        <p:tgtEl>
                                          <p:spTgt spid="59395">
                                            <p:txEl>
                                              <p:pRg st="3" end="3"/>
                                            </p:txEl>
                                          </p:spTgt>
                                        </p:tgtEl>
                                        <p:attrNameLst>
                                          <p:attrName>ppt_y</p:attrName>
                                        </p:attrNameLst>
                                      </p:cBhvr>
                                      <p:tavLst>
                                        <p:tav tm="0">
                                          <p:val>
                                            <p:strVal val="#ppt_y+1"/>
                                          </p:val>
                                        </p:tav>
                                        <p:tav tm="100000">
                                          <p:val>
                                            <p:strVal val="#ppt_y-.03"/>
                                          </p:val>
                                        </p:tav>
                                      </p:tavLst>
                                    </p:anim>
                                    <p:anim calcmode="lin" valueType="num">
                                      <p:cBhvr>
                                        <p:cTn id="45" dur="100" accel="100000" fill="hold">
                                          <p:stCondLst>
                                            <p:cond delay="898"/>
                                          </p:stCondLst>
                                        </p:cTn>
                                        <p:tgtEl>
                                          <p:spTgt spid="59395">
                                            <p:txEl>
                                              <p:pRg st="3" end="3"/>
                                            </p:txEl>
                                          </p:spTgt>
                                        </p:tgtEl>
                                        <p:attrNameLst>
                                          <p:attrName>ppt_y</p:attrName>
                                        </p:attrNameLst>
                                      </p:cBhvr>
                                      <p:tavLst>
                                        <p:tav tm="0">
                                          <p:val>
                                            <p:strVal val="#ppt_y-.03"/>
                                          </p:val>
                                        </p:tav>
                                        <p:tav tm="100000">
                                          <p:val>
                                            <p:strVal val="#ppt_y"/>
                                          </p:val>
                                        </p:tav>
                                      </p:tavLst>
                                    </p:anim>
                                  </p:childTnLst>
                                </p:cTn>
                              </p:par>
                              <p:par>
                                <p:cTn id="46" presetID="9" presetClass="entr" presetSubtype="0" fill="hold" nodeType="withEffect">
                                  <p:stCondLst>
                                    <p:cond delay="0"/>
                                  </p:stCondLst>
                                  <p:childTnLst>
                                    <p:set>
                                      <p:cBhvr>
                                        <p:cTn id="47" dur="1" fill="hold">
                                          <p:stCondLst>
                                            <p:cond delay="0"/>
                                          </p:stCondLst>
                                        </p:cTn>
                                        <p:tgtEl>
                                          <p:spTgt spid="59397"/>
                                        </p:tgtEl>
                                        <p:attrNameLst>
                                          <p:attrName>style.visibility</p:attrName>
                                        </p:attrNameLst>
                                      </p:cBhvr>
                                      <p:to>
                                        <p:strVal val="visible"/>
                                      </p:to>
                                    </p:set>
                                    <p:animEffect transition="in" filter="dissolve">
                                      <p:cBhvr>
                                        <p:cTn id="48" dur="500"/>
                                        <p:tgtEl>
                                          <p:spTgt spid="59397"/>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37" presetClass="entr" presetSubtype="0" fill="hold" grpId="0" nodeType="clickEffect">
                                  <p:stCondLst>
                                    <p:cond delay="0"/>
                                  </p:stCondLst>
                                  <p:childTnLst>
                                    <p:set>
                                      <p:cBhvr>
                                        <p:cTn id="52" dur="1" fill="hold">
                                          <p:stCondLst>
                                            <p:cond delay="0"/>
                                          </p:stCondLst>
                                        </p:cTn>
                                        <p:tgtEl>
                                          <p:spTgt spid="59395">
                                            <p:txEl>
                                              <p:pRg st="4" end="4"/>
                                            </p:txEl>
                                          </p:spTgt>
                                        </p:tgtEl>
                                        <p:attrNameLst>
                                          <p:attrName>style.visibility</p:attrName>
                                        </p:attrNameLst>
                                      </p:cBhvr>
                                      <p:to>
                                        <p:strVal val="visible"/>
                                      </p:to>
                                    </p:set>
                                    <p:animEffect transition="in" filter="fade">
                                      <p:cBhvr>
                                        <p:cTn id="53" dur="1000"/>
                                        <p:tgtEl>
                                          <p:spTgt spid="59395">
                                            <p:txEl>
                                              <p:pRg st="4" end="4"/>
                                            </p:txEl>
                                          </p:spTgt>
                                        </p:tgtEl>
                                      </p:cBhvr>
                                    </p:animEffect>
                                    <p:anim calcmode="lin" valueType="num">
                                      <p:cBhvr>
                                        <p:cTn id="54" dur="1000" fill="hold"/>
                                        <p:tgtEl>
                                          <p:spTgt spid="59395">
                                            <p:txEl>
                                              <p:pRg st="4" end="4"/>
                                            </p:txEl>
                                          </p:spTgt>
                                        </p:tgtEl>
                                        <p:attrNameLst>
                                          <p:attrName>ppt_x</p:attrName>
                                        </p:attrNameLst>
                                      </p:cBhvr>
                                      <p:tavLst>
                                        <p:tav tm="0">
                                          <p:val>
                                            <p:strVal val="#ppt_x"/>
                                          </p:val>
                                        </p:tav>
                                        <p:tav tm="100000">
                                          <p:val>
                                            <p:strVal val="#ppt_x"/>
                                          </p:val>
                                        </p:tav>
                                      </p:tavLst>
                                    </p:anim>
                                    <p:anim calcmode="lin" valueType="num">
                                      <p:cBhvr>
                                        <p:cTn id="55" dur="898" decel="100000" fill="hold"/>
                                        <p:tgtEl>
                                          <p:spTgt spid="59395">
                                            <p:txEl>
                                              <p:pRg st="4" end="4"/>
                                            </p:txEl>
                                          </p:spTgt>
                                        </p:tgtEl>
                                        <p:attrNameLst>
                                          <p:attrName>ppt_y</p:attrName>
                                        </p:attrNameLst>
                                      </p:cBhvr>
                                      <p:tavLst>
                                        <p:tav tm="0">
                                          <p:val>
                                            <p:strVal val="#ppt_y+1"/>
                                          </p:val>
                                        </p:tav>
                                        <p:tav tm="100000">
                                          <p:val>
                                            <p:strVal val="#ppt_y-.03"/>
                                          </p:val>
                                        </p:tav>
                                      </p:tavLst>
                                    </p:anim>
                                    <p:anim calcmode="lin" valueType="num">
                                      <p:cBhvr>
                                        <p:cTn id="56" dur="100" accel="100000" fill="hold">
                                          <p:stCondLst>
                                            <p:cond delay="898"/>
                                          </p:stCondLst>
                                        </p:cTn>
                                        <p:tgtEl>
                                          <p:spTgt spid="59395">
                                            <p:txEl>
                                              <p:pRg st="4" end="4"/>
                                            </p:txEl>
                                          </p:spTgt>
                                        </p:tgtEl>
                                        <p:attrNameLst>
                                          <p:attrName>ppt_y</p:attrName>
                                        </p:attrNameLst>
                                      </p:cBhvr>
                                      <p:tavLst>
                                        <p:tav tm="0">
                                          <p:val>
                                            <p:strVal val="#ppt_y-.03"/>
                                          </p:val>
                                        </p:tav>
                                        <p:tav tm="100000">
                                          <p:val>
                                            <p:strVal val="#ppt_y"/>
                                          </p:val>
                                        </p:tav>
                                      </p:tavLst>
                                    </p:anim>
                                  </p:childTnLst>
                                </p:cTn>
                              </p:par>
                            </p:childTnLst>
                          </p:cTn>
                        </p:par>
                        <p:par>
                          <p:cTn id="57" fill="hold" nodeType="afterGroup">
                            <p:stCondLst>
                              <p:cond delay="1000"/>
                            </p:stCondLst>
                            <p:childTnLst>
                              <p:par>
                                <p:cTn id="58" presetID="9" presetClass="entr" presetSubtype="0" fill="hold" grpId="0" nodeType="afterEffect">
                                  <p:stCondLst>
                                    <p:cond delay="0"/>
                                  </p:stCondLst>
                                  <p:childTnLst>
                                    <p:set>
                                      <p:cBhvr>
                                        <p:cTn id="59" dur="1" fill="hold">
                                          <p:stCondLst>
                                            <p:cond delay="0"/>
                                          </p:stCondLst>
                                        </p:cTn>
                                        <p:tgtEl>
                                          <p:spTgt spid="59401"/>
                                        </p:tgtEl>
                                        <p:attrNameLst>
                                          <p:attrName>style.visibility</p:attrName>
                                        </p:attrNameLst>
                                      </p:cBhvr>
                                      <p:to>
                                        <p:strVal val="visible"/>
                                      </p:to>
                                    </p:set>
                                    <p:animEffect transition="in" filter="dissolve">
                                      <p:cBhvr>
                                        <p:cTn id="60" dur="500"/>
                                        <p:tgtEl>
                                          <p:spTgt spid="594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uiExpand="1" build="p"/>
      <p:bldP spid="59401"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altLang="en-US" sz="4000">
                <a:latin typeface="Comic Sans MS" pitchFamily="66" charset="0"/>
              </a:rPr>
              <a:t>Chemical or Physical Property?</a:t>
            </a:r>
          </a:p>
        </p:txBody>
      </p:sp>
      <p:sp>
        <p:nvSpPr>
          <p:cNvPr id="76803" name="Rectangle 3"/>
          <p:cNvSpPr>
            <a:spLocks noGrp="1" noChangeArrowheads="1"/>
          </p:cNvSpPr>
          <p:nvPr>
            <p:ph type="body" idx="1"/>
          </p:nvPr>
        </p:nvSpPr>
        <p:spPr>
          <a:xfrm>
            <a:off x="1066800" y="1676400"/>
            <a:ext cx="7620000" cy="4572000"/>
          </a:xfrm>
        </p:spPr>
        <p:txBody>
          <a:bodyPr/>
          <a:lstStyle/>
          <a:p>
            <a:pPr marL="609600" indent="-609600" algn="ctr">
              <a:lnSpc>
                <a:spcPct val="80000"/>
              </a:lnSpc>
              <a:buFontTx/>
              <a:buAutoNum type="arabicPeriod"/>
            </a:pPr>
            <a:r>
              <a:rPr lang="en-US" altLang="en-US" sz="2000" b="1">
                <a:latin typeface="Comic Sans MS" pitchFamily="66" charset="0"/>
              </a:rPr>
              <a:t>Paper is white</a:t>
            </a:r>
          </a:p>
          <a:p>
            <a:pPr marL="609600" indent="-609600" algn="ctr">
              <a:lnSpc>
                <a:spcPct val="80000"/>
              </a:lnSpc>
              <a:buFontTx/>
              <a:buNone/>
            </a:pPr>
            <a:endParaRPr lang="en-US" altLang="en-US" sz="2000" b="1">
              <a:latin typeface="Comic Sans MS" pitchFamily="66" charset="0"/>
            </a:endParaRPr>
          </a:p>
          <a:p>
            <a:pPr marL="609600" indent="-609600" algn="ctr">
              <a:lnSpc>
                <a:spcPct val="80000"/>
              </a:lnSpc>
              <a:buFontTx/>
              <a:buNone/>
            </a:pPr>
            <a:endParaRPr lang="en-US" altLang="en-US" sz="2000" b="1">
              <a:latin typeface="Comic Sans MS" pitchFamily="66" charset="0"/>
            </a:endParaRPr>
          </a:p>
          <a:p>
            <a:pPr marL="609600" indent="-609600" algn="ctr">
              <a:lnSpc>
                <a:spcPct val="80000"/>
              </a:lnSpc>
              <a:buFontTx/>
              <a:buAutoNum type="arabicPeriod" startAt="2"/>
            </a:pPr>
            <a:r>
              <a:rPr lang="en-US" altLang="en-US" sz="2000" b="1">
                <a:latin typeface="Comic Sans MS" pitchFamily="66" charset="0"/>
              </a:rPr>
              <a:t>Boiling point of H</a:t>
            </a:r>
            <a:r>
              <a:rPr lang="en-US" altLang="en-US" sz="2000" b="1" baseline="-25000">
                <a:latin typeface="Comic Sans MS" pitchFamily="66" charset="0"/>
              </a:rPr>
              <a:t>2</a:t>
            </a:r>
            <a:r>
              <a:rPr lang="en-US" altLang="en-US" sz="2000" b="1">
                <a:latin typeface="Comic Sans MS" pitchFamily="66" charset="0"/>
              </a:rPr>
              <a:t>O is 100</a:t>
            </a:r>
            <a:r>
              <a:rPr lang="en-US" altLang="en-US" sz="2000" b="1" baseline="30000">
                <a:latin typeface="Comic Sans MS" pitchFamily="66" charset="0"/>
              </a:rPr>
              <a:t>o</a:t>
            </a:r>
            <a:r>
              <a:rPr lang="en-US" altLang="en-US" sz="2000" b="1">
                <a:latin typeface="Comic Sans MS" pitchFamily="66" charset="0"/>
              </a:rPr>
              <a:t>C</a:t>
            </a:r>
          </a:p>
          <a:p>
            <a:pPr marL="609600" indent="-609600" algn="ctr">
              <a:lnSpc>
                <a:spcPct val="80000"/>
              </a:lnSpc>
              <a:buFontTx/>
              <a:buNone/>
            </a:pPr>
            <a:endParaRPr lang="en-US" altLang="en-US" sz="2000" b="1">
              <a:latin typeface="Comic Sans MS" pitchFamily="66" charset="0"/>
            </a:endParaRPr>
          </a:p>
          <a:p>
            <a:pPr marL="609600" indent="-609600" algn="ctr">
              <a:lnSpc>
                <a:spcPct val="80000"/>
              </a:lnSpc>
              <a:buFontTx/>
              <a:buNone/>
            </a:pPr>
            <a:endParaRPr lang="en-US" altLang="en-US" sz="2000" b="1">
              <a:latin typeface="Comic Sans MS" pitchFamily="66" charset="0"/>
            </a:endParaRPr>
          </a:p>
          <a:p>
            <a:pPr marL="609600" indent="-609600" algn="ctr">
              <a:lnSpc>
                <a:spcPct val="80000"/>
              </a:lnSpc>
              <a:buFontTx/>
              <a:buAutoNum type="arabicPeriod" startAt="3"/>
            </a:pPr>
            <a:r>
              <a:rPr lang="en-US" altLang="en-US" sz="2000" b="1">
                <a:latin typeface="Comic Sans MS" pitchFamily="66" charset="0"/>
              </a:rPr>
              <a:t>Zinc reacts with hydrochloric acid and creates hydrogen gas</a:t>
            </a:r>
          </a:p>
          <a:p>
            <a:pPr marL="609600" indent="-609600" algn="ctr">
              <a:lnSpc>
                <a:spcPct val="80000"/>
              </a:lnSpc>
              <a:buFontTx/>
              <a:buNone/>
            </a:pPr>
            <a:endParaRPr lang="en-US" altLang="en-US" sz="2000" b="1">
              <a:latin typeface="Comic Sans MS" pitchFamily="66" charset="0"/>
            </a:endParaRPr>
          </a:p>
          <a:p>
            <a:pPr marL="609600" indent="-609600" algn="ctr">
              <a:lnSpc>
                <a:spcPct val="80000"/>
              </a:lnSpc>
              <a:buFontTx/>
              <a:buNone/>
            </a:pPr>
            <a:endParaRPr lang="en-US" altLang="en-US" sz="2000" b="1">
              <a:latin typeface="Comic Sans MS" pitchFamily="66" charset="0"/>
            </a:endParaRPr>
          </a:p>
          <a:p>
            <a:pPr marL="609600" indent="-609600" algn="ctr">
              <a:lnSpc>
                <a:spcPct val="80000"/>
              </a:lnSpc>
              <a:buFontTx/>
              <a:buAutoNum type="arabicPeriod" startAt="4"/>
            </a:pPr>
            <a:r>
              <a:rPr lang="en-US" altLang="en-US" sz="2000" b="1">
                <a:latin typeface="Comic Sans MS" pitchFamily="66" charset="0"/>
              </a:rPr>
              <a:t>Nitrogen does </a:t>
            </a:r>
            <a:r>
              <a:rPr lang="en-US" altLang="en-US" sz="2000" b="1" u="sng">
                <a:latin typeface="Comic Sans MS" pitchFamily="66" charset="0"/>
              </a:rPr>
              <a:t>not</a:t>
            </a:r>
            <a:r>
              <a:rPr lang="en-US" altLang="en-US" sz="2000" b="1">
                <a:latin typeface="Comic Sans MS" pitchFamily="66" charset="0"/>
              </a:rPr>
              <a:t> burn</a:t>
            </a:r>
          </a:p>
          <a:p>
            <a:pPr marL="609600" indent="-609600" algn="ctr">
              <a:lnSpc>
                <a:spcPct val="80000"/>
              </a:lnSpc>
              <a:buFontTx/>
              <a:buNone/>
            </a:pPr>
            <a:endParaRPr lang="en-US" altLang="en-US" sz="2000" b="1">
              <a:latin typeface="Comic Sans MS" pitchFamily="66" charset="0"/>
            </a:endParaRPr>
          </a:p>
          <a:p>
            <a:pPr marL="609600" indent="-609600" algn="ctr">
              <a:lnSpc>
                <a:spcPct val="80000"/>
              </a:lnSpc>
              <a:buFontTx/>
              <a:buNone/>
            </a:pPr>
            <a:endParaRPr lang="en-US" altLang="en-US" sz="2000" b="1">
              <a:latin typeface="Comic Sans MS" pitchFamily="66" charset="0"/>
            </a:endParaRPr>
          </a:p>
          <a:p>
            <a:pPr marL="609600" indent="-609600" algn="ctr">
              <a:lnSpc>
                <a:spcPct val="80000"/>
              </a:lnSpc>
              <a:buFontTx/>
              <a:buAutoNum type="arabicPeriod" startAt="5"/>
            </a:pPr>
            <a:r>
              <a:rPr lang="en-US" altLang="en-US" sz="2000" b="1">
                <a:latin typeface="Comic Sans MS" pitchFamily="66" charset="0"/>
              </a:rPr>
              <a:t>Sulfur smells like rotten eggs</a:t>
            </a:r>
          </a:p>
          <a:p>
            <a:pPr marL="609600" indent="-609600" algn="ctr">
              <a:lnSpc>
                <a:spcPct val="80000"/>
              </a:lnSpc>
              <a:buFontTx/>
              <a:buAutoNum type="arabicPeriod" startAt="5"/>
            </a:pPr>
            <a:endParaRPr lang="en-US" altLang="en-US" sz="2000" b="1">
              <a:latin typeface="Comic Sans MS" pitchFamily="66" charset="0"/>
            </a:endParaRPr>
          </a:p>
        </p:txBody>
      </p:sp>
      <p:sp>
        <p:nvSpPr>
          <p:cNvPr id="76804" name="Text Box 4"/>
          <p:cNvSpPr txBox="1">
            <a:spLocks noChangeArrowheads="1"/>
          </p:cNvSpPr>
          <p:nvPr/>
        </p:nvSpPr>
        <p:spPr bwMode="auto">
          <a:xfrm>
            <a:off x="3810000" y="2057400"/>
            <a:ext cx="2590800" cy="374650"/>
          </a:xfrm>
          <a:prstGeom prst="rect">
            <a:avLst/>
          </a:prstGeom>
          <a:solidFill>
            <a:srgbClr val="FFFF00"/>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00"/>
              <a:t>Physical Property</a:t>
            </a:r>
          </a:p>
        </p:txBody>
      </p:sp>
      <p:sp>
        <p:nvSpPr>
          <p:cNvPr id="76805" name="Text Box 5"/>
          <p:cNvSpPr txBox="1">
            <a:spLocks noChangeArrowheads="1"/>
          </p:cNvSpPr>
          <p:nvPr/>
        </p:nvSpPr>
        <p:spPr bwMode="auto">
          <a:xfrm>
            <a:off x="3810000" y="2971800"/>
            <a:ext cx="2590800" cy="374650"/>
          </a:xfrm>
          <a:prstGeom prst="rect">
            <a:avLst/>
          </a:prstGeom>
          <a:solidFill>
            <a:srgbClr val="FFFF00"/>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00"/>
              <a:t>Physical Property</a:t>
            </a:r>
          </a:p>
        </p:txBody>
      </p:sp>
      <p:sp>
        <p:nvSpPr>
          <p:cNvPr id="76806" name="Text Box 6"/>
          <p:cNvSpPr txBox="1">
            <a:spLocks noChangeArrowheads="1"/>
          </p:cNvSpPr>
          <p:nvPr/>
        </p:nvSpPr>
        <p:spPr bwMode="auto">
          <a:xfrm>
            <a:off x="3886200" y="5943600"/>
            <a:ext cx="2590800" cy="374650"/>
          </a:xfrm>
          <a:prstGeom prst="rect">
            <a:avLst/>
          </a:prstGeom>
          <a:solidFill>
            <a:srgbClr val="FFFF00"/>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00"/>
              <a:t>Physical Property</a:t>
            </a:r>
          </a:p>
        </p:txBody>
      </p:sp>
      <p:sp>
        <p:nvSpPr>
          <p:cNvPr id="76807" name="Text Box 7"/>
          <p:cNvSpPr txBox="1">
            <a:spLocks noChangeArrowheads="1"/>
          </p:cNvSpPr>
          <p:nvPr/>
        </p:nvSpPr>
        <p:spPr bwMode="auto">
          <a:xfrm>
            <a:off x="4176713" y="5076825"/>
            <a:ext cx="1943100" cy="374650"/>
          </a:xfrm>
          <a:prstGeom prst="rect">
            <a:avLst/>
          </a:prstGeom>
          <a:solidFill>
            <a:srgbClr val="00FF00"/>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Chemical Property</a:t>
            </a:r>
          </a:p>
        </p:txBody>
      </p:sp>
      <p:sp>
        <p:nvSpPr>
          <p:cNvPr id="76808" name="Text Box 8"/>
          <p:cNvSpPr txBox="1">
            <a:spLocks noChangeArrowheads="1"/>
          </p:cNvSpPr>
          <p:nvPr/>
        </p:nvSpPr>
        <p:spPr bwMode="auto">
          <a:xfrm>
            <a:off x="4176713" y="4238625"/>
            <a:ext cx="1943100" cy="374650"/>
          </a:xfrm>
          <a:prstGeom prst="rect">
            <a:avLst/>
          </a:prstGeom>
          <a:solidFill>
            <a:srgbClr val="00FF00"/>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a:t>Chemical Property</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76802"/>
                                        </p:tgtEl>
                                        <p:attrNameLst>
                                          <p:attrName>style.visibility</p:attrName>
                                        </p:attrNameLst>
                                      </p:cBhvr>
                                      <p:to>
                                        <p:strVal val="visible"/>
                                      </p:to>
                                    </p:set>
                                    <p:animEffect transition="in" filter="fade">
                                      <p:cBhvr>
                                        <p:cTn id="7" dur="1000"/>
                                        <p:tgtEl>
                                          <p:spTgt spid="76802"/>
                                        </p:tgtEl>
                                      </p:cBhvr>
                                    </p:animEffect>
                                    <p:anim calcmode="lin" valueType="num">
                                      <p:cBhvr>
                                        <p:cTn id="8" dur="1000" fill="hold"/>
                                        <p:tgtEl>
                                          <p:spTgt spid="76802"/>
                                        </p:tgtEl>
                                        <p:attrNameLst>
                                          <p:attrName>ppt_x</p:attrName>
                                        </p:attrNameLst>
                                      </p:cBhvr>
                                      <p:tavLst>
                                        <p:tav tm="0">
                                          <p:val>
                                            <p:strVal val="#ppt_x"/>
                                          </p:val>
                                        </p:tav>
                                        <p:tav tm="100000">
                                          <p:val>
                                            <p:strVal val="#ppt_x"/>
                                          </p:val>
                                        </p:tav>
                                      </p:tavLst>
                                    </p:anim>
                                    <p:anim calcmode="lin" valueType="num">
                                      <p:cBhvr>
                                        <p:cTn id="9" dur="898" decel="100000" fill="hold"/>
                                        <p:tgtEl>
                                          <p:spTgt spid="76802"/>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76802"/>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76803">
                                            <p:txEl>
                                              <p:pRg st="0" end="0"/>
                                            </p:txEl>
                                          </p:spTgt>
                                        </p:tgtEl>
                                        <p:attrNameLst>
                                          <p:attrName>style.visibility</p:attrName>
                                        </p:attrNameLst>
                                      </p:cBhvr>
                                      <p:to>
                                        <p:strVal val="visible"/>
                                      </p:to>
                                    </p:set>
                                    <p:animEffect transition="in" filter="dissolve">
                                      <p:cBhvr>
                                        <p:cTn id="15" dur="500"/>
                                        <p:tgtEl>
                                          <p:spTgt spid="76803">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76804"/>
                                        </p:tgtEl>
                                        <p:attrNameLst>
                                          <p:attrName>style.visibility</p:attrName>
                                        </p:attrNameLst>
                                      </p:cBhvr>
                                      <p:to>
                                        <p:strVal val="visible"/>
                                      </p:to>
                                    </p:set>
                                    <p:animEffect transition="in" filter="box(in)">
                                      <p:cBhvr>
                                        <p:cTn id="20" dur="500"/>
                                        <p:tgtEl>
                                          <p:spTgt spid="76804"/>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76803">
                                            <p:txEl>
                                              <p:pRg st="3" end="3"/>
                                            </p:txEl>
                                          </p:spTgt>
                                        </p:tgtEl>
                                        <p:attrNameLst>
                                          <p:attrName>style.visibility</p:attrName>
                                        </p:attrNameLst>
                                      </p:cBhvr>
                                      <p:to>
                                        <p:strVal val="visible"/>
                                      </p:to>
                                    </p:set>
                                    <p:animEffect transition="in" filter="dissolve">
                                      <p:cBhvr>
                                        <p:cTn id="25" dur="500"/>
                                        <p:tgtEl>
                                          <p:spTgt spid="76803">
                                            <p:txEl>
                                              <p:pRg st="3" end="3"/>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76805"/>
                                        </p:tgtEl>
                                        <p:attrNameLst>
                                          <p:attrName>style.visibility</p:attrName>
                                        </p:attrNameLst>
                                      </p:cBhvr>
                                      <p:to>
                                        <p:strVal val="visible"/>
                                      </p:to>
                                    </p:set>
                                    <p:animEffect transition="in" filter="box(in)">
                                      <p:cBhvr>
                                        <p:cTn id="30" dur="500"/>
                                        <p:tgtEl>
                                          <p:spTgt spid="76805"/>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76803">
                                            <p:txEl>
                                              <p:pRg st="6" end="6"/>
                                            </p:txEl>
                                          </p:spTgt>
                                        </p:tgtEl>
                                        <p:attrNameLst>
                                          <p:attrName>style.visibility</p:attrName>
                                        </p:attrNameLst>
                                      </p:cBhvr>
                                      <p:to>
                                        <p:strVal val="visible"/>
                                      </p:to>
                                    </p:set>
                                    <p:animEffect transition="in" filter="dissolve">
                                      <p:cBhvr>
                                        <p:cTn id="35" dur="500"/>
                                        <p:tgtEl>
                                          <p:spTgt spid="76803">
                                            <p:txEl>
                                              <p:pRg st="6" end="6"/>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 presetClass="entr" presetSubtype="16" fill="hold" grpId="0" nodeType="clickEffect">
                                  <p:stCondLst>
                                    <p:cond delay="0"/>
                                  </p:stCondLst>
                                  <p:childTnLst>
                                    <p:set>
                                      <p:cBhvr>
                                        <p:cTn id="39" dur="1" fill="hold">
                                          <p:stCondLst>
                                            <p:cond delay="0"/>
                                          </p:stCondLst>
                                        </p:cTn>
                                        <p:tgtEl>
                                          <p:spTgt spid="76808"/>
                                        </p:tgtEl>
                                        <p:attrNameLst>
                                          <p:attrName>style.visibility</p:attrName>
                                        </p:attrNameLst>
                                      </p:cBhvr>
                                      <p:to>
                                        <p:strVal val="visible"/>
                                      </p:to>
                                    </p:set>
                                    <p:animEffect transition="in" filter="box(in)">
                                      <p:cBhvr>
                                        <p:cTn id="40" dur="500"/>
                                        <p:tgtEl>
                                          <p:spTgt spid="76808"/>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76803">
                                            <p:txEl>
                                              <p:pRg st="9" end="9"/>
                                            </p:txEl>
                                          </p:spTgt>
                                        </p:tgtEl>
                                        <p:attrNameLst>
                                          <p:attrName>style.visibility</p:attrName>
                                        </p:attrNameLst>
                                      </p:cBhvr>
                                      <p:to>
                                        <p:strVal val="visible"/>
                                      </p:to>
                                    </p:set>
                                    <p:animEffect transition="in" filter="dissolve">
                                      <p:cBhvr>
                                        <p:cTn id="45" dur="500"/>
                                        <p:tgtEl>
                                          <p:spTgt spid="76803">
                                            <p:txEl>
                                              <p:pRg st="9" end="9"/>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4" presetClass="entr" presetSubtype="16" fill="hold" grpId="0" nodeType="clickEffect">
                                  <p:stCondLst>
                                    <p:cond delay="0"/>
                                  </p:stCondLst>
                                  <p:childTnLst>
                                    <p:set>
                                      <p:cBhvr>
                                        <p:cTn id="49" dur="1" fill="hold">
                                          <p:stCondLst>
                                            <p:cond delay="0"/>
                                          </p:stCondLst>
                                        </p:cTn>
                                        <p:tgtEl>
                                          <p:spTgt spid="76807"/>
                                        </p:tgtEl>
                                        <p:attrNameLst>
                                          <p:attrName>style.visibility</p:attrName>
                                        </p:attrNameLst>
                                      </p:cBhvr>
                                      <p:to>
                                        <p:strVal val="visible"/>
                                      </p:to>
                                    </p:set>
                                    <p:animEffect transition="in" filter="box(in)">
                                      <p:cBhvr>
                                        <p:cTn id="50" dur="500"/>
                                        <p:tgtEl>
                                          <p:spTgt spid="76807"/>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76803">
                                            <p:txEl>
                                              <p:pRg st="12" end="12"/>
                                            </p:txEl>
                                          </p:spTgt>
                                        </p:tgtEl>
                                        <p:attrNameLst>
                                          <p:attrName>style.visibility</p:attrName>
                                        </p:attrNameLst>
                                      </p:cBhvr>
                                      <p:to>
                                        <p:strVal val="visible"/>
                                      </p:to>
                                    </p:set>
                                    <p:animEffect transition="in" filter="dissolve">
                                      <p:cBhvr>
                                        <p:cTn id="55" dur="500"/>
                                        <p:tgtEl>
                                          <p:spTgt spid="76803">
                                            <p:txEl>
                                              <p:pRg st="12" end="12"/>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4" presetClass="entr" presetSubtype="16" fill="hold" grpId="0" nodeType="clickEffect">
                                  <p:stCondLst>
                                    <p:cond delay="0"/>
                                  </p:stCondLst>
                                  <p:childTnLst>
                                    <p:set>
                                      <p:cBhvr>
                                        <p:cTn id="59" dur="1" fill="hold">
                                          <p:stCondLst>
                                            <p:cond delay="0"/>
                                          </p:stCondLst>
                                        </p:cTn>
                                        <p:tgtEl>
                                          <p:spTgt spid="76806"/>
                                        </p:tgtEl>
                                        <p:attrNameLst>
                                          <p:attrName>style.visibility</p:attrName>
                                        </p:attrNameLst>
                                      </p:cBhvr>
                                      <p:to>
                                        <p:strVal val="visible"/>
                                      </p:to>
                                    </p:set>
                                    <p:animEffect transition="in" filter="box(in)">
                                      <p:cBhvr>
                                        <p:cTn id="60" dur="500"/>
                                        <p:tgtEl>
                                          <p:spTgt spid="768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p:bldP spid="76803" grpId="0" uiExpand="1" build="p"/>
      <p:bldP spid="76804" grpId="0" animBg="1"/>
      <p:bldP spid="76805" grpId="0" animBg="1"/>
      <p:bldP spid="76806" grpId="0" animBg="1"/>
      <p:bldP spid="76807" grpId="0" animBg="1"/>
      <p:bldP spid="7680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125" name="Rectangle 157"/>
          <p:cNvSpPr>
            <a:spLocks noGrp="1" noChangeArrowheads="1"/>
          </p:cNvSpPr>
          <p:nvPr>
            <p:ph type="title"/>
          </p:nvPr>
        </p:nvSpPr>
        <p:spPr/>
        <p:txBody>
          <a:bodyPr/>
          <a:lstStyle/>
          <a:p>
            <a:r>
              <a:rPr lang="en-US" altLang="en-US" sz="4000">
                <a:latin typeface="Comic Sans MS" pitchFamily="66" charset="0"/>
              </a:rPr>
              <a:t>Comparing Physical and Chemical Properties</a:t>
            </a:r>
          </a:p>
        </p:txBody>
      </p:sp>
      <p:graphicFrame>
        <p:nvGraphicFramePr>
          <p:cNvPr id="84124" name="Group 156"/>
          <p:cNvGraphicFramePr>
            <a:graphicFrameLocks noGrp="1"/>
          </p:cNvGraphicFramePr>
          <p:nvPr>
            <p:ph idx="1"/>
          </p:nvPr>
        </p:nvGraphicFramePr>
        <p:xfrm>
          <a:off x="1066800" y="1752600"/>
          <a:ext cx="7620000" cy="4114801"/>
        </p:xfrm>
        <a:graphic>
          <a:graphicData uri="http://schemas.openxmlformats.org/drawingml/2006/table">
            <a:tbl>
              <a:tblPr/>
              <a:tblGrid>
                <a:gridCol w="2833688"/>
                <a:gridCol w="2416175"/>
                <a:gridCol w="2370137"/>
              </a:tblGrid>
              <a:tr h="782638">
                <a:tc>
                  <a:txBody>
                    <a:bodyPr/>
                    <a:lstStyle>
                      <a:lvl1pPr marL="342900" indent="-342900" algn="l">
                        <a:spcBef>
                          <a:spcPct val="20000"/>
                        </a:spcBef>
                        <a:defRPr sz="2800">
                          <a:solidFill>
                            <a:schemeClr val="tx1"/>
                          </a:solidFill>
                          <a:latin typeface="Times New Roman" pitchFamily="18" charset="0"/>
                        </a:defRPr>
                      </a:lvl1pPr>
                      <a:lvl2pPr marL="742950" indent="-285750" algn="l">
                        <a:spcBef>
                          <a:spcPct val="20000"/>
                        </a:spcBef>
                        <a:defRPr sz="2400">
                          <a:solidFill>
                            <a:schemeClr val="tx1"/>
                          </a:solidFill>
                          <a:latin typeface="Times New Roman" pitchFamily="18" charset="0"/>
                        </a:defRPr>
                      </a:lvl2pPr>
                      <a:lvl3pPr marL="1143000" indent="-228600" algn="l">
                        <a:spcBef>
                          <a:spcPct val="20000"/>
                        </a:spcBef>
                        <a:defRPr sz="2000">
                          <a:solidFill>
                            <a:schemeClr val="tx1"/>
                          </a:solidFill>
                          <a:latin typeface="Times New Roman" pitchFamily="18" charset="0"/>
                        </a:defRPr>
                      </a:lvl3pPr>
                      <a:lvl4pPr marL="1600200" indent="-228600" algn="l">
                        <a:spcBef>
                          <a:spcPct val="20000"/>
                        </a:spcBef>
                        <a:defRPr>
                          <a:solidFill>
                            <a:schemeClr val="tx1"/>
                          </a:solidFill>
                          <a:latin typeface="Times New Roman" pitchFamily="18" charset="0"/>
                        </a:defRPr>
                      </a:lvl4pPr>
                      <a:lvl5pPr marL="2057400" indent="-228600" algn="l">
                        <a:spcBef>
                          <a:spcPct val="20000"/>
                        </a:spcBef>
                        <a:defRPr>
                          <a:solidFill>
                            <a:schemeClr val="tx1"/>
                          </a:solidFill>
                          <a:latin typeface="Times New Roman" pitchFamily="18" charset="0"/>
                        </a:defRPr>
                      </a:lvl5pPr>
                      <a:lvl6pPr marL="2514600" indent="-228600" fontAlgn="base">
                        <a:spcBef>
                          <a:spcPct val="20000"/>
                        </a:spcBef>
                        <a:spcAft>
                          <a:spcPct val="0"/>
                        </a:spcAft>
                        <a:defRPr>
                          <a:solidFill>
                            <a:schemeClr val="tx1"/>
                          </a:solidFill>
                          <a:latin typeface="Times New Roman" pitchFamily="18" charset="0"/>
                        </a:defRPr>
                      </a:lvl6pPr>
                      <a:lvl7pPr marL="2971800" indent="-228600" fontAlgn="base">
                        <a:spcBef>
                          <a:spcPct val="20000"/>
                        </a:spcBef>
                        <a:spcAft>
                          <a:spcPct val="0"/>
                        </a:spcAft>
                        <a:defRPr>
                          <a:solidFill>
                            <a:schemeClr val="tx1"/>
                          </a:solidFill>
                          <a:latin typeface="Times New Roman" pitchFamily="18" charset="0"/>
                        </a:defRPr>
                      </a:lvl7pPr>
                      <a:lvl8pPr marL="3429000" indent="-228600" fontAlgn="base">
                        <a:spcBef>
                          <a:spcPct val="20000"/>
                        </a:spcBef>
                        <a:spcAft>
                          <a:spcPct val="0"/>
                        </a:spcAft>
                        <a:defRPr>
                          <a:solidFill>
                            <a:schemeClr val="tx1"/>
                          </a:solidFill>
                          <a:latin typeface="Times New Roman" pitchFamily="18" charset="0"/>
                        </a:defRPr>
                      </a:lvl8pPr>
                      <a:lvl9pPr marL="3886200" indent="-228600" fontAlgn="base">
                        <a:spcBef>
                          <a:spcPct val="20000"/>
                        </a:spcBef>
                        <a:spcAft>
                          <a:spcPct val="0"/>
                        </a:spcAft>
                        <a:defRPr>
                          <a:solidFill>
                            <a:schemeClr val="tx1"/>
                          </a:solidFill>
                          <a:latin typeface="Times New Roman" pitchFamily="18"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omic Sans MS" pitchFamily="66" charset="0"/>
                          <a:cs typeface="Times New Roman" pitchFamily="18" charset="0"/>
                        </a:rPr>
                        <a:t>Substance/Matter</a:t>
                      </a:r>
                      <a:endParaRPr kumimoji="0" lang="en-US" altLang="en-US" sz="2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marL="342900" indent="-342900" algn="l">
                        <a:spcBef>
                          <a:spcPct val="20000"/>
                        </a:spcBef>
                        <a:defRPr sz="2800">
                          <a:solidFill>
                            <a:schemeClr val="tx1"/>
                          </a:solidFill>
                          <a:latin typeface="Times New Roman" pitchFamily="18" charset="0"/>
                        </a:defRPr>
                      </a:lvl1pPr>
                      <a:lvl2pPr marL="742950" indent="-285750" algn="l">
                        <a:spcBef>
                          <a:spcPct val="20000"/>
                        </a:spcBef>
                        <a:defRPr sz="2400">
                          <a:solidFill>
                            <a:schemeClr val="tx1"/>
                          </a:solidFill>
                          <a:latin typeface="Times New Roman" pitchFamily="18" charset="0"/>
                        </a:defRPr>
                      </a:lvl2pPr>
                      <a:lvl3pPr marL="1143000" indent="-228600" algn="l">
                        <a:spcBef>
                          <a:spcPct val="20000"/>
                        </a:spcBef>
                        <a:defRPr sz="2000">
                          <a:solidFill>
                            <a:schemeClr val="tx1"/>
                          </a:solidFill>
                          <a:latin typeface="Times New Roman" pitchFamily="18" charset="0"/>
                        </a:defRPr>
                      </a:lvl3pPr>
                      <a:lvl4pPr marL="1600200" indent="-228600" algn="l">
                        <a:spcBef>
                          <a:spcPct val="20000"/>
                        </a:spcBef>
                        <a:defRPr>
                          <a:solidFill>
                            <a:schemeClr val="tx1"/>
                          </a:solidFill>
                          <a:latin typeface="Times New Roman" pitchFamily="18" charset="0"/>
                        </a:defRPr>
                      </a:lvl4pPr>
                      <a:lvl5pPr marL="2057400" indent="-228600" algn="l">
                        <a:spcBef>
                          <a:spcPct val="20000"/>
                        </a:spcBef>
                        <a:defRPr>
                          <a:solidFill>
                            <a:schemeClr val="tx1"/>
                          </a:solidFill>
                          <a:latin typeface="Times New Roman" pitchFamily="18" charset="0"/>
                        </a:defRPr>
                      </a:lvl5pPr>
                      <a:lvl6pPr marL="2514600" indent="-228600" fontAlgn="base">
                        <a:spcBef>
                          <a:spcPct val="20000"/>
                        </a:spcBef>
                        <a:spcAft>
                          <a:spcPct val="0"/>
                        </a:spcAft>
                        <a:defRPr>
                          <a:solidFill>
                            <a:schemeClr val="tx1"/>
                          </a:solidFill>
                          <a:latin typeface="Times New Roman" pitchFamily="18" charset="0"/>
                        </a:defRPr>
                      </a:lvl6pPr>
                      <a:lvl7pPr marL="2971800" indent="-228600" fontAlgn="base">
                        <a:spcBef>
                          <a:spcPct val="20000"/>
                        </a:spcBef>
                        <a:spcAft>
                          <a:spcPct val="0"/>
                        </a:spcAft>
                        <a:defRPr>
                          <a:solidFill>
                            <a:schemeClr val="tx1"/>
                          </a:solidFill>
                          <a:latin typeface="Times New Roman" pitchFamily="18" charset="0"/>
                        </a:defRPr>
                      </a:lvl7pPr>
                      <a:lvl8pPr marL="3429000" indent="-228600" fontAlgn="base">
                        <a:spcBef>
                          <a:spcPct val="20000"/>
                        </a:spcBef>
                        <a:spcAft>
                          <a:spcPct val="0"/>
                        </a:spcAft>
                        <a:defRPr>
                          <a:solidFill>
                            <a:schemeClr val="tx1"/>
                          </a:solidFill>
                          <a:latin typeface="Times New Roman" pitchFamily="18" charset="0"/>
                        </a:defRPr>
                      </a:lvl8pPr>
                      <a:lvl9pPr marL="3886200" indent="-228600" fontAlgn="base">
                        <a:spcBef>
                          <a:spcPct val="20000"/>
                        </a:spcBef>
                        <a:spcAft>
                          <a:spcPct val="0"/>
                        </a:spcAft>
                        <a:defRPr>
                          <a:solidFill>
                            <a:schemeClr val="tx1"/>
                          </a:solidFill>
                          <a:latin typeface="Times New Roman" pitchFamily="18"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omic Sans MS" pitchFamily="66" charset="0"/>
                          <a:cs typeface="Times New Roman" pitchFamily="18" charset="0"/>
                        </a:rPr>
                        <a:t>Physical Property</a:t>
                      </a:r>
                      <a:endParaRPr kumimoji="0" lang="en-US" altLang="en-US" sz="2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marL="342900" indent="-342900" algn="l">
                        <a:spcBef>
                          <a:spcPct val="20000"/>
                        </a:spcBef>
                        <a:defRPr sz="2800">
                          <a:solidFill>
                            <a:schemeClr val="tx1"/>
                          </a:solidFill>
                          <a:latin typeface="Times New Roman" pitchFamily="18" charset="0"/>
                        </a:defRPr>
                      </a:lvl1pPr>
                      <a:lvl2pPr marL="742950" indent="-285750" algn="l">
                        <a:spcBef>
                          <a:spcPct val="20000"/>
                        </a:spcBef>
                        <a:defRPr sz="2400">
                          <a:solidFill>
                            <a:schemeClr val="tx1"/>
                          </a:solidFill>
                          <a:latin typeface="Times New Roman" pitchFamily="18" charset="0"/>
                        </a:defRPr>
                      </a:lvl2pPr>
                      <a:lvl3pPr marL="1143000" indent="-228600" algn="l">
                        <a:spcBef>
                          <a:spcPct val="20000"/>
                        </a:spcBef>
                        <a:defRPr sz="2000">
                          <a:solidFill>
                            <a:schemeClr val="tx1"/>
                          </a:solidFill>
                          <a:latin typeface="Times New Roman" pitchFamily="18" charset="0"/>
                        </a:defRPr>
                      </a:lvl3pPr>
                      <a:lvl4pPr marL="1600200" indent="-228600" algn="l">
                        <a:spcBef>
                          <a:spcPct val="20000"/>
                        </a:spcBef>
                        <a:defRPr>
                          <a:solidFill>
                            <a:schemeClr val="tx1"/>
                          </a:solidFill>
                          <a:latin typeface="Times New Roman" pitchFamily="18" charset="0"/>
                        </a:defRPr>
                      </a:lvl4pPr>
                      <a:lvl5pPr marL="2057400" indent="-228600" algn="l">
                        <a:spcBef>
                          <a:spcPct val="20000"/>
                        </a:spcBef>
                        <a:defRPr>
                          <a:solidFill>
                            <a:schemeClr val="tx1"/>
                          </a:solidFill>
                          <a:latin typeface="Times New Roman" pitchFamily="18" charset="0"/>
                        </a:defRPr>
                      </a:lvl5pPr>
                      <a:lvl6pPr marL="2514600" indent="-228600" fontAlgn="base">
                        <a:spcBef>
                          <a:spcPct val="20000"/>
                        </a:spcBef>
                        <a:spcAft>
                          <a:spcPct val="0"/>
                        </a:spcAft>
                        <a:defRPr>
                          <a:solidFill>
                            <a:schemeClr val="tx1"/>
                          </a:solidFill>
                          <a:latin typeface="Times New Roman" pitchFamily="18" charset="0"/>
                        </a:defRPr>
                      </a:lvl6pPr>
                      <a:lvl7pPr marL="2971800" indent="-228600" fontAlgn="base">
                        <a:spcBef>
                          <a:spcPct val="20000"/>
                        </a:spcBef>
                        <a:spcAft>
                          <a:spcPct val="0"/>
                        </a:spcAft>
                        <a:defRPr>
                          <a:solidFill>
                            <a:schemeClr val="tx1"/>
                          </a:solidFill>
                          <a:latin typeface="Times New Roman" pitchFamily="18" charset="0"/>
                        </a:defRPr>
                      </a:lvl7pPr>
                      <a:lvl8pPr marL="3429000" indent="-228600" fontAlgn="base">
                        <a:spcBef>
                          <a:spcPct val="20000"/>
                        </a:spcBef>
                        <a:spcAft>
                          <a:spcPct val="0"/>
                        </a:spcAft>
                        <a:defRPr>
                          <a:solidFill>
                            <a:schemeClr val="tx1"/>
                          </a:solidFill>
                          <a:latin typeface="Times New Roman" pitchFamily="18" charset="0"/>
                        </a:defRPr>
                      </a:lvl8pPr>
                      <a:lvl9pPr marL="3886200" indent="-228600" fontAlgn="base">
                        <a:spcBef>
                          <a:spcPct val="20000"/>
                        </a:spcBef>
                        <a:spcAft>
                          <a:spcPct val="0"/>
                        </a:spcAft>
                        <a:defRPr>
                          <a:solidFill>
                            <a:schemeClr val="tx1"/>
                          </a:solidFill>
                          <a:latin typeface="Times New Roman" pitchFamily="18"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omic Sans MS" pitchFamily="66" charset="0"/>
                          <a:cs typeface="Times New Roman" pitchFamily="18" charset="0"/>
                        </a:rPr>
                        <a:t>Chemical Property</a:t>
                      </a:r>
                      <a:endParaRPr kumimoji="0" lang="en-US" altLang="en-US" sz="2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00"/>
                    </a:solidFill>
                  </a:tcPr>
                </a:tc>
              </a:tr>
              <a:tr h="371475">
                <a:tc>
                  <a:txBody>
                    <a:bodyPr/>
                    <a:lstStyle>
                      <a:lvl1pPr marL="342900" indent="-342900" algn="l">
                        <a:spcBef>
                          <a:spcPct val="20000"/>
                        </a:spcBef>
                        <a:defRPr sz="2800">
                          <a:solidFill>
                            <a:schemeClr val="tx1"/>
                          </a:solidFill>
                          <a:latin typeface="Times New Roman" pitchFamily="18" charset="0"/>
                        </a:defRPr>
                      </a:lvl1pPr>
                      <a:lvl2pPr marL="742950" indent="-285750" algn="l">
                        <a:spcBef>
                          <a:spcPct val="20000"/>
                        </a:spcBef>
                        <a:defRPr sz="2400">
                          <a:solidFill>
                            <a:schemeClr val="tx1"/>
                          </a:solidFill>
                          <a:latin typeface="Times New Roman" pitchFamily="18" charset="0"/>
                        </a:defRPr>
                      </a:lvl2pPr>
                      <a:lvl3pPr marL="1143000" indent="-228600" algn="l">
                        <a:spcBef>
                          <a:spcPct val="20000"/>
                        </a:spcBef>
                        <a:defRPr sz="2000">
                          <a:solidFill>
                            <a:schemeClr val="tx1"/>
                          </a:solidFill>
                          <a:latin typeface="Times New Roman" pitchFamily="18" charset="0"/>
                        </a:defRPr>
                      </a:lvl3pPr>
                      <a:lvl4pPr marL="1600200" indent="-228600" algn="l">
                        <a:spcBef>
                          <a:spcPct val="20000"/>
                        </a:spcBef>
                        <a:defRPr>
                          <a:solidFill>
                            <a:schemeClr val="tx1"/>
                          </a:solidFill>
                          <a:latin typeface="Times New Roman" pitchFamily="18" charset="0"/>
                        </a:defRPr>
                      </a:lvl4pPr>
                      <a:lvl5pPr marL="2057400" indent="-228600" algn="l">
                        <a:spcBef>
                          <a:spcPct val="20000"/>
                        </a:spcBef>
                        <a:defRPr>
                          <a:solidFill>
                            <a:schemeClr val="tx1"/>
                          </a:solidFill>
                          <a:latin typeface="Times New Roman" pitchFamily="18" charset="0"/>
                        </a:defRPr>
                      </a:lvl5pPr>
                      <a:lvl6pPr marL="2514600" indent="-228600" fontAlgn="base">
                        <a:spcBef>
                          <a:spcPct val="20000"/>
                        </a:spcBef>
                        <a:spcAft>
                          <a:spcPct val="0"/>
                        </a:spcAft>
                        <a:defRPr>
                          <a:solidFill>
                            <a:schemeClr val="tx1"/>
                          </a:solidFill>
                          <a:latin typeface="Times New Roman" pitchFamily="18" charset="0"/>
                        </a:defRPr>
                      </a:lvl6pPr>
                      <a:lvl7pPr marL="2971800" indent="-228600" fontAlgn="base">
                        <a:spcBef>
                          <a:spcPct val="20000"/>
                        </a:spcBef>
                        <a:spcAft>
                          <a:spcPct val="0"/>
                        </a:spcAft>
                        <a:defRPr>
                          <a:solidFill>
                            <a:schemeClr val="tx1"/>
                          </a:solidFill>
                          <a:latin typeface="Times New Roman" pitchFamily="18" charset="0"/>
                        </a:defRPr>
                      </a:lvl7pPr>
                      <a:lvl8pPr marL="3429000" indent="-228600" fontAlgn="base">
                        <a:spcBef>
                          <a:spcPct val="20000"/>
                        </a:spcBef>
                        <a:spcAft>
                          <a:spcPct val="0"/>
                        </a:spcAft>
                        <a:defRPr>
                          <a:solidFill>
                            <a:schemeClr val="tx1"/>
                          </a:solidFill>
                          <a:latin typeface="Times New Roman" pitchFamily="18" charset="0"/>
                        </a:defRPr>
                      </a:lvl8pPr>
                      <a:lvl9pPr marL="3886200" indent="-228600" fontAlgn="base">
                        <a:spcBef>
                          <a:spcPct val="20000"/>
                        </a:spcBef>
                        <a:spcAft>
                          <a:spcPct val="0"/>
                        </a:spcAft>
                        <a:defRPr>
                          <a:solidFill>
                            <a:schemeClr val="tx1"/>
                          </a:solidFill>
                          <a:latin typeface="Times New Roman" pitchFamily="18"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omic Sans MS" pitchFamily="66" charset="0"/>
                          <a:cs typeface="Times New Roman" pitchFamily="18" charset="0"/>
                        </a:rPr>
                        <a:t>Helium</a:t>
                      </a:r>
                      <a:endParaRPr kumimoji="0" lang="en-US" altLang="en-US" sz="2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Times New Roman" pitchFamily="18" charset="0"/>
                        </a:defRPr>
                      </a:lvl1pPr>
                      <a:lvl2pPr marL="742950" indent="-285750" algn="l">
                        <a:spcBef>
                          <a:spcPct val="20000"/>
                        </a:spcBef>
                        <a:defRPr sz="2400">
                          <a:solidFill>
                            <a:schemeClr val="tx1"/>
                          </a:solidFill>
                          <a:latin typeface="Times New Roman" pitchFamily="18" charset="0"/>
                        </a:defRPr>
                      </a:lvl2pPr>
                      <a:lvl3pPr marL="1143000" indent="-228600" algn="l">
                        <a:spcBef>
                          <a:spcPct val="20000"/>
                        </a:spcBef>
                        <a:defRPr sz="2000">
                          <a:solidFill>
                            <a:schemeClr val="tx1"/>
                          </a:solidFill>
                          <a:latin typeface="Times New Roman" pitchFamily="18" charset="0"/>
                        </a:defRPr>
                      </a:lvl3pPr>
                      <a:lvl4pPr marL="1600200" indent="-228600" algn="l">
                        <a:spcBef>
                          <a:spcPct val="20000"/>
                        </a:spcBef>
                        <a:defRPr>
                          <a:solidFill>
                            <a:schemeClr val="tx1"/>
                          </a:solidFill>
                          <a:latin typeface="Times New Roman" pitchFamily="18" charset="0"/>
                        </a:defRPr>
                      </a:lvl4pPr>
                      <a:lvl5pPr marL="2057400" indent="-228600" algn="l">
                        <a:spcBef>
                          <a:spcPct val="20000"/>
                        </a:spcBef>
                        <a:defRPr>
                          <a:solidFill>
                            <a:schemeClr val="tx1"/>
                          </a:solidFill>
                          <a:latin typeface="Times New Roman" pitchFamily="18" charset="0"/>
                        </a:defRPr>
                      </a:lvl5pPr>
                      <a:lvl6pPr marL="2514600" indent="-228600" fontAlgn="base">
                        <a:spcBef>
                          <a:spcPct val="20000"/>
                        </a:spcBef>
                        <a:spcAft>
                          <a:spcPct val="0"/>
                        </a:spcAft>
                        <a:defRPr>
                          <a:solidFill>
                            <a:schemeClr val="tx1"/>
                          </a:solidFill>
                          <a:latin typeface="Times New Roman" pitchFamily="18" charset="0"/>
                        </a:defRPr>
                      </a:lvl6pPr>
                      <a:lvl7pPr marL="2971800" indent="-228600" fontAlgn="base">
                        <a:spcBef>
                          <a:spcPct val="20000"/>
                        </a:spcBef>
                        <a:spcAft>
                          <a:spcPct val="0"/>
                        </a:spcAft>
                        <a:defRPr>
                          <a:solidFill>
                            <a:schemeClr val="tx1"/>
                          </a:solidFill>
                          <a:latin typeface="Times New Roman" pitchFamily="18" charset="0"/>
                        </a:defRPr>
                      </a:lvl7pPr>
                      <a:lvl8pPr marL="3429000" indent="-228600" fontAlgn="base">
                        <a:spcBef>
                          <a:spcPct val="20000"/>
                        </a:spcBef>
                        <a:spcAft>
                          <a:spcPct val="0"/>
                        </a:spcAft>
                        <a:defRPr>
                          <a:solidFill>
                            <a:schemeClr val="tx1"/>
                          </a:solidFill>
                          <a:latin typeface="Times New Roman" pitchFamily="18" charset="0"/>
                        </a:defRPr>
                      </a:lvl8pPr>
                      <a:lvl9pPr marL="3886200" indent="-228600" fontAlgn="base">
                        <a:spcBef>
                          <a:spcPct val="20000"/>
                        </a:spcBef>
                        <a:spcAft>
                          <a:spcPct val="0"/>
                        </a:spcAft>
                        <a:defRPr>
                          <a:solidFill>
                            <a:schemeClr val="tx1"/>
                          </a:solidFill>
                          <a:latin typeface="Times New Roman" pitchFamily="18"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omic Sans MS" pitchFamily="66" charset="0"/>
                          <a:cs typeface="Times New Roman" pitchFamily="18" charset="0"/>
                        </a:rPr>
                        <a:t>Less dense than air</a:t>
                      </a:r>
                      <a:endParaRPr kumimoji="0" lang="en-US" altLang="en-US" sz="2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Times New Roman" pitchFamily="18" charset="0"/>
                        </a:defRPr>
                      </a:lvl1pPr>
                      <a:lvl2pPr marL="742950" indent="-285750" algn="l">
                        <a:spcBef>
                          <a:spcPct val="20000"/>
                        </a:spcBef>
                        <a:defRPr sz="2400">
                          <a:solidFill>
                            <a:schemeClr val="tx1"/>
                          </a:solidFill>
                          <a:latin typeface="Times New Roman" pitchFamily="18" charset="0"/>
                        </a:defRPr>
                      </a:lvl2pPr>
                      <a:lvl3pPr marL="1143000" indent="-228600" algn="l">
                        <a:spcBef>
                          <a:spcPct val="20000"/>
                        </a:spcBef>
                        <a:defRPr sz="2000">
                          <a:solidFill>
                            <a:schemeClr val="tx1"/>
                          </a:solidFill>
                          <a:latin typeface="Times New Roman" pitchFamily="18" charset="0"/>
                        </a:defRPr>
                      </a:lvl3pPr>
                      <a:lvl4pPr marL="1600200" indent="-228600" algn="l">
                        <a:spcBef>
                          <a:spcPct val="20000"/>
                        </a:spcBef>
                        <a:defRPr>
                          <a:solidFill>
                            <a:schemeClr val="tx1"/>
                          </a:solidFill>
                          <a:latin typeface="Times New Roman" pitchFamily="18" charset="0"/>
                        </a:defRPr>
                      </a:lvl4pPr>
                      <a:lvl5pPr marL="2057400" indent="-228600" algn="l">
                        <a:spcBef>
                          <a:spcPct val="20000"/>
                        </a:spcBef>
                        <a:defRPr>
                          <a:solidFill>
                            <a:schemeClr val="tx1"/>
                          </a:solidFill>
                          <a:latin typeface="Times New Roman" pitchFamily="18" charset="0"/>
                        </a:defRPr>
                      </a:lvl5pPr>
                      <a:lvl6pPr marL="2514600" indent="-228600" fontAlgn="base">
                        <a:spcBef>
                          <a:spcPct val="20000"/>
                        </a:spcBef>
                        <a:spcAft>
                          <a:spcPct val="0"/>
                        </a:spcAft>
                        <a:defRPr>
                          <a:solidFill>
                            <a:schemeClr val="tx1"/>
                          </a:solidFill>
                          <a:latin typeface="Times New Roman" pitchFamily="18" charset="0"/>
                        </a:defRPr>
                      </a:lvl6pPr>
                      <a:lvl7pPr marL="2971800" indent="-228600" fontAlgn="base">
                        <a:spcBef>
                          <a:spcPct val="20000"/>
                        </a:spcBef>
                        <a:spcAft>
                          <a:spcPct val="0"/>
                        </a:spcAft>
                        <a:defRPr>
                          <a:solidFill>
                            <a:schemeClr val="tx1"/>
                          </a:solidFill>
                          <a:latin typeface="Times New Roman" pitchFamily="18" charset="0"/>
                        </a:defRPr>
                      </a:lvl7pPr>
                      <a:lvl8pPr marL="3429000" indent="-228600" fontAlgn="base">
                        <a:spcBef>
                          <a:spcPct val="20000"/>
                        </a:spcBef>
                        <a:spcAft>
                          <a:spcPct val="0"/>
                        </a:spcAft>
                        <a:defRPr>
                          <a:solidFill>
                            <a:schemeClr val="tx1"/>
                          </a:solidFill>
                          <a:latin typeface="Times New Roman" pitchFamily="18" charset="0"/>
                        </a:defRPr>
                      </a:lvl8pPr>
                      <a:lvl9pPr marL="3886200" indent="-228600" fontAlgn="base">
                        <a:spcBef>
                          <a:spcPct val="20000"/>
                        </a:spcBef>
                        <a:spcAft>
                          <a:spcPct val="0"/>
                        </a:spcAft>
                        <a:defRPr>
                          <a:solidFill>
                            <a:schemeClr val="tx1"/>
                          </a:solidFill>
                          <a:latin typeface="Times New Roman" pitchFamily="18"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omic Sans MS" pitchFamily="66" charset="0"/>
                          <a:cs typeface="Times New Roman" pitchFamily="18" charset="0"/>
                        </a:rPr>
                        <a:t>Nonflammable</a:t>
                      </a:r>
                      <a:endParaRPr kumimoji="0" lang="en-US" altLang="en-US" sz="2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371475">
                <a:tc>
                  <a:txBody>
                    <a:bodyPr/>
                    <a:lstStyle>
                      <a:lvl1pPr marL="342900" indent="-342900" algn="l">
                        <a:spcBef>
                          <a:spcPct val="20000"/>
                        </a:spcBef>
                        <a:defRPr sz="2800">
                          <a:solidFill>
                            <a:schemeClr val="tx1"/>
                          </a:solidFill>
                          <a:latin typeface="Times New Roman" pitchFamily="18" charset="0"/>
                        </a:defRPr>
                      </a:lvl1pPr>
                      <a:lvl2pPr marL="742950" indent="-285750" algn="l">
                        <a:spcBef>
                          <a:spcPct val="20000"/>
                        </a:spcBef>
                        <a:defRPr sz="2400">
                          <a:solidFill>
                            <a:schemeClr val="tx1"/>
                          </a:solidFill>
                          <a:latin typeface="Times New Roman" pitchFamily="18" charset="0"/>
                        </a:defRPr>
                      </a:lvl2pPr>
                      <a:lvl3pPr marL="1143000" indent="-228600" algn="l">
                        <a:spcBef>
                          <a:spcPct val="20000"/>
                        </a:spcBef>
                        <a:defRPr sz="2000">
                          <a:solidFill>
                            <a:schemeClr val="tx1"/>
                          </a:solidFill>
                          <a:latin typeface="Times New Roman" pitchFamily="18" charset="0"/>
                        </a:defRPr>
                      </a:lvl3pPr>
                      <a:lvl4pPr marL="1600200" indent="-228600" algn="l">
                        <a:spcBef>
                          <a:spcPct val="20000"/>
                        </a:spcBef>
                        <a:defRPr>
                          <a:solidFill>
                            <a:schemeClr val="tx1"/>
                          </a:solidFill>
                          <a:latin typeface="Times New Roman" pitchFamily="18" charset="0"/>
                        </a:defRPr>
                      </a:lvl4pPr>
                      <a:lvl5pPr marL="2057400" indent="-228600" algn="l">
                        <a:spcBef>
                          <a:spcPct val="20000"/>
                        </a:spcBef>
                        <a:defRPr>
                          <a:solidFill>
                            <a:schemeClr val="tx1"/>
                          </a:solidFill>
                          <a:latin typeface="Times New Roman" pitchFamily="18" charset="0"/>
                        </a:defRPr>
                      </a:lvl5pPr>
                      <a:lvl6pPr marL="2514600" indent="-228600" fontAlgn="base">
                        <a:spcBef>
                          <a:spcPct val="20000"/>
                        </a:spcBef>
                        <a:spcAft>
                          <a:spcPct val="0"/>
                        </a:spcAft>
                        <a:defRPr>
                          <a:solidFill>
                            <a:schemeClr val="tx1"/>
                          </a:solidFill>
                          <a:latin typeface="Times New Roman" pitchFamily="18" charset="0"/>
                        </a:defRPr>
                      </a:lvl6pPr>
                      <a:lvl7pPr marL="2971800" indent="-228600" fontAlgn="base">
                        <a:spcBef>
                          <a:spcPct val="20000"/>
                        </a:spcBef>
                        <a:spcAft>
                          <a:spcPct val="0"/>
                        </a:spcAft>
                        <a:defRPr>
                          <a:solidFill>
                            <a:schemeClr val="tx1"/>
                          </a:solidFill>
                          <a:latin typeface="Times New Roman" pitchFamily="18" charset="0"/>
                        </a:defRPr>
                      </a:lvl7pPr>
                      <a:lvl8pPr marL="3429000" indent="-228600" fontAlgn="base">
                        <a:spcBef>
                          <a:spcPct val="20000"/>
                        </a:spcBef>
                        <a:spcAft>
                          <a:spcPct val="0"/>
                        </a:spcAft>
                        <a:defRPr>
                          <a:solidFill>
                            <a:schemeClr val="tx1"/>
                          </a:solidFill>
                          <a:latin typeface="Times New Roman" pitchFamily="18" charset="0"/>
                        </a:defRPr>
                      </a:lvl8pPr>
                      <a:lvl9pPr marL="3886200" indent="-228600" fontAlgn="base">
                        <a:spcBef>
                          <a:spcPct val="20000"/>
                        </a:spcBef>
                        <a:spcAft>
                          <a:spcPct val="0"/>
                        </a:spcAft>
                        <a:defRPr>
                          <a:solidFill>
                            <a:schemeClr val="tx1"/>
                          </a:solidFill>
                          <a:latin typeface="Times New Roman" pitchFamily="18"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omic Sans MS" pitchFamily="66" charset="0"/>
                          <a:cs typeface="Times New Roman" pitchFamily="18" charset="0"/>
                        </a:rPr>
                        <a:t>Wood</a:t>
                      </a:r>
                      <a:endParaRPr kumimoji="0" lang="en-US" altLang="en-US" sz="2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Times New Roman" pitchFamily="18" charset="0"/>
                        </a:defRPr>
                      </a:lvl1pPr>
                      <a:lvl2pPr marL="742950" indent="-285750" algn="l">
                        <a:spcBef>
                          <a:spcPct val="20000"/>
                        </a:spcBef>
                        <a:defRPr sz="2400">
                          <a:solidFill>
                            <a:schemeClr val="tx1"/>
                          </a:solidFill>
                          <a:latin typeface="Times New Roman" pitchFamily="18" charset="0"/>
                        </a:defRPr>
                      </a:lvl2pPr>
                      <a:lvl3pPr marL="1143000" indent="-228600" algn="l">
                        <a:spcBef>
                          <a:spcPct val="20000"/>
                        </a:spcBef>
                        <a:defRPr sz="2000">
                          <a:solidFill>
                            <a:schemeClr val="tx1"/>
                          </a:solidFill>
                          <a:latin typeface="Times New Roman" pitchFamily="18" charset="0"/>
                        </a:defRPr>
                      </a:lvl3pPr>
                      <a:lvl4pPr marL="1600200" indent="-228600" algn="l">
                        <a:spcBef>
                          <a:spcPct val="20000"/>
                        </a:spcBef>
                        <a:defRPr>
                          <a:solidFill>
                            <a:schemeClr val="tx1"/>
                          </a:solidFill>
                          <a:latin typeface="Times New Roman" pitchFamily="18" charset="0"/>
                        </a:defRPr>
                      </a:lvl4pPr>
                      <a:lvl5pPr marL="2057400" indent="-228600" algn="l">
                        <a:spcBef>
                          <a:spcPct val="20000"/>
                        </a:spcBef>
                        <a:defRPr>
                          <a:solidFill>
                            <a:schemeClr val="tx1"/>
                          </a:solidFill>
                          <a:latin typeface="Times New Roman" pitchFamily="18" charset="0"/>
                        </a:defRPr>
                      </a:lvl5pPr>
                      <a:lvl6pPr marL="2514600" indent="-228600" fontAlgn="base">
                        <a:spcBef>
                          <a:spcPct val="20000"/>
                        </a:spcBef>
                        <a:spcAft>
                          <a:spcPct val="0"/>
                        </a:spcAft>
                        <a:defRPr>
                          <a:solidFill>
                            <a:schemeClr val="tx1"/>
                          </a:solidFill>
                          <a:latin typeface="Times New Roman" pitchFamily="18" charset="0"/>
                        </a:defRPr>
                      </a:lvl6pPr>
                      <a:lvl7pPr marL="2971800" indent="-228600" fontAlgn="base">
                        <a:spcBef>
                          <a:spcPct val="20000"/>
                        </a:spcBef>
                        <a:spcAft>
                          <a:spcPct val="0"/>
                        </a:spcAft>
                        <a:defRPr>
                          <a:solidFill>
                            <a:schemeClr val="tx1"/>
                          </a:solidFill>
                          <a:latin typeface="Times New Roman" pitchFamily="18" charset="0"/>
                        </a:defRPr>
                      </a:lvl7pPr>
                      <a:lvl8pPr marL="3429000" indent="-228600" fontAlgn="base">
                        <a:spcBef>
                          <a:spcPct val="20000"/>
                        </a:spcBef>
                        <a:spcAft>
                          <a:spcPct val="0"/>
                        </a:spcAft>
                        <a:defRPr>
                          <a:solidFill>
                            <a:schemeClr val="tx1"/>
                          </a:solidFill>
                          <a:latin typeface="Times New Roman" pitchFamily="18" charset="0"/>
                        </a:defRPr>
                      </a:lvl8pPr>
                      <a:lvl9pPr marL="3886200" indent="-228600" fontAlgn="base">
                        <a:spcBef>
                          <a:spcPct val="20000"/>
                        </a:spcBef>
                        <a:spcAft>
                          <a:spcPct val="0"/>
                        </a:spcAft>
                        <a:defRPr>
                          <a:solidFill>
                            <a:schemeClr val="tx1"/>
                          </a:solidFill>
                          <a:latin typeface="Times New Roman" pitchFamily="18"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omic Sans MS" pitchFamily="66" charset="0"/>
                          <a:cs typeface="Times New Roman" pitchFamily="18" charset="0"/>
                        </a:rPr>
                        <a:t>Grainy texture</a:t>
                      </a:r>
                      <a:endParaRPr kumimoji="0" lang="en-US" altLang="en-US" sz="2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Times New Roman" pitchFamily="18" charset="0"/>
                        </a:defRPr>
                      </a:lvl1pPr>
                      <a:lvl2pPr marL="742950" indent="-285750" algn="l">
                        <a:spcBef>
                          <a:spcPct val="20000"/>
                        </a:spcBef>
                        <a:defRPr sz="2400">
                          <a:solidFill>
                            <a:schemeClr val="tx1"/>
                          </a:solidFill>
                          <a:latin typeface="Times New Roman" pitchFamily="18" charset="0"/>
                        </a:defRPr>
                      </a:lvl2pPr>
                      <a:lvl3pPr marL="1143000" indent="-228600" algn="l">
                        <a:spcBef>
                          <a:spcPct val="20000"/>
                        </a:spcBef>
                        <a:defRPr sz="2000">
                          <a:solidFill>
                            <a:schemeClr val="tx1"/>
                          </a:solidFill>
                          <a:latin typeface="Times New Roman" pitchFamily="18" charset="0"/>
                        </a:defRPr>
                      </a:lvl3pPr>
                      <a:lvl4pPr marL="1600200" indent="-228600" algn="l">
                        <a:spcBef>
                          <a:spcPct val="20000"/>
                        </a:spcBef>
                        <a:defRPr>
                          <a:solidFill>
                            <a:schemeClr val="tx1"/>
                          </a:solidFill>
                          <a:latin typeface="Times New Roman" pitchFamily="18" charset="0"/>
                        </a:defRPr>
                      </a:lvl4pPr>
                      <a:lvl5pPr marL="2057400" indent="-228600" algn="l">
                        <a:spcBef>
                          <a:spcPct val="20000"/>
                        </a:spcBef>
                        <a:defRPr>
                          <a:solidFill>
                            <a:schemeClr val="tx1"/>
                          </a:solidFill>
                          <a:latin typeface="Times New Roman" pitchFamily="18" charset="0"/>
                        </a:defRPr>
                      </a:lvl5pPr>
                      <a:lvl6pPr marL="2514600" indent="-228600" fontAlgn="base">
                        <a:spcBef>
                          <a:spcPct val="20000"/>
                        </a:spcBef>
                        <a:spcAft>
                          <a:spcPct val="0"/>
                        </a:spcAft>
                        <a:defRPr>
                          <a:solidFill>
                            <a:schemeClr val="tx1"/>
                          </a:solidFill>
                          <a:latin typeface="Times New Roman" pitchFamily="18" charset="0"/>
                        </a:defRPr>
                      </a:lvl6pPr>
                      <a:lvl7pPr marL="2971800" indent="-228600" fontAlgn="base">
                        <a:spcBef>
                          <a:spcPct val="20000"/>
                        </a:spcBef>
                        <a:spcAft>
                          <a:spcPct val="0"/>
                        </a:spcAft>
                        <a:defRPr>
                          <a:solidFill>
                            <a:schemeClr val="tx1"/>
                          </a:solidFill>
                          <a:latin typeface="Times New Roman" pitchFamily="18" charset="0"/>
                        </a:defRPr>
                      </a:lvl7pPr>
                      <a:lvl8pPr marL="3429000" indent="-228600" fontAlgn="base">
                        <a:spcBef>
                          <a:spcPct val="20000"/>
                        </a:spcBef>
                        <a:spcAft>
                          <a:spcPct val="0"/>
                        </a:spcAft>
                        <a:defRPr>
                          <a:solidFill>
                            <a:schemeClr val="tx1"/>
                          </a:solidFill>
                          <a:latin typeface="Times New Roman" pitchFamily="18" charset="0"/>
                        </a:defRPr>
                      </a:lvl8pPr>
                      <a:lvl9pPr marL="3886200" indent="-228600" fontAlgn="base">
                        <a:spcBef>
                          <a:spcPct val="20000"/>
                        </a:spcBef>
                        <a:spcAft>
                          <a:spcPct val="0"/>
                        </a:spcAft>
                        <a:defRPr>
                          <a:solidFill>
                            <a:schemeClr val="tx1"/>
                          </a:solidFill>
                          <a:latin typeface="Times New Roman" pitchFamily="18"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omic Sans MS" pitchFamily="66" charset="0"/>
                          <a:cs typeface="Times New Roman" pitchFamily="18" charset="0"/>
                        </a:rPr>
                        <a:t>Flammable</a:t>
                      </a:r>
                      <a:endParaRPr kumimoji="0" lang="en-US" altLang="en-US" sz="2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615950">
                <a:tc>
                  <a:txBody>
                    <a:bodyPr/>
                    <a:lstStyle>
                      <a:lvl1pPr marL="342900" indent="-342900" algn="l">
                        <a:spcBef>
                          <a:spcPct val="20000"/>
                        </a:spcBef>
                        <a:defRPr sz="2800">
                          <a:solidFill>
                            <a:schemeClr val="tx1"/>
                          </a:solidFill>
                          <a:latin typeface="Times New Roman" pitchFamily="18" charset="0"/>
                        </a:defRPr>
                      </a:lvl1pPr>
                      <a:lvl2pPr marL="742950" indent="-285750" algn="l">
                        <a:spcBef>
                          <a:spcPct val="20000"/>
                        </a:spcBef>
                        <a:defRPr sz="2400">
                          <a:solidFill>
                            <a:schemeClr val="tx1"/>
                          </a:solidFill>
                          <a:latin typeface="Times New Roman" pitchFamily="18" charset="0"/>
                        </a:defRPr>
                      </a:lvl2pPr>
                      <a:lvl3pPr marL="1143000" indent="-228600" algn="l">
                        <a:spcBef>
                          <a:spcPct val="20000"/>
                        </a:spcBef>
                        <a:defRPr sz="2000">
                          <a:solidFill>
                            <a:schemeClr val="tx1"/>
                          </a:solidFill>
                          <a:latin typeface="Times New Roman" pitchFamily="18" charset="0"/>
                        </a:defRPr>
                      </a:lvl3pPr>
                      <a:lvl4pPr marL="1600200" indent="-228600" algn="l">
                        <a:spcBef>
                          <a:spcPct val="20000"/>
                        </a:spcBef>
                        <a:defRPr>
                          <a:solidFill>
                            <a:schemeClr val="tx1"/>
                          </a:solidFill>
                          <a:latin typeface="Times New Roman" pitchFamily="18" charset="0"/>
                        </a:defRPr>
                      </a:lvl4pPr>
                      <a:lvl5pPr marL="2057400" indent="-228600" algn="l">
                        <a:spcBef>
                          <a:spcPct val="20000"/>
                        </a:spcBef>
                        <a:defRPr>
                          <a:solidFill>
                            <a:schemeClr val="tx1"/>
                          </a:solidFill>
                          <a:latin typeface="Times New Roman" pitchFamily="18" charset="0"/>
                        </a:defRPr>
                      </a:lvl5pPr>
                      <a:lvl6pPr marL="2514600" indent="-228600" fontAlgn="base">
                        <a:spcBef>
                          <a:spcPct val="20000"/>
                        </a:spcBef>
                        <a:spcAft>
                          <a:spcPct val="0"/>
                        </a:spcAft>
                        <a:defRPr>
                          <a:solidFill>
                            <a:schemeClr val="tx1"/>
                          </a:solidFill>
                          <a:latin typeface="Times New Roman" pitchFamily="18" charset="0"/>
                        </a:defRPr>
                      </a:lvl6pPr>
                      <a:lvl7pPr marL="2971800" indent="-228600" fontAlgn="base">
                        <a:spcBef>
                          <a:spcPct val="20000"/>
                        </a:spcBef>
                        <a:spcAft>
                          <a:spcPct val="0"/>
                        </a:spcAft>
                        <a:defRPr>
                          <a:solidFill>
                            <a:schemeClr val="tx1"/>
                          </a:solidFill>
                          <a:latin typeface="Times New Roman" pitchFamily="18" charset="0"/>
                        </a:defRPr>
                      </a:lvl7pPr>
                      <a:lvl8pPr marL="3429000" indent="-228600" fontAlgn="base">
                        <a:spcBef>
                          <a:spcPct val="20000"/>
                        </a:spcBef>
                        <a:spcAft>
                          <a:spcPct val="0"/>
                        </a:spcAft>
                        <a:defRPr>
                          <a:solidFill>
                            <a:schemeClr val="tx1"/>
                          </a:solidFill>
                          <a:latin typeface="Times New Roman" pitchFamily="18" charset="0"/>
                        </a:defRPr>
                      </a:lvl8pPr>
                      <a:lvl9pPr marL="3886200" indent="-228600" fontAlgn="base">
                        <a:spcBef>
                          <a:spcPct val="20000"/>
                        </a:spcBef>
                        <a:spcAft>
                          <a:spcPct val="0"/>
                        </a:spcAft>
                        <a:defRPr>
                          <a:solidFill>
                            <a:schemeClr val="tx1"/>
                          </a:solidFill>
                          <a:latin typeface="Times New Roman" pitchFamily="18"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omic Sans MS" pitchFamily="66" charset="0"/>
                          <a:cs typeface="Times New Roman" pitchFamily="18" charset="0"/>
                        </a:rPr>
                        <a:t>Baking soda</a:t>
                      </a:r>
                      <a:endParaRPr kumimoji="0" lang="en-US" altLang="en-US" sz="2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Times New Roman" pitchFamily="18" charset="0"/>
                        </a:defRPr>
                      </a:lvl1pPr>
                      <a:lvl2pPr marL="742950" indent="-285750" algn="l">
                        <a:spcBef>
                          <a:spcPct val="20000"/>
                        </a:spcBef>
                        <a:defRPr sz="2400">
                          <a:solidFill>
                            <a:schemeClr val="tx1"/>
                          </a:solidFill>
                          <a:latin typeface="Times New Roman" pitchFamily="18" charset="0"/>
                        </a:defRPr>
                      </a:lvl2pPr>
                      <a:lvl3pPr marL="1143000" indent="-228600" algn="l">
                        <a:spcBef>
                          <a:spcPct val="20000"/>
                        </a:spcBef>
                        <a:defRPr sz="2000">
                          <a:solidFill>
                            <a:schemeClr val="tx1"/>
                          </a:solidFill>
                          <a:latin typeface="Times New Roman" pitchFamily="18" charset="0"/>
                        </a:defRPr>
                      </a:lvl3pPr>
                      <a:lvl4pPr marL="1600200" indent="-228600" algn="l">
                        <a:spcBef>
                          <a:spcPct val="20000"/>
                        </a:spcBef>
                        <a:defRPr>
                          <a:solidFill>
                            <a:schemeClr val="tx1"/>
                          </a:solidFill>
                          <a:latin typeface="Times New Roman" pitchFamily="18" charset="0"/>
                        </a:defRPr>
                      </a:lvl4pPr>
                      <a:lvl5pPr marL="2057400" indent="-228600" algn="l">
                        <a:spcBef>
                          <a:spcPct val="20000"/>
                        </a:spcBef>
                        <a:defRPr>
                          <a:solidFill>
                            <a:schemeClr val="tx1"/>
                          </a:solidFill>
                          <a:latin typeface="Times New Roman" pitchFamily="18" charset="0"/>
                        </a:defRPr>
                      </a:lvl5pPr>
                      <a:lvl6pPr marL="2514600" indent="-228600" fontAlgn="base">
                        <a:spcBef>
                          <a:spcPct val="20000"/>
                        </a:spcBef>
                        <a:spcAft>
                          <a:spcPct val="0"/>
                        </a:spcAft>
                        <a:defRPr>
                          <a:solidFill>
                            <a:schemeClr val="tx1"/>
                          </a:solidFill>
                          <a:latin typeface="Times New Roman" pitchFamily="18" charset="0"/>
                        </a:defRPr>
                      </a:lvl6pPr>
                      <a:lvl7pPr marL="2971800" indent="-228600" fontAlgn="base">
                        <a:spcBef>
                          <a:spcPct val="20000"/>
                        </a:spcBef>
                        <a:spcAft>
                          <a:spcPct val="0"/>
                        </a:spcAft>
                        <a:defRPr>
                          <a:solidFill>
                            <a:schemeClr val="tx1"/>
                          </a:solidFill>
                          <a:latin typeface="Times New Roman" pitchFamily="18" charset="0"/>
                        </a:defRPr>
                      </a:lvl7pPr>
                      <a:lvl8pPr marL="3429000" indent="-228600" fontAlgn="base">
                        <a:spcBef>
                          <a:spcPct val="20000"/>
                        </a:spcBef>
                        <a:spcAft>
                          <a:spcPct val="0"/>
                        </a:spcAft>
                        <a:defRPr>
                          <a:solidFill>
                            <a:schemeClr val="tx1"/>
                          </a:solidFill>
                          <a:latin typeface="Times New Roman" pitchFamily="18" charset="0"/>
                        </a:defRPr>
                      </a:lvl8pPr>
                      <a:lvl9pPr marL="3886200" indent="-228600" fontAlgn="base">
                        <a:spcBef>
                          <a:spcPct val="20000"/>
                        </a:spcBef>
                        <a:spcAft>
                          <a:spcPct val="0"/>
                        </a:spcAft>
                        <a:defRPr>
                          <a:solidFill>
                            <a:schemeClr val="tx1"/>
                          </a:solidFill>
                          <a:latin typeface="Times New Roman" pitchFamily="18"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omic Sans MS" pitchFamily="66" charset="0"/>
                          <a:cs typeface="Times New Roman" pitchFamily="18" charset="0"/>
                        </a:rPr>
                        <a:t>White powder</a:t>
                      </a:r>
                      <a:endParaRPr kumimoji="0" lang="en-US" altLang="en-US" sz="2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Times New Roman" pitchFamily="18" charset="0"/>
                        </a:defRPr>
                      </a:lvl1pPr>
                      <a:lvl2pPr marL="742950" indent="-285750" algn="l">
                        <a:spcBef>
                          <a:spcPct val="20000"/>
                        </a:spcBef>
                        <a:defRPr sz="2400">
                          <a:solidFill>
                            <a:schemeClr val="tx1"/>
                          </a:solidFill>
                          <a:latin typeface="Times New Roman" pitchFamily="18" charset="0"/>
                        </a:defRPr>
                      </a:lvl2pPr>
                      <a:lvl3pPr marL="1143000" indent="-228600" algn="l">
                        <a:spcBef>
                          <a:spcPct val="20000"/>
                        </a:spcBef>
                        <a:defRPr sz="2000">
                          <a:solidFill>
                            <a:schemeClr val="tx1"/>
                          </a:solidFill>
                          <a:latin typeface="Times New Roman" pitchFamily="18" charset="0"/>
                        </a:defRPr>
                      </a:lvl3pPr>
                      <a:lvl4pPr marL="1600200" indent="-228600" algn="l">
                        <a:spcBef>
                          <a:spcPct val="20000"/>
                        </a:spcBef>
                        <a:defRPr>
                          <a:solidFill>
                            <a:schemeClr val="tx1"/>
                          </a:solidFill>
                          <a:latin typeface="Times New Roman" pitchFamily="18" charset="0"/>
                        </a:defRPr>
                      </a:lvl4pPr>
                      <a:lvl5pPr marL="2057400" indent="-228600" algn="l">
                        <a:spcBef>
                          <a:spcPct val="20000"/>
                        </a:spcBef>
                        <a:defRPr>
                          <a:solidFill>
                            <a:schemeClr val="tx1"/>
                          </a:solidFill>
                          <a:latin typeface="Times New Roman" pitchFamily="18" charset="0"/>
                        </a:defRPr>
                      </a:lvl5pPr>
                      <a:lvl6pPr marL="2514600" indent="-228600" fontAlgn="base">
                        <a:spcBef>
                          <a:spcPct val="20000"/>
                        </a:spcBef>
                        <a:spcAft>
                          <a:spcPct val="0"/>
                        </a:spcAft>
                        <a:defRPr>
                          <a:solidFill>
                            <a:schemeClr val="tx1"/>
                          </a:solidFill>
                          <a:latin typeface="Times New Roman" pitchFamily="18" charset="0"/>
                        </a:defRPr>
                      </a:lvl6pPr>
                      <a:lvl7pPr marL="2971800" indent="-228600" fontAlgn="base">
                        <a:spcBef>
                          <a:spcPct val="20000"/>
                        </a:spcBef>
                        <a:spcAft>
                          <a:spcPct val="0"/>
                        </a:spcAft>
                        <a:defRPr>
                          <a:solidFill>
                            <a:schemeClr val="tx1"/>
                          </a:solidFill>
                          <a:latin typeface="Times New Roman" pitchFamily="18" charset="0"/>
                        </a:defRPr>
                      </a:lvl7pPr>
                      <a:lvl8pPr marL="3429000" indent="-228600" fontAlgn="base">
                        <a:spcBef>
                          <a:spcPct val="20000"/>
                        </a:spcBef>
                        <a:spcAft>
                          <a:spcPct val="0"/>
                        </a:spcAft>
                        <a:defRPr>
                          <a:solidFill>
                            <a:schemeClr val="tx1"/>
                          </a:solidFill>
                          <a:latin typeface="Times New Roman" pitchFamily="18" charset="0"/>
                        </a:defRPr>
                      </a:lvl8pPr>
                      <a:lvl9pPr marL="3886200" indent="-228600" fontAlgn="base">
                        <a:spcBef>
                          <a:spcPct val="20000"/>
                        </a:spcBef>
                        <a:spcAft>
                          <a:spcPct val="0"/>
                        </a:spcAft>
                        <a:defRPr>
                          <a:solidFill>
                            <a:schemeClr val="tx1"/>
                          </a:solidFill>
                          <a:latin typeface="Times New Roman" pitchFamily="18"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omic Sans MS" pitchFamily="66" charset="0"/>
                          <a:cs typeface="Times New Roman" pitchFamily="18" charset="0"/>
                        </a:rPr>
                        <a:t>Reacts with vinegar to produce bubbles</a:t>
                      </a:r>
                      <a:endParaRPr kumimoji="0" lang="en-US" altLang="en-US" sz="2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615950">
                <a:tc>
                  <a:txBody>
                    <a:bodyPr/>
                    <a:lstStyle>
                      <a:lvl1pPr marL="342900" indent="-342900" algn="l">
                        <a:spcBef>
                          <a:spcPct val="20000"/>
                        </a:spcBef>
                        <a:defRPr sz="2800">
                          <a:solidFill>
                            <a:schemeClr val="tx1"/>
                          </a:solidFill>
                          <a:latin typeface="Times New Roman" pitchFamily="18" charset="0"/>
                        </a:defRPr>
                      </a:lvl1pPr>
                      <a:lvl2pPr marL="742950" indent="-285750" algn="l">
                        <a:spcBef>
                          <a:spcPct val="20000"/>
                        </a:spcBef>
                        <a:defRPr sz="2400">
                          <a:solidFill>
                            <a:schemeClr val="tx1"/>
                          </a:solidFill>
                          <a:latin typeface="Times New Roman" pitchFamily="18" charset="0"/>
                        </a:defRPr>
                      </a:lvl2pPr>
                      <a:lvl3pPr marL="1143000" indent="-228600" algn="l">
                        <a:spcBef>
                          <a:spcPct val="20000"/>
                        </a:spcBef>
                        <a:defRPr sz="2000">
                          <a:solidFill>
                            <a:schemeClr val="tx1"/>
                          </a:solidFill>
                          <a:latin typeface="Times New Roman" pitchFamily="18" charset="0"/>
                        </a:defRPr>
                      </a:lvl3pPr>
                      <a:lvl4pPr marL="1600200" indent="-228600" algn="l">
                        <a:spcBef>
                          <a:spcPct val="20000"/>
                        </a:spcBef>
                        <a:defRPr>
                          <a:solidFill>
                            <a:schemeClr val="tx1"/>
                          </a:solidFill>
                          <a:latin typeface="Times New Roman" pitchFamily="18" charset="0"/>
                        </a:defRPr>
                      </a:lvl4pPr>
                      <a:lvl5pPr marL="2057400" indent="-228600" algn="l">
                        <a:spcBef>
                          <a:spcPct val="20000"/>
                        </a:spcBef>
                        <a:defRPr>
                          <a:solidFill>
                            <a:schemeClr val="tx1"/>
                          </a:solidFill>
                          <a:latin typeface="Times New Roman" pitchFamily="18" charset="0"/>
                        </a:defRPr>
                      </a:lvl5pPr>
                      <a:lvl6pPr marL="2514600" indent="-228600" fontAlgn="base">
                        <a:spcBef>
                          <a:spcPct val="20000"/>
                        </a:spcBef>
                        <a:spcAft>
                          <a:spcPct val="0"/>
                        </a:spcAft>
                        <a:defRPr>
                          <a:solidFill>
                            <a:schemeClr val="tx1"/>
                          </a:solidFill>
                          <a:latin typeface="Times New Roman" pitchFamily="18" charset="0"/>
                        </a:defRPr>
                      </a:lvl6pPr>
                      <a:lvl7pPr marL="2971800" indent="-228600" fontAlgn="base">
                        <a:spcBef>
                          <a:spcPct val="20000"/>
                        </a:spcBef>
                        <a:spcAft>
                          <a:spcPct val="0"/>
                        </a:spcAft>
                        <a:defRPr>
                          <a:solidFill>
                            <a:schemeClr val="tx1"/>
                          </a:solidFill>
                          <a:latin typeface="Times New Roman" pitchFamily="18" charset="0"/>
                        </a:defRPr>
                      </a:lvl7pPr>
                      <a:lvl8pPr marL="3429000" indent="-228600" fontAlgn="base">
                        <a:spcBef>
                          <a:spcPct val="20000"/>
                        </a:spcBef>
                        <a:spcAft>
                          <a:spcPct val="0"/>
                        </a:spcAft>
                        <a:defRPr>
                          <a:solidFill>
                            <a:schemeClr val="tx1"/>
                          </a:solidFill>
                          <a:latin typeface="Times New Roman" pitchFamily="18" charset="0"/>
                        </a:defRPr>
                      </a:lvl8pPr>
                      <a:lvl9pPr marL="3886200" indent="-228600" fontAlgn="base">
                        <a:spcBef>
                          <a:spcPct val="20000"/>
                        </a:spcBef>
                        <a:spcAft>
                          <a:spcPct val="0"/>
                        </a:spcAft>
                        <a:defRPr>
                          <a:solidFill>
                            <a:schemeClr val="tx1"/>
                          </a:solidFill>
                          <a:latin typeface="Times New Roman" pitchFamily="18"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omic Sans MS" pitchFamily="66" charset="0"/>
                          <a:cs typeface="Times New Roman" pitchFamily="18" charset="0"/>
                        </a:rPr>
                        <a:t>Powdered sugar</a:t>
                      </a:r>
                      <a:endParaRPr kumimoji="0" lang="en-US" altLang="en-US" sz="2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Times New Roman" pitchFamily="18" charset="0"/>
                        </a:defRPr>
                      </a:lvl1pPr>
                      <a:lvl2pPr marL="742950" indent="-285750" algn="l">
                        <a:spcBef>
                          <a:spcPct val="20000"/>
                        </a:spcBef>
                        <a:defRPr sz="2400">
                          <a:solidFill>
                            <a:schemeClr val="tx1"/>
                          </a:solidFill>
                          <a:latin typeface="Times New Roman" pitchFamily="18" charset="0"/>
                        </a:defRPr>
                      </a:lvl2pPr>
                      <a:lvl3pPr marL="1143000" indent="-228600" algn="l">
                        <a:spcBef>
                          <a:spcPct val="20000"/>
                        </a:spcBef>
                        <a:defRPr sz="2000">
                          <a:solidFill>
                            <a:schemeClr val="tx1"/>
                          </a:solidFill>
                          <a:latin typeface="Times New Roman" pitchFamily="18" charset="0"/>
                        </a:defRPr>
                      </a:lvl3pPr>
                      <a:lvl4pPr marL="1600200" indent="-228600" algn="l">
                        <a:spcBef>
                          <a:spcPct val="20000"/>
                        </a:spcBef>
                        <a:defRPr>
                          <a:solidFill>
                            <a:schemeClr val="tx1"/>
                          </a:solidFill>
                          <a:latin typeface="Times New Roman" pitchFamily="18" charset="0"/>
                        </a:defRPr>
                      </a:lvl4pPr>
                      <a:lvl5pPr marL="2057400" indent="-228600" algn="l">
                        <a:spcBef>
                          <a:spcPct val="20000"/>
                        </a:spcBef>
                        <a:defRPr>
                          <a:solidFill>
                            <a:schemeClr val="tx1"/>
                          </a:solidFill>
                          <a:latin typeface="Times New Roman" pitchFamily="18" charset="0"/>
                        </a:defRPr>
                      </a:lvl5pPr>
                      <a:lvl6pPr marL="2514600" indent="-228600" fontAlgn="base">
                        <a:spcBef>
                          <a:spcPct val="20000"/>
                        </a:spcBef>
                        <a:spcAft>
                          <a:spcPct val="0"/>
                        </a:spcAft>
                        <a:defRPr>
                          <a:solidFill>
                            <a:schemeClr val="tx1"/>
                          </a:solidFill>
                          <a:latin typeface="Times New Roman" pitchFamily="18" charset="0"/>
                        </a:defRPr>
                      </a:lvl6pPr>
                      <a:lvl7pPr marL="2971800" indent="-228600" fontAlgn="base">
                        <a:spcBef>
                          <a:spcPct val="20000"/>
                        </a:spcBef>
                        <a:spcAft>
                          <a:spcPct val="0"/>
                        </a:spcAft>
                        <a:defRPr>
                          <a:solidFill>
                            <a:schemeClr val="tx1"/>
                          </a:solidFill>
                          <a:latin typeface="Times New Roman" pitchFamily="18" charset="0"/>
                        </a:defRPr>
                      </a:lvl7pPr>
                      <a:lvl8pPr marL="3429000" indent="-228600" fontAlgn="base">
                        <a:spcBef>
                          <a:spcPct val="20000"/>
                        </a:spcBef>
                        <a:spcAft>
                          <a:spcPct val="0"/>
                        </a:spcAft>
                        <a:defRPr>
                          <a:solidFill>
                            <a:schemeClr val="tx1"/>
                          </a:solidFill>
                          <a:latin typeface="Times New Roman" pitchFamily="18" charset="0"/>
                        </a:defRPr>
                      </a:lvl8pPr>
                      <a:lvl9pPr marL="3886200" indent="-228600" fontAlgn="base">
                        <a:spcBef>
                          <a:spcPct val="20000"/>
                        </a:spcBef>
                        <a:spcAft>
                          <a:spcPct val="0"/>
                        </a:spcAft>
                        <a:defRPr>
                          <a:solidFill>
                            <a:schemeClr val="tx1"/>
                          </a:solidFill>
                          <a:latin typeface="Times New Roman" pitchFamily="18"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omic Sans MS" pitchFamily="66" charset="0"/>
                          <a:cs typeface="Times New Roman" pitchFamily="18" charset="0"/>
                        </a:rPr>
                        <a:t>White powder</a:t>
                      </a:r>
                      <a:endParaRPr kumimoji="0" lang="en-US" altLang="en-US" sz="2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Times New Roman" pitchFamily="18" charset="0"/>
                        </a:defRPr>
                      </a:lvl1pPr>
                      <a:lvl2pPr marL="742950" indent="-285750" algn="l">
                        <a:spcBef>
                          <a:spcPct val="20000"/>
                        </a:spcBef>
                        <a:defRPr sz="2400">
                          <a:solidFill>
                            <a:schemeClr val="tx1"/>
                          </a:solidFill>
                          <a:latin typeface="Times New Roman" pitchFamily="18" charset="0"/>
                        </a:defRPr>
                      </a:lvl2pPr>
                      <a:lvl3pPr marL="1143000" indent="-228600" algn="l">
                        <a:spcBef>
                          <a:spcPct val="20000"/>
                        </a:spcBef>
                        <a:defRPr sz="2000">
                          <a:solidFill>
                            <a:schemeClr val="tx1"/>
                          </a:solidFill>
                          <a:latin typeface="Times New Roman" pitchFamily="18" charset="0"/>
                        </a:defRPr>
                      </a:lvl3pPr>
                      <a:lvl4pPr marL="1600200" indent="-228600" algn="l">
                        <a:spcBef>
                          <a:spcPct val="20000"/>
                        </a:spcBef>
                        <a:defRPr>
                          <a:solidFill>
                            <a:schemeClr val="tx1"/>
                          </a:solidFill>
                          <a:latin typeface="Times New Roman" pitchFamily="18" charset="0"/>
                        </a:defRPr>
                      </a:lvl4pPr>
                      <a:lvl5pPr marL="2057400" indent="-228600" algn="l">
                        <a:spcBef>
                          <a:spcPct val="20000"/>
                        </a:spcBef>
                        <a:defRPr>
                          <a:solidFill>
                            <a:schemeClr val="tx1"/>
                          </a:solidFill>
                          <a:latin typeface="Times New Roman" pitchFamily="18" charset="0"/>
                        </a:defRPr>
                      </a:lvl5pPr>
                      <a:lvl6pPr marL="2514600" indent="-228600" fontAlgn="base">
                        <a:spcBef>
                          <a:spcPct val="20000"/>
                        </a:spcBef>
                        <a:spcAft>
                          <a:spcPct val="0"/>
                        </a:spcAft>
                        <a:defRPr>
                          <a:solidFill>
                            <a:schemeClr val="tx1"/>
                          </a:solidFill>
                          <a:latin typeface="Times New Roman" pitchFamily="18" charset="0"/>
                        </a:defRPr>
                      </a:lvl6pPr>
                      <a:lvl7pPr marL="2971800" indent="-228600" fontAlgn="base">
                        <a:spcBef>
                          <a:spcPct val="20000"/>
                        </a:spcBef>
                        <a:spcAft>
                          <a:spcPct val="0"/>
                        </a:spcAft>
                        <a:defRPr>
                          <a:solidFill>
                            <a:schemeClr val="tx1"/>
                          </a:solidFill>
                          <a:latin typeface="Times New Roman" pitchFamily="18" charset="0"/>
                        </a:defRPr>
                      </a:lvl7pPr>
                      <a:lvl8pPr marL="3429000" indent="-228600" fontAlgn="base">
                        <a:spcBef>
                          <a:spcPct val="20000"/>
                        </a:spcBef>
                        <a:spcAft>
                          <a:spcPct val="0"/>
                        </a:spcAft>
                        <a:defRPr>
                          <a:solidFill>
                            <a:schemeClr val="tx1"/>
                          </a:solidFill>
                          <a:latin typeface="Times New Roman" pitchFamily="18" charset="0"/>
                        </a:defRPr>
                      </a:lvl8pPr>
                      <a:lvl9pPr marL="3886200" indent="-228600" fontAlgn="base">
                        <a:spcBef>
                          <a:spcPct val="20000"/>
                        </a:spcBef>
                        <a:spcAft>
                          <a:spcPct val="0"/>
                        </a:spcAft>
                        <a:defRPr>
                          <a:solidFill>
                            <a:schemeClr val="tx1"/>
                          </a:solidFill>
                          <a:latin typeface="Times New Roman" pitchFamily="18"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omic Sans MS" pitchFamily="66" charset="0"/>
                          <a:cs typeface="Times New Roman" pitchFamily="18" charset="0"/>
                        </a:rPr>
                        <a:t>Does not react with vinegar</a:t>
                      </a:r>
                      <a:endParaRPr kumimoji="0" lang="en-US" altLang="en-US" sz="2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369888">
                <a:tc>
                  <a:txBody>
                    <a:bodyPr/>
                    <a:lstStyle>
                      <a:lvl1pPr marL="342900" indent="-342900" algn="l">
                        <a:spcBef>
                          <a:spcPct val="20000"/>
                        </a:spcBef>
                        <a:defRPr sz="2800">
                          <a:solidFill>
                            <a:schemeClr val="tx1"/>
                          </a:solidFill>
                          <a:latin typeface="Times New Roman" pitchFamily="18" charset="0"/>
                        </a:defRPr>
                      </a:lvl1pPr>
                      <a:lvl2pPr marL="742950" indent="-285750" algn="l">
                        <a:spcBef>
                          <a:spcPct val="20000"/>
                        </a:spcBef>
                        <a:defRPr sz="2400">
                          <a:solidFill>
                            <a:schemeClr val="tx1"/>
                          </a:solidFill>
                          <a:latin typeface="Times New Roman" pitchFamily="18" charset="0"/>
                        </a:defRPr>
                      </a:lvl2pPr>
                      <a:lvl3pPr marL="1143000" indent="-228600" algn="l">
                        <a:spcBef>
                          <a:spcPct val="20000"/>
                        </a:spcBef>
                        <a:defRPr sz="2000">
                          <a:solidFill>
                            <a:schemeClr val="tx1"/>
                          </a:solidFill>
                          <a:latin typeface="Times New Roman" pitchFamily="18" charset="0"/>
                        </a:defRPr>
                      </a:lvl3pPr>
                      <a:lvl4pPr marL="1600200" indent="-228600" algn="l">
                        <a:spcBef>
                          <a:spcPct val="20000"/>
                        </a:spcBef>
                        <a:defRPr>
                          <a:solidFill>
                            <a:schemeClr val="tx1"/>
                          </a:solidFill>
                          <a:latin typeface="Times New Roman" pitchFamily="18" charset="0"/>
                        </a:defRPr>
                      </a:lvl4pPr>
                      <a:lvl5pPr marL="2057400" indent="-228600" algn="l">
                        <a:spcBef>
                          <a:spcPct val="20000"/>
                        </a:spcBef>
                        <a:defRPr>
                          <a:solidFill>
                            <a:schemeClr val="tx1"/>
                          </a:solidFill>
                          <a:latin typeface="Times New Roman" pitchFamily="18" charset="0"/>
                        </a:defRPr>
                      </a:lvl5pPr>
                      <a:lvl6pPr marL="2514600" indent="-228600" fontAlgn="base">
                        <a:spcBef>
                          <a:spcPct val="20000"/>
                        </a:spcBef>
                        <a:spcAft>
                          <a:spcPct val="0"/>
                        </a:spcAft>
                        <a:defRPr>
                          <a:solidFill>
                            <a:schemeClr val="tx1"/>
                          </a:solidFill>
                          <a:latin typeface="Times New Roman" pitchFamily="18" charset="0"/>
                        </a:defRPr>
                      </a:lvl6pPr>
                      <a:lvl7pPr marL="2971800" indent="-228600" fontAlgn="base">
                        <a:spcBef>
                          <a:spcPct val="20000"/>
                        </a:spcBef>
                        <a:spcAft>
                          <a:spcPct val="0"/>
                        </a:spcAft>
                        <a:defRPr>
                          <a:solidFill>
                            <a:schemeClr val="tx1"/>
                          </a:solidFill>
                          <a:latin typeface="Times New Roman" pitchFamily="18" charset="0"/>
                        </a:defRPr>
                      </a:lvl7pPr>
                      <a:lvl8pPr marL="3429000" indent="-228600" fontAlgn="base">
                        <a:spcBef>
                          <a:spcPct val="20000"/>
                        </a:spcBef>
                        <a:spcAft>
                          <a:spcPct val="0"/>
                        </a:spcAft>
                        <a:defRPr>
                          <a:solidFill>
                            <a:schemeClr val="tx1"/>
                          </a:solidFill>
                          <a:latin typeface="Times New Roman" pitchFamily="18" charset="0"/>
                        </a:defRPr>
                      </a:lvl8pPr>
                      <a:lvl9pPr marL="3886200" indent="-228600" fontAlgn="base">
                        <a:spcBef>
                          <a:spcPct val="20000"/>
                        </a:spcBef>
                        <a:spcAft>
                          <a:spcPct val="0"/>
                        </a:spcAft>
                        <a:defRPr>
                          <a:solidFill>
                            <a:schemeClr val="tx1"/>
                          </a:solidFill>
                          <a:latin typeface="Times New Roman" pitchFamily="18"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omic Sans MS" pitchFamily="66" charset="0"/>
                          <a:cs typeface="Times New Roman" pitchFamily="18" charset="0"/>
                        </a:rPr>
                        <a:t>Rubbing alcohol</a:t>
                      </a:r>
                      <a:endParaRPr kumimoji="0" lang="en-US" altLang="en-US" sz="2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Times New Roman" pitchFamily="18" charset="0"/>
                        </a:defRPr>
                      </a:lvl1pPr>
                      <a:lvl2pPr marL="742950" indent="-285750" algn="l">
                        <a:spcBef>
                          <a:spcPct val="20000"/>
                        </a:spcBef>
                        <a:defRPr sz="2400">
                          <a:solidFill>
                            <a:schemeClr val="tx1"/>
                          </a:solidFill>
                          <a:latin typeface="Times New Roman" pitchFamily="18" charset="0"/>
                        </a:defRPr>
                      </a:lvl2pPr>
                      <a:lvl3pPr marL="1143000" indent="-228600" algn="l">
                        <a:spcBef>
                          <a:spcPct val="20000"/>
                        </a:spcBef>
                        <a:defRPr sz="2000">
                          <a:solidFill>
                            <a:schemeClr val="tx1"/>
                          </a:solidFill>
                          <a:latin typeface="Times New Roman" pitchFamily="18" charset="0"/>
                        </a:defRPr>
                      </a:lvl3pPr>
                      <a:lvl4pPr marL="1600200" indent="-228600" algn="l">
                        <a:spcBef>
                          <a:spcPct val="20000"/>
                        </a:spcBef>
                        <a:defRPr>
                          <a:solidFill>
                            <a:schemeClr val="tx1"/>
                          </a:solidFill>
                          <a:latin typeface="Times New Roman" pitchFamily="18" charset="0"/>
                        </a:defRPr>
                      </a:lvl4pPr>
                      <a:lvl5pPr marL="2057400" indent="-228600" algn="l">
                        <a:spcBef>
                          <a:spcPct val="20000"/>
                        </a:spcBef>
                        <a:defRPr>
                          <a:solidFill>
                            <a:schemeClr val="tx1"/>
                          </a:solidFill>
                          <a:latin typeface="Times New Roman" pitchFamily="18" charset="0"/>
                        </a:defRPr>
                      </a:lvl5pPr>
                      <a:lvl6pPr marL="2514600" indent="-228600" fontAlgn="base">
                        <a:spcBef>
                          <a:spcPct val="20000"/>
                        </a:spcBef>
                        <a:spcAft>
                          <a:spcPct val="0"/>
                        </a:spcAft>
                        <a:defRPr>
                          <a:solidFill>
                            <a:schemeClr val="tx1"/>
                          </a:solidFill>
                          <a:latin typeface="Times New Roman" pitchFamily="18" charset="0"/>
                        </a:defRPr>
                      </a:lvl6pPr>
                      <a:lvl7pPr marL="2971800" indent="-228600" fontAlgn="base">
                        <a:spcBef>
                          <a:spcPct val="20000"/>
                        </a:spcBef>
                        <a:spcAft>
                          <a:spcPct val="0"/>
                        </a:spcAft>
                        <a:defRPr>
                          <a:solidFill>
                            <a:schemeClr val="tx1"/>
                          </a:solidFill>
                          <a:latin typeface="Times New Roman" pitchFamily="18" charset="0"/>
                        </a:defRPr>
                      </a:lvl7pPr>
                      <a:lvl8pPr marL="3429000" indent="-228600" fontAlgn="base">
                        <a:spcBef>
                          <a:spcPct val="20000"/>
                        </a:spcBef>
                        <a:spcAft>
                          <a:spcPct val="0"/>
                        </a:spcAft>
                        <a:defRPr>
                          <a:solidFill>
                            <a:schemeClr val="tx1"/>
                          </a:solidFill>
                          <a:latin typeface="Times New Roman" pitchFamily="18" charset="0"/>
                        </a:defRPr>
                      </a:lvl8pPr>
                      <a:lvl9pPr marL="3886200" indent="-228600" fontAlgn="base">
                        <a:spcBef>
                          <a:spcPct val="20000"/>
                        </a:spcBef>
                        <a:spcAft>
                          <a:spcPct val="0"/>
                        </a:spcAft>
                        <a:defRPr>
                          <a:solidFill>
                            <a:schemeClr val="tx1"/>
                          </a:solidFill>
                          <a:latin typeface="Times New Roman" pitchFamily="18"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omic Sans MS" pitchFamily="66" charset="0"/>
                          <a:cs typeface="Times New Roman" pitchFamily="18" charset="0"/>
                        </a:rPr>
                        <a:t>Clear liquid</a:t>
                      </a:r>
                      <a:endParaRPr kumimoji="0" lang="en-US" altLang="en-US" sz="2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Times New Roman" pitchFamily="18" charset="0"/>
                        </a:defRPr>
                      </a:lvl1pPr>
                      <a:lvl2pPr marL="742950" indent="-285750" algn="l">
                        <a:spcBef>
                          <a:spcPct val="20000"/>
                        </a:spcBef>
                        <a:defRPr sz="2400">
                          <a:solidFill>
                            <a:schemeClr val="tx1"/>
                          </a:solidFill>
                          <a:latin typeface="Times New Roman" pitchFamily="18" charset="0"/>
                        </a:defRPr>
                      </a:lvl2pPr>
                      <a:lvl3pPr marL="1143000" indent="-228600" algn="l">
                        <a:spcBef>
                          <a:spcPct val="20000"/>
                        </a:spcBef>
                        <a:defRPr sz="2000">
                          <a:solidFill>
                            <a:schemeClr val="tx1"/>
                          </a:solidFill>
                          <a:latin typeface="Times New Roman" pitchFamily="18" charset="0"/>
                        </a:defRPr>
                      </a:lvl3pPr>
                      <a:lvl4pPr marL="1600200" indent="-228600" algn="l">
                        <a:spcBef>
                          <a:spcPct val="20000"/>
                        </a:spcBef>
                        <a:defRPr>
                          <a:solidFill>
                            <a:schemeClr val="tx1"/>
                          </a:solidFill>
                          <a:latin typeface="Times New Roman" pitchFamily="18" charset="0"/>
                        </a:defRPr>
                      </a:lvl4pPr>
                      <a:lvl5pPr marL="2057400" indent="-228600" algn="l">
                        <a:spcBef>
                          <a:spcPct val="20000"/>
                        </a:spcBef>
                        <a:defRPr>
                          <a:solidFill>
                            <a:schemeClr val="tx1"/>
                          </a:solidFill>
                          <a:latin typeface="Times New Roman" pitchFamily="18" charset="0"/>
                        </a:defRPr>
                      </a:lvl5pPr>
                      <a:lvl6pPr marL="2514600" indent="-228600" fontAlgn="base">
                        <a:spcBef>
                          <a:spcPct val="20000"/>
                        </a:spcBef>
                        <a:spcAft>
                          <a:spcPct val="0"/>
                        </a:spcAft>
                        <a:defRPr>
                          <a:solidFill>
                            <a:schemeClr val="tx1"/>
                          </a:solidFill>
                          <a:latin typeface="Times New Roman" pitchFamily="18" charset="0"/>
                        </a:defRPr>
                      </a:lvl6pPr>
                      <a:lvl7pPr marL="2971800" indent="-228600" fontAlgn="base">
                        <a:spcBef>
                          <a:spcPct val="20000"/>
                        </a:spcBef>
                        <a:spcAft>
                          <a:spcPct val="0"/>
                        </a:spcAft>
                        <a:defRPr>
                          <a:solidFill>
                            <a:schemeClr val="tx1"/>
                          </a:solidFill>
                          <a:latin typeface="Times New Roman" pitchFamily="18" charset="0"/>
                        </a:defRPr>
                      </a:lvl7pPr>
                      <a:lvl8pPr marL="3429000" indent="-228600" fontAlgn="base">
                        <a:spcBef>
                          <a:spcPct val="20000"/>
                        </a:spcBef>
                        <a:spcAft>
                          <a:spcPct val="0"/>
                        </a:spcAft>
                        <a:defRPr>
                          <a:solidFill>
                            <a:schemeClr val="tx1"/>
                          </a:solidFill>
                          <a:latin typeface="Times New Roman" pitchFamily="18" charset="0"/>
                        </a:defRPr>
                      </a:lvl8pPr>
                      <a:lvl9pPr marL="3886200" indent="-228600" fontAlgn="base">
                        <a:spcBef>
                          <a:spcPct val="20000"/>
                        </a:spcBef>
                        <a:spcAft>
                          <a:spcPct val="0"/>
                        </a:spcAft>
                        <a:defRPr>
                          <a:solidFill>
                            <a:schemeClr val="tx1"/>
                          </a:solidFill>
                          <a:latin typeface="Times New Roman" pitchFamily="18"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omic Sans MS" pitchFamily="66" charset="0"/>
                          <a:cs typeface="Times New Roman" pitchFamily="18" charset="0"/>
                        </a:rPr>
                        <a:t>Flammable</a:t>
                      </a:r>
                      <a:endParaRPr kumimoji="0" lang="en-US" altLang="en-US" sz="2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615950">
                <a:tc>
                  <a:txBody>
                    <a:bodyPr/>
                    <a:lstStyle>
                      <a:lvl1pPr marL="342900" indent="-342900" algn="l">
                        <a:spcBef>
                          <a:spcPct val="20000"/>
                        </a:spcBef>
                        <a:defRPr sz="2800">
                          <a:solidFill>
                            <a:schemeClr val="tx1"/>
                          </a:solidFill>
                          <a:latin typeface="Times New Roman" pitchFamily="18" charset="0"/>
                        </a:defRPr>
                      </a:lvl1pPr>
                      <a:lvl2pPr marL="742950" indent="-285750" algn="l">
                        <a:spcBef>
                          <a:spcPct val="20000"/>
                        </a:spcBef>
                        <a:defRPr sz="2400">
                          <a:solidFill>
                            <a:schemeClr val="tx1"/>
                          </a:solidFill>
                          <a:latin typeface="Times New Roman" pitchFamily="18" charset="0"/>
                        </a:defRPr>
                      </a:lvl2pPr>
                      <a:lvl3pPr marL="1143000" indent="-228600" algn="l">
                        <a:spcBef>
                          <a:spcPct val="20000"/>
                        </a:spcBef>
                        <a:defRPr sz="2000">
                          <a:solidFill>
                            <a:schemeClr val="tx1"/>
                          </a:solidFill>
                          <a:latin typeface="Times New Roman" pitchFamily="18" charset="0"/>
                        </a:defRPr>
                      </a:lvl3pPr>
                      <a:lvl4pPr marL="1600200" indent="-228600" algn="l">
                        <a:spcBef>
                          <a:spcPct val="20000"/>
                        </a:spcBef>
                        <a:defRPr>
                          <a:solidFill>
                            <a:schemeClr val="tx1"/>
                          </a:solidFill>
                          <a:latin typeface="Times New Roman" pitchFamily="18" charset="0"/>
                        </a:defRPr>
                      </a:lvl4pPr>
                      <a:lvl5pPr marL="2057400" indent="-228600" algn="l">
                        <a:spcBef>
                          <a:spcPct val="20000"/>
                        </a:spcBef>
                        <a:defRPr>
                          <a:solidFill>
                            <a:schemeClr val="tx1"/>
                          </a:solidFill>
                          <a:latin typeface="Times New Roman" pitchFamily="18" charset="0"/>
                        </a:defRPr>
                      </a:lvl5pPr>
                      <a:lvl6pPr marL="2514600" indent="-228600" fontAlgn="base">
                        <a:spcBef>
                          <a:spcPct val="20000"/>
                        </a:spcBef>
                        <a:spcAft>
                          <a:spcPct val="0"/>
                        </a:spcAft>
                        <a:defRPr>
                          <a:solidFill>
                            <a:schemeClr val="tx1"/>
                          </a:solidFill>
                          <a:latin typeface="Times New Roman" pitchFamily="18" charset="0"/>
                        </a:defRPr>
                      </a:lvl6pPr>
                      <a:lvl7pPr marL="2971800" indent="-228600" fontAlgn="base">
                        <a:spcBef>
                          <a:spcPct val="20000"/>
                        </a:spcBef>
                        <a:spcAft>
                          <a:spcPct val="0"/>
                        </a:spcAft>
                        <a:defRPr>
                          <a:solidFill>
                            <a:schemeClr val="tx1"/>
                          </a:solidFill>
                          <a:latin typeface="Times New Roman" pitchFamily="18" charset="0"/>
                        </a:defRPr>
                      </a:lvl7pPr>
                      <a:lvl8pPr marL="3429000" indent="-228600" fontAlgn="base">
                        <a:spcBef>
                          <a:spcPct val="20000"/>
                        </a:spcBef>
                        <a:spcAft>
                          <a:spcPct val="0"/>
                        </a:spcAft>
                        <a:defRPr>
                          <a:solidFill>
                            <a:schemeClr val="tx1"/>
                          </a:solidFill>
                          <a:latin typeface="Times New Roman" pitchFamily="18" charset="0"/>
                        </a:defRPr>
                      </a:lvl8pPr>
                      <a:lvl9pPr marL="3886200" indent="-228600" fontAlgn="base">
                        <a:spcBef>
                          <a:spcPct val="20000"/>
                        </a:spcBef>
                        <a:spcAft>
                          <a:spcPct val="0"/>
                        </a:spcAft>
                        <a:defRPr>
                          <a:solidFill>
                            <a:schemeClr val="tx1"/>
                          </a:solidFill>
                          <a:latin typeface="Times New Roman" pitchFamily="18"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omic Sans MS" pitchFamily="66" charset="0"/>
                          <a:cs typeface="Times New Roman" pitchFamily="18" charset="0"/>
                        </a:rPr>
                        <a:t>Red food coloring</a:t>
                      </a:r>
                      <a:endParaRPr kumimoji="0" lang="en-US" altLang="en-US" sz="2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Times New Roman" pitchFamily="18" charset="0"/>
                        </a:defRPr>
                      </a:lvl1pPr>
                      <a:lvl2pPr marL="742950" indent="-285750" algn="l">
                        <a:spcBef>
                          <a:spcPct val="20000"/>
                        </a:spcBef>
                        <a:defRPr sz="2400">
                          <a:solidFill>
                            <a:schemeClr val="tx1"/>
                          </a:solidFill>
                          <a:latin typeface="Times New Roman" pitchFamily="18" charset="0"/>
                        </a:defRPr>
                      </a:lvl2pPr>
                      <a:lvl3pPr marL="1143000" indent="-228600" algn="l">
                        <a:spcBef>
                          <a:spcPct val="20000"/>
                        </a:spcBef>
                        <a:defRPr sz="2000">
                          <a:solidFill>
                            <a:schemeClr val="tx1"/>
                          </a:solidFill>
                          <a:latin typeface="Times New Roman" pitchFamily="18" charset="0"/>
                        </a:defRPr>
                      </a:lvl3pPr>
                      <a:lvl4pPr marL="1600200" indent="-228600" algn="l">
                        <a:spcBef>
                          <a:spcPct val="20000"/>
                        </a:spcBef>
                        <a:defRPr>
                          <a:solidFill>
                            <a:schemeClr val="tx1"/>
                          </a:solidFill>
                          <a:latin typeface="Times New Roman" pitchFamily="18" charset="0"/>
                        </a:defRPr>
                      </a:lvl4pPr>
                      <a:lvl5pPr marL="2057400" indent="-228600" algn="l">
                        <a:spcBef>
                          <a:spcPct val="20000"/>
                        </a:spcBef>
                        <a:defRPr>
                          <a:solidFill>
                            <a:schemeClr val="tx1"/>
                          </a:solidFill>
                          <a:latin typeface="Times New Roman" pitchFamily="18" charset="0"/>
                        </a:defRPr>
                      </a:lvl5pPr>
                      <a:lvl6pPr marL="2514600" indent="-228600" fontAlgn="base">
                        <a:spcBef>
                          <a:spcPct val="20000"/>
                        </a:spcBef>
                        <a:spcAft>
                          <a:spcPct val="0"/>
                        </a:spcAft>
                        <a:defRPr>
                          <a:solidFill>
                            <a:schemeClr val="tx1"/>
                          </a:solidFill>
                          <a:latin typeface="Times New Roman" pitchFamily="18" charset="0"/>
                        </a:defRPr>
                      </a:lvl6pPr>
                      <a:lvl7pPr marL="2971800" indent="-228600" fontAlgn="base">
                        <a:spcBef>
                          <a:spcPct val="20000"/>
                        </a:spcBef>
                        <a:spcAft>
                          <a:spcPct val="0"/>
                        </a:spcAft>
                        <a:defRPr>
                          <a:solidFill>
                            <a:schemeClr val="tx1"/>
                          </a:solidFill>
                          <a:latin typeface="Times New Roman" pitchFamily="18" charset="0"/>
                        </a:defRPr>
                      </a:lvl7pPr>
                      <a:lvl8pPr marL="3429000" indent="-228600" fontAlgn="base">
                        <a:spcBef>
                          <a:spcPct val="20000"/>
                        </a:spcBef>
                        <a:spcAft>
                          <a:spcPct val="0"/>
                        </a:spcAft>
                        <a:defRPr>
                          <a:solidFill>
                            <a:schemeClr val="tx1"/>
                          </a:solidFill>
                          <a:latin typeface="Times New Roman" pitchFamily="18" charset="0"/>
                        </a:defRPr>
                      </a:lvl8pPr>
                      <a:lvl9pPr marL="3886200" indent="-228600" fontAlgn="base">
                        <a:spcBef>
                          <a:spcPct val="20000"/>
                        </a:spcBef>
                        <a:spcAft>
                          <a:spcPct val="0"/>
                        </a:spcAft>
                        <a:defRPr>
                          <a:solidFill>
                            <a:schemeClr val="tx1"/>
                          </a:solidFill>
                          <a:latin typeface="Times New Roman" pitchFamily="18"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omic Sans MS" pitchFamily="66" charset="0"/>
                          <a:cs typeface="Times New Roman" pitchFamily="18" charset="0"/>
                        </a:rPr>
                        <a:t>Red color</a:t>
                      </a:r>
                      <a:endParaRPr kumimoji="0" lang="en-US" altLang="en-US" sz="2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Times New Roman" pitchFamily="18" charset="0"/>
                        </a:defRPr>
                      </a:lvl1pPr>
                      <a:lvl2pPr marL="742950" indent="-285750" algn="l">
                        <a:spcBef>
                          <a:spcPct val="20000"/>
                        </a:spcBef>
                        <a:defRPr sz="2400">
                          <a:solidFill>
                            <a:schemeClr val="tx1"/>
                          </a:solidFill>
                          <a:latin typeface="Times New Roman" pitchFamily="18" charset="0"/>
                        </a:defRPr>
                      </a:lvl2pPr>
                      <a:lvl3pPr marL="1143000" indent="-228600" algn="l">
                        <a:spcBef>
                          <a:spcPct val="20000"/>
                        </a:spcBef>
                        <a:defRPr sz="2000">
                          <a:solidFill>
                            <a:schemeClr val="tx1"/>
                          </a:solidFill>
                          <a:latin typeface="Times New Roman" pitchFamily="18" charset="0"/>
                        </a:defRPr>
                      </a:lvl3pPr>
                      <a:lvl4pPr marL="1600200" indent="-228600" algn="l">
                        <a:spcBef>
                          <a:spcPct val="20000"/>
                        </a:spcBef>
                        <a:defRPr>
                          <a:solidFill>
                            <a:schemeClr val="tx1"/>
                          </a:solidFill>
                          <a:latin typeface="Times New Roman" pitchFamily="18" charset="0"/>
                        </a:defRPr>
                      </a:lvl4pPr>
                      <a:lvl5pPr marL="2057400" indent="-228600" algn="l">
                        <a:spcBef>
                          <a:spcPct val="20000"/>
                        </a:spcBef>
                        <a:defRPr>
                          <a:solidFill>
                            <a:schemeClr val="tx1"/>
                          </a:solidFill>
                          <a:latin typeface="Times New Roman" pitchFamily="18" charset="0"/>
                        </a:defRPr>
                      </a:lvl5pPr>
                      <a:lvl6pPr marL="2514600" indent="-228600" fontAlgn="base">
                        <a:spcBef>
                          <a:spcPct val="20000"/>
                        </a:spcBef>
                        <a:spcAft>
                          <a:spcPct val="0"/>
                        </a:spcAft>
                        <a:defRPr>
                          <a:solidFill>
                            <a:schemeClr val="tx1"/>
                          </a:solidFill>
                          <a:latin typeface="Times New Roman" pitchFamily="18" charset="0"/>
                        </a:defRPr>
                      </a:lvl6pPr>
                      <a:lvl7pPr marL="2971800" indent="-228600" fontAlgn="base">
                        <a:spcBef>
                          <a:spcPct val="20000"/>
                        </a:spcBef>
                        <a:spcAft>
                          <a:spcPct val="0"/>
                        </a:spcAft>
                        <a:defRPr>
                          <a:solidFill>
                            <a:schemeClr val="tx1"/>
                          </a:solidFill>
                          <a:latin typeface="Times New Roman" pitchFamily="18" charset="0"/>
                        </a:defRPr>
                      </a:lvl7pPr>
                      <a:lvl8pPr marL="3429000" indent="-228600" fontAlgn="base">
                        <a:spcBef>
                          <a:spcPct val="20000"/>
                        </a:spcBef>
                        <a:spcAft>
                          <a:spcPct val="0"/>
                        </a:spcAft>
                        <a:defRPr>
                          <a:solidFill>
                            <a:schemeClr val="tx1"/>
                          </a:solidFill>
                          <a:latin typeface="Times New Roman" pitchFamily="18" charset="0"/>
                        </a:defRPr>
                      </a:lvl8pPr>
                      <a:lvl9pPr marL="3886200" indent="-228600" fontAlgn="base">
                        <a:spcBef>
                          <a:spcPct val="20000"/>
                        </a:spcBef>
                        <a:spcAft>
                          <a:spcPct val="0"/>
                        </a:spcAft>
                        <a:defRPr>
                          <a:solidFill>
                            <a:schemeClr val="tx1"/>
                          </a:solidFill>
                          <a:latin typeface="Times New Roman" pitchFamily="18"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omic Sans MS" pitchFamily="66" charset="0"/>
                          <a:cs typeface="Times New Roman" pitchFamily="18" charset="0"/>
                        </a:rPr>
                        <a:t>Reacts with bleach and loses color</a:t>
                      </a:r>
                      <a:endParaRPr kumimoji="0" lang="en-US" altLang="en-US" sz="2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371475">
                <a:tc>
                  <a:txBody>
                    <a:bodyPr/>
                    <a:lstStyle>
                      <a:lvl1pPr marL="342900" indent="-342900" algn="l">
                        <a:spcBef>
                          <a:spcPct val="20000"/>
                        </a:spcBef>
                        <a:defRPr sz="2800">
                          <a:solidFill>
                            <a:schemeClr val="tx1"/>
                          </a:solidFill>
                          <a:latin typeface="Times New Roman" pitchFamily="18" charset="0"/>
                        </a:defRPr>
                      </a:lvl1pPr>
                      <a:lvl2pPr marL="742950" indent="-285750" algn="l">
                        <a:spcBef>
                          <a:spcPct val="20000"/>
                        </a:spcBef>
                        <a:defRPr sz="2400">
                          <a:solidFill>
                            <a:schemeClr val="tx1"/>
                          </a:solidFill>
                          <a:latin typeface="Times New Roman" pitchFamily="18" charset="0"/>
                        </a:defRPr>
                      </a:lvl2pPr>
                      <a:lvl3pPr marL="1143000" indent="-228600" algn="l">
                        <a:spcBef>
                          <a:spcPct val="20000"/>
                        </a:spcBef>
                        <a:defRPr sz="2000">
                          <a:solidFill>
                            <a:schemeClr val="tx1"/>
                          </a:solidFill>
                          <a:latin typeface="Times New Roman" pitchFamily="18" charset="0"/>
                        </a:defRPr>
                      </a:lvl3pPr>
                      <a:lvl4pPr marL="1600200" indent="-228600" algn="l">
                        <a:spcBef>
                          <a:spcPct val="20000"/>
                        </a:spcBef>
                        <a:defRPr>
                          <a:solidFill>
                            <a:schemeClr val="tx1"/>
                          </a:solidFill>
                          <a:latin typeface="Times New Roman" pitchFamily="18" charset="0"/>
                        </a:defRPr>
                      </a:lvl4pPr>
                      <a:lvl5pPr marL="2057400" indent="-228600" algn="l">
                        <a:spcBef>
                          <a:spcPct val="20000"/>
                        </a:spcBef>
                        <a:defRPr>
                          <a:solidFill>
                            <a:schemeClr val="tx1"/>
                          </a:solidFill>
                          <a:latin typeface="Times New Roman" pitchFamily="18" charset="0"/>
                        </a:defRPr>
                      </a:lvl5pPr>
                      <a:lvl6pPr marL="2514600" indent="-228600" fontAlgn="base">
                        <a:spcBef>
                          <a:spcPct val="20000"/>
                        </a:spcBef>
                        <a:spcAft>
                          <a:spcPct val="0"/>
                        </a:spcAft>
                        <a:defRPr>
                          <a:solidFill>
                            <a:schemeClr val="tx1"/>
                          </a:solidFill>
                          <a:latin typeface="Times New Roman" pitchFamily="18" charset="0"/>
                        </a:defRPr>
                      </a:lvl6pPr>
                      <a:lvl7pPr marL="2971800" indent="-228600" fontAlgn="base">
                        <a:spcBef>
                          <a:spcPct val="20000"/>
                        </a:spcBef>
                        <a:spcAft>
                          <a:spcPct val="0"/>
                        </a:spcAft>
                        <a:defRPr>
                          <a:solidFill>
                            <a:schemeClr val="tx1"/>
                          </a:solidFill>
                          <a:latin typeface="Times New Roman" pitchFamily="18" charset="0"/>
                        </a:defRPr>
                      </a:lvl7pPr>
                      <a:lvl8pPr marL="3429000" indent="-228600" fontAlgn="base">
                        <a:spcBef>
                          <a:spcPct val="20000"/>
                        </a:spcBef>
                        <a:spcAft>
                          <a:spcPct val="0"/>
                        </a:spcAft>
                        <a:defRPr>
                          <a:solidFill>
                            <a:schemeClr val="tx1"/>
                          </a:solidFill>
                          <a:latin typeface="Times New Roman" pitchFamily="18" charset="0"/>
                        </a:defRPr>
                      </a:lvl8pPr>
                      <a:lvl9pPr marL="3886200" indent="-228600" fontAlgn="base">
                        <a:spcBef>
                          <a:spcPct val="20000"/>
                        </a:spcBef>
                        <a:spcAft>
                          <a:spcPct val="0"/>
                        </a:spcAft>
                        <a:defRPr>
                          <a:solidFill>
                            <a:schemeClr val="tx1"/>
                          </a:solidFill>
                          <a:latin typeface="Times New Roman" pitchFamily="18"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omic Sans MS" pitchFamily="66" charset="0"/>
                          <a:cs typeface="Times New Roman" pitchFamily="18" charset="0"/>
                        </a:rPr>
                        <a:t>Iron</a:t>
                      </a:r>
                      <a:endParaRPr kumimoji="0" lang="en-US" altLang="en-US" sz="2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Times New Roman" pitchFamily="18" charset="0"/>
                        </a:defRPr>
                      </a:lvl1pPr>
                      <a:lvl2pPr marL="742950" indent="-285750" algn="l">
                        <a:spcBef>
                          <a:spcPct val="20000"/>
                        </a:spcBef>
                        <a:defRPr sz="2400">
                          <a:solidFill>
                            <a:schemeClr val="tx1"/>
                          </a:solidFill>
                          <a:latin typeface="Times New Roman" pitchFamily="18" charset="0"/>
                        </a:defRPr>
                      </a:lvl2pPr>
                      <a:lvl3pPr marL="1143000" indent="-228600" algn="l">
                        <a:spcBef>
                          <a:spcPct val="20000"/>
                        </a:spcBef>
                        <a:defRPr sz="2000">
                          <a:solidFill>
                            <a:schemeClr val="tx1"/>
                          </a:solidFill>
                          <a:latin typeface="Times New Roman" pitchFamily="18" charset="0"/>
                        </a:defRPr>
                      </a:lvl3pPr>
                      <a:lvl4pPr marL="1600200" indent="-228600" algn="l">
                        <a:spcBef>
                          <a:spcPct val="20000"/>
                        </a:spcBef>
                        <a:defRPr>
                          <a:solidFill>
                            <a:schemeClr val="tx1"/>
                          </a:solidFill>
                          <a:latin typeface="Times New Roman" pitchFamily="18" charset="0"/>
                        </a:defRPr>
                      </a:lvl4pPr>
                      <a:lvl5pPr marL="2057400" indent="-228600" algn="l">
                        <a:spcBef>
                          <a:spcPct val="20000"/>
                        </a:spcBef>
                        <a:defRPr>
                          <a:solidFill>
                            <a:schemeClr val="tx1"/>
                          </a:solidFill>
                          <a:latin typeface="Times New Roman" pitchFamily="18" charset="0"/>
                        </a:defRPr>
                      </a:lvl5pPr>
                      <a:lvl6pPr marL="2514600" indent="-228600" fontAlgn="base">
                        <a:spcBef>
                          <a:spcPct val="20000"/>
                        </a:spcBef>
                        <a:spcAft>
                          <a:spcPct val="0"/>
                        </a:spcAft>
                        <a:defRPr>
                          <a:solidFill>
                            <a:schemeClr val="tx1"/>
                          </a:solidFill>
                          <a:latin typeface="Times New Roman" pitchFamily="18" charset="0"/>
                        </a:defRPr>
                      </a:lvl6pPr>
                      <a:lvl7pPr marL="2971800" indent="-228600" fontAlgn="base">
                        <a:spcBef>
                          <a:spcPct val="20000"/>
                        </a:spcBef>
                        <a:spcAft>
                          <a:spcPct val="0"/>
                        </a:spcAft>
                        <a:defRPr>
                          <a:solidFill>
                            <a:schemeClr val="tx1"/>
                          </a:solidFill>
                          <a:latin typeface="Times New Roman" pitchFamily="18" charset="0"/>
                        </a:defRPr>
                      </a:lvl7pPr>
                      <a:lvl8pPr marL="3429000" indent="-228600" fontAlgn="base">
                        <a:spcBef>
                          <a:spcPct val="20000"/>
                        </a:spcBef>
                        <a:spcAft>
                          <a:spcPct val="0"/>
                        </a:spcAft>
                        <a:defRPr>
                          <a:solidFill>
                            <a:schemeClr val="tx1"/>
                          </a:solidFill>
                          <a:latin typeface="Times New Roman" pitchFamily="18" charset="0"/>
                        </a:defRPr>
                      </a:lvl8pPr>
                      <a:lvl9pPr marL="3886200" indent="-228600" fontAlgn="base">
                        <a:spcBef>
                          <a:spcPct val="20000"/>
                        </a:spcBef>
                        <a:spcAft>
                          <a:spcPct val="0"/>
                        </a:spcAft>
                        <a:defRPr>
                          <a:solidFill>
                            <a:schemeClr val="tx1"/>
                          </a:solidFill>
                          <a:latin typeface="Times New Roman" pitchFamily="18"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omic Sans MS" pitchFamily="66" charset="0"/>
                          <a:cs typeface="Times New Roman" pitchFamily="18" charset="0"/>
                        </a:rPr>
                        <a:t>Malleable</a:t>
                      </a:r>
                      <a:endParaRPr kumimoji="0" lang="en-US" altLang="en-US" sz="2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lgn="l">
                        <a:spcBef>
                          <a:spcPct val="20000"/>
                        </a:spcBef>
                        <a:defRPr sz="2800">
                          <a:solidFill>
                            <a:schemeClr val="tx1"/>
                          </a:solidFill>
                          <a:latin typeface="Times New Roman" pitchFamily="18" charset="0"/>
                        </a:defRPr>
                      </a:lvl1pPr>
                      <a:lvl2pPr marL="742950" indent="-285750" algn="l">
                        <a:spcBef>
                          <a:spcPct val="20000"/>
                        </a:spcBef>
                        <a:defRPr sz="2400">
                          <a:solidFill>
                            <a:schemeClr val="tx1"/>
                          </a:solidFill>
                          <a:latin typeface="Times New Roman" pitchFamily="18" charset="0"/>
                        </a:defRPr>
                      </a:lvl2pPr>
                      <a:lvl3pPr marL="1143000" indent="-228600" algn="l">
                        <a:spcBef>
                          <a:spcPct val="20000"/>
                        </a:spcBef>
                        <a:defRPr sz="2000">
                          <a:solidFill>
                            <a:schemeClr val="tx1"/>
                          </a:solidFill>
                          <a:latin typeface="Times New Roman" pitchFamily="18" charset="0"/>
                        </a:defRPr>
                      </a:lvl3pPr>
                      <a:lvl4pPr marL="1600200" indent="-228600" algn="l">
                        <a:spcBef>
                          <a:spcPct val="20000"/>
                        </a:spcBef>
                        <a:defRPr>
                          <a:solidFill>
                            <a:schemeClr val="tx1"/>
                          </a:solidFill>
                          <a:latin typeface="Times New Roman" pitchFamily="18" charset="0"/>
                        </a:defRPr>
                      </a:lvl4pPr>
                      <a:lvl5pPr marL="2057400" indent="-228600" algn="l">
                        <a:spcBef>
                          <a:spcPct val="20000"/>
                        </a:spcBef>
                        <a:defRPr>
                          <a:solidFill>
                            <a:schemeClr val="tx1"/>
                          </a:solidFill>
                          <a:latin typeface="Times New Roman" pitchFamily="18" charset="0"/>
                        </a:defRPr>
                      </a:lvl5pPr>
                      <a:lvl6pPr marL="2514600" indent="-228600" fontAlgn="base">
                        <a:spcBef>
                          <a:spcPct val="20000"/>
                        </a:spcBef>
                        <a:spcAft>
                          <a:spcPct val="0"/>
                        </a:spcAft>
                        <a:defRPr>
                          <a:solidFill>
                            <a:schemeClr val="tx1"/>
                          </a:solidFill>
                          <a:latin typeface="Times New Roman" pitchFamily="18" charset="0"/>
                        </a:defRPr>
                      </a:lvl6pPr>
                      <a:lvl7pPr marL="2971800" indent="-228600" fontAlgn="base">
                        <a:spcBef>
                          <a:spcPct val="20000"/>
                        </a:spcBef>
                        <a:spcAft>
                          <a:spcPct val="0"/>
                        </a:spcAft>
                        <a:defRPr>
                          <a:solidFill>
                            <a:schemeClr val="tx1"/>
                          </a:solidFill>
                          <a:latin typeface="Times New Roman" pitchFamily="18" charset="0"/>
                        </a:defRPr>
                      </a:lvl7pPr>
                      <a:lvl8pPr marL="3429000" indent="-228600" fontAlgn="base">
                        <a:spcBef>
                          <a:spcPct val="20000"/>
                        </a:spcBef>
                        <a:spcAft>
                          <a:spcPct val="0"/>
                        </a:spcAft>
                        <a:defRPr>
                          <a:solidFill>
                            <a:schemeClr val="tx1"/>
                          </a:solidFill>
                          <a:latin typeface="Times New Roman" pitchFamily="18" charset="0"/>
                        </a:defRPr>
                      </a:lvl8pPr>
                      <a:lvl9pPr marL="3886200" indent="-228600" fontAlgn="base">
                        <a:spcBef>
                          <a:spcPct val="20000"/>
                        </a:spcBef>
                        <a:spcAft>
                          <a:spcPct val="0"/>
                        </a:spcAft>
                        <a:defRPr>
                          <a:solidFill>
                            <a:schemeClr val="tx1"/>
                          </a:solidFill>
                          <a:latin typeface="Times New Roman" pitchFamily="18" charset="0"/>
                        </a:defRPr>
                      </a:lvl9p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Comic Sans MS" pitchFamily="66" charset="0"/>
                          <a:cs typeface="Times New Roman" pitchFamily="18" charset="0"/>
                        </a:rPr>
                        <a:t>Reacts with oxygen</a:t>
                      </a:r>
                      <a:endParaRPr kumimoji="0" lang="en-US" altLang="en-US" sz="2400" b="0" i="0" u="none" strike="noStrike" cap="none" normalizeH="0" baseline="0" smtClean="0">
                        <a:ln>
                          <a:noFill/>
                        </a:ln>
                        <a:solidFill>
                          <a:schemeClr val="tx1"/>
                        </a:solidFill>
                        <a:effectLst/>
                        <a:latin typeface="Times New Roman"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tLang="en-US" sz="4000">
                <a:latin typeface="Comic Sans MS" pitchFamily="66" charset="0"/>
              </a:rPr>
              <a:t>Physical Change</a:t>
            </a:r>
          </a:p>
        </p:txBody>
      </p:sp>
      <p:sp>
        <p:nvSpPr>
          <p:cNvPr id="39939" name="Rectangle 3"/>
          <p:cNvSpPr>
            <a:spLocks noGrp="1" noChangeArrowheads="1"/>
          </p:cNvSpPr>
          <p:nvPr>
            <p:ph type="body" idx="1"/>
          </p:nvPr>
        </p:nvSpPr>
        <p:spPr/>
        <p:txBody>
          <a:bodyPr/>
          <a:lstStyle/>
          <a:p>
            <a:pPr>
              <a:lnSpc>
                <a:spcPct val="80000"/>
              </a:lnSpc>
            </a:pPr>
            <a:r>
              <a:rPr lang="en-US" altLang="en-US" sz="2800">
                <a:latin typeface="Comic Sans MS" pitchFamily="66" charset="0"/>
              </a:rPr>
              <a:t>a change in shape, size, color, or state</a:t>
            </a:r>
          </a:p>
          <a:p>
            <a:pPr>
              <a:lnSpc>
                <a:spcPct val="80000"/>
              </a:lnSpc>
            </a:pPr>
            <a:r>
              <a:rPr lang="en-US" altLang="en-US" sz="2800">
                <a:latin typeface="Comic Sans MS" pitchFamily="66" charset="0"/>
              </a:rPr>
              <a:t>a change without a change in chemical composition</a:t>
            </a:r>
          </a:p>
          <a:p>
            <a:pPr>
              <a:lnSpc>
                <a:spcPct val="80000"/>
              </a:lnSpc>
            </a:pPr>
            <a:r>
              <a:rPr lang="en-US" altLang="en-US" sz="2800">
                <a:latin typeface="Comic Sans MS" pitchFamily="66" charset="0"/>
              </a:rPr>
              <a:t>a change that is reversible</a:t>
            </a:r>
          </a:p>
          <a:p>
            <a:pPr lvl="1">
              <a:lnSpc>
                <a:spcPct val="80000"/>
              </a:lnSpc>
            </a:pPr>
            <a:r>
              <a:rPr lang="en-US" altLang="en-US">
                <a:latin typeface="Comic Sans MS" pitchFamily="66" charset="0"/>
                <a:hlinkClick r:id="rId2"/>
              </a:rPr>
              <a:t>The Mixtures Lab</a:t>
            </a:r>
            <a:endParaRPr lang="en-US" altLang="en-US">
              <a:latin typeface="Comic Sans MS" pitchFamily="66" charset="0"/>
            </a:endParaRPr>
          </a:p>
          <a:p>
            <a:pPr>
              <a:lnSpc>
                <a:spcPct val="80000"/>
              </a:lnSpc>
            </a:pPr>
            <a:r>
              <a:rPr lang="en-US" altLang="en-US" sz="2800" b="1" u="sng">
                <a:latin typeface="Comic Sans MS" pitchFamily="66" charset="0"/>
              </a:rPr>
              <a:t>Examples</a:t>
            </a:r>
          </a:p>
          <a:p>
            <a:pPr algn="ctr">
              <a:lnSpc>
                <a:spcPct val="80000"/>
              </a:lnSpc>
              <a:buFont typeface="Wingdings" pitchFamily="2" charset="2"/>
              <a:buNone/>
            </a:pPr>
            <a:r>
              <a:rPr lang="en-US" altLang="en-US" sz="2800">
                <a:latin typeface="Comic Sans MS" pitchFamily="66" charset="0"/>
              </a:rPr>
              <a:t>	</a:t>
            </a:r>
            <a:r>
              <a:rPr lang="en-US" altLang="en-US" sz="2800" b="1">
                <a:latin typeface="Comic Sans MS" pitchFamily="66" charset="0"/>
              </a:rPr>
              <a:t>tearing paper</a:t>
            </a:r>
          </a:p>
          <a:p>
            <a:pPr algn="ctr">
              <a:lnSpc>
                <a:spcPct val="80000"/>
              </a:lnSpc>
              <a:buFontTx/>
              <a:buNone/>
            </a:pPr>
            <a:r>
              <a:rPr lang="en-US" altLang="en-US" sz="2800" b="1">
                <a:latin typeface="Comic Sans MS" pitchFamily="66" charset="0"/>
              </a:rPr>
              <a:t> 	cutting your hair</a:t>
            </a:r>
          </a:p>
          <a:p>
            <a:pPr algn="ctr">
              <a:lnSpc>
                <a:spcPct val="80000"/>
              </a:lnSpc>
              <a:buFontTx/>
              <a:buNone/>
            </a:pPr>
            <a:r>
              <a:rPr lang="en-US" altLang="en-US" sz="2800" b="1">
                <a:latin typeface="Comic Sans MS" pitchFamily="66" charset="0"/>
              </a:rPr>
              <a:t>   change in state</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fade">
                                      <p:cBhvr>
                                        <p:cTn id="7" dur="1000"/>
                                        <p:tgtEl>
                                          <p:spTgt spid="39938"/>
                                        </p:tgtEl>
                                      </p:cBhvr>
                                    </p:animEffect>
                                    <p:anim calcmode="lin" valueType="num">
                                      <p:cBhvr>
                                        <p:cTn id="8" dur="1000" fill="hold"/>
                                        <p:tgtEl>
                                          <p:spTgt spid="39938"/>
                                        </p:tgtEl>
                                        <p:attrNameLst>
                                          <p:attrName>ppt_x</p:attrName>
                                        </p:attrNameLst>
                                      </p:cBhvr>
                                      <p:tavLst>
                                        <p:tav tm="0">
                                          <p:val>
                                            <p:strVal val="#ppt_x"/>
                                          </p:val>
                                        </p:tav>
                                        <p:tav tm="100000">
                                          <p:val>
                                            <p:strVal val="#ppt_x"/>
                                          </p:val>
                                        </p:tav>
                                      </p:tavLst>
                                    </p:anim>
                                    <p:anim calcmode="lin" valueType="num">
                                      <p:cBhvr>
                                        <p:cTn id="9" dur="898" decel="100000" fill="hold"/>
                                        <p:tgtEl>
                                          <p:spTgt spid="39938"/>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39938"/>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9939">
                                            <p:txEl>
                                              <p:pRg st="0" end="0"/>
                                            </p:txEl>
                                          </p:spTgt>
                                        </p:tgtEl>
                                        <p:attrNameLst>
                                          <p:attrName>style.visibility</p:attrName>
                                        </p:attrNameLst>
                                      </p:cBhvr>
                                      <p:to>
                                        <p:strVal val="visible"/>
                                      </p:to>
                                    </p:set>
                                    <p:animEffect transition="in" filter="fade">
                                      <p:cBhvr>
                                        <p:cTn id="15" dur="1000"/>
                                        <p:tgtEl>
                                          <p:spTgt spid="39939">
                                            <p:txEl>
                                              <p:pRg st="0" end="0"/>
                                            </p:txEl>
                                          </p:spTgt>
                                        </p:tgtEl>
                                      </p:cBhvr>
                                    </p:animEffect>
                                    <p:anim calcmode="lin" valueType="num">
                                      <p:cBhvr>
                                        <p:cTn id="16" dur="1000" fill="hold"/>
                                        <p:tgtEl>
                                          <p:spTgt spid="39939">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39939">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3993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9939">
                                            <p:txEl>
                                              <p:pRg st="1" end="1"/>
                                            </p:txEl>
                                          </p:spTgt>
                                        </p:tgtEl>
                                        <p:attrNameLst>
                                          <p:attrName>style.visibility</p:attrName>
                                        </p:attrNameLst>
                                      </p:cBhvr>
                                      <p:to>
                                        <p:strVal val="visible"/>
                                      </p:to>
                                    </p:set>
                                    <p:animEffect transition="in" filter="fade">
                                      <p:cBhvr>
                                        <p:cTn id="23" dur="1000"/>
                                        <p:tgtEl>
                                          <p:spTgt spid="39939">
                                            <p:txEl>
                                              <p:pRg st="1" end="1"/>
                                            </p:txEl>
                                          </p:spTgt>
                                        </p:tgtEl>
                                      </p:cBhvr>
                                    </p:animEffect>
                                    <p:anim calcmode="lin" valueType="num">
                                      <p:cBhvr>
                                        <p:cTn id="24" dur="1000" fill="hold"/>
                                        <p:tgtEl>
                                          <p:spTgt spid="39939">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39939">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3993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9939">
                                            <p:txEl>
                                              <p:pRg st="2" end="2"/>
                                            </p:txEl>
                                          </p:spTgt>
                                        </p:tgtEl>
                                        <p:attrNameLst>
                                          <p:attrName>style.visibility</p:attrName>
                                        </p:attrNameLst>
                                      </p:cBhvr>
                                      <p:to>
                                        <p:strVal val="visible"/>
                                      </p:to>
                                    </p:set>
                                    <p:animEffect transition="in" filter="fade">
                                      <p:cBhvr>
                                        <p:cTn id="31" dur="1000"/>
                                        <p:tgtEl>
                                          <p:spTgt spid="39939">
                                            <p:txEl>
                                              <p:pRg st="2" end="2"/>
                                            </p:txEl>
                                          </p:spTgt>
                                        </p:tgtEl>
                                      </p:cBhvr>
                                    </p:animEffect>
                                    <p:anim calcmode="lin" valueType="num">
                                      <p:cBhvr>
                                        <p:cTn id="32" dur="1000" fill="hold"/>
                                        <p:tgtEl>
                                          <p:spTgt spid="39939">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39939">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39939">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9939">
                                            <p:txEl>
                                              <p:pRg st="3" end="3"/>
                                            </p:txEl>
                                          </p:spTgt>
                                        </p:tgtEl>
                                        <p:attrNameLst>
                                          <p:attrName>style.visibility</p:attrName>
                                        </p:attrNameLst>
                                      </p:cBhvr>
                                      <p:to>
                                        <p:strVal val="visible"/>
                                      </p:to>
                                    </p:set>
                                    <p:animEffect transition="in" filter="fade">
                                      <p:cBhvr>
                                        <p:cTn id="39" dur="1000"/>
                                        <p:tgtEl>
                                          <p:spTgt spid="39939">
                                            <p:txEl>
                                              <p:pRg st="3" end="3"/>
                                            </p:txEl>
                                          </p:spTgt>
                                        </p:tgtEl>
                                      </p:cBhvr>
                                    </p:animEffect>
                                    <p:anim calcmode="lin" valueType="num">
                                      <p:cBhvr>
                                        <p:cTn id="40" dur="1000" fill="hold"/>
                                        <p:tgtEl>
                                          <p:spTgt spid="39939">
                                            <p:txEl>
                                              <p:pRg st="3" end="3"/>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39939">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39939">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9939">
                                            <p:txEl>
                                              <p:pRg st="4" end="4"/>
                                            </p:txEl>
                                          </p:spTgt>
                                        </p:tgtEl>
                                        <p:attrNameLst>
                                          <p:attrName>style.visibility</p:attrName>
                                        </p:attrNameLst>
                                      </p:cBhvr>
                                      <p:to>
                                        <p:strVal val="visible"/>
                                      </p:to>
                                    </p:set>
                                    <p:animEffect transition="in" filter="fade">
                                      <p:cBhvr>
                                        <p:cTn id="47" dur="1000"/>
                                        <p:tgtEl>
                                          <p:spTgt spid="39939">
                                            <p:txEl>
                                              <p:pRg st="4" end="4"/>
                                            </p:txEl>
                                          </p:spTgt>
                                        </p:tgtEl>
                                      </p:cBhvr>
                                    </p:animEffect>
                                    <p:anim calcmode="lin" valueType="num">
                                      <p:cBhvr>
                                        <p:cTn id="48" dur="1000" fill="hold"/>
                                        <p:tgtEl>
                                          <p:spTgt spid="39939">
                                            <p:txEl>
                                              <p:pRg st="4" end="4"/>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39939">
                                            <p:txEl>
                                              <p:pRg st="4" end="4"/>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39939">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39939">
                                            <p:txEl>
                                              <p:pRg st="5" end="5"/>
                                            </p:txEl>
                                          </p:spTgt>
                                        </p:tgtEl>
                                        <p:attrNameLst>
                                          <p:attrName>style.visibility</p:attrName>
                                        </p:attrNameLst>
                                      </p:cBhvr>
                                      <p:to>
                                        <p:strVal val="visible"/>
                                      </p:to>
                                    </p:set>
                                    <p:animEffect transition="in" filter="fade">
                                      <p:cBhvr>
                                        <p:cTn id="55" dur="1000"/>
                                        <p:tgtEl>
                                          <p:spTgt spid="39939">
                                            <p:txEl>
                                              <p:pRg st="5" end="5"/>
                                            </p:txEl>
                                          </p:spTgt>
                                        </p:tgtEl>
                                      </p:cBhvr>
                                    </p:animEffect>
                                    <p:anim calcmode="lin" valueType="num">
                                      <p:cBhvr>
                                        <p:cTn id="56" dur="1000" fill="hold"/>
                                        <p:tgtEl>
                                          <p:spTgt spid="39939">
                                            <p:txEl>
                                              <p:pRg st="5" end="5"/>
                                            </p:txEl>
                                          </p:spTgt>
                                        </p:tgtEl>
                                        <p:attrNameLst>
                                          <p:attrName>ppt_x</p:attrName>
                                        </p:attrNameLst>
                                      </p:cBhvr>
                                      <p:tavLst>
                                        <p:tav tm="0">
                                          <p:val>
                                            <p:strVal val="#ppt_x"/>
                                          </p:val>
                                        </p:tav>
                                        <p:tav tm="100000">
                                          <p:val>
                                            <p:strVal val="#ppt_x"/>
                                          </p:val>
                                        </p:tav>
                                      </p:tavLst>
                                    </p:anim>
                                    <p:anim calcmode="lin" valueType="num">
                                      <p:cBhvr>
                                        <p:cTn id="57" dur="898" decel="100000" fill="hold"/>
                                        <p:tgtEl>
                                          <p:spTgt spid="39939">
                                            <p:txEl>
                                              <p:pRg st="5" end="5"/>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898"/>
                                          </p:stCondLst>
                                        </p:cTn>
                                        <p:tgtEl>
                                          <p:spTgt spid="39939">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39939">
                                            <p:txEl>
                                              <p:pRg st="6" end="6"/>
                                            </p:txEl>
                                          </p:spTgt>
                                        </p:tgtEl>
                                        <p:attrNameLst>
                                          <p:attrName>style.visibility</p:attrName>
                                        </p:attrNameLst>
                                      </p:cBhvr>
                                      <p:to>
                                        <p:strVal val="visible"/>
                                      </p:to>
                                    </p:set>
                                    <p:animEffect transition="in" filter="fade">
                                      <p:cBhvr>
                                        <p:cTn id="63" dur="1000"/>
                                        <p:tgtEl>
                                          <p:spTgt spid="39939">
                                            <p:txEl>
                                              <p:pRg st="6" end="6"/>
                                            </p:txEl>
                                          </p:spTgt>
                                        </p:tgtEl>
                                      </p:cBhvr>
                                    </p:animEffect>
                                    <p:anim calcmode="lin" valueType="num">
                                      <p:cBhvr>
                                        <p:cTn id="64" dur="1000" fill="hold"/>
                                        <p:tgtEl>
                                          <p:spTgt spid="39939">
                                            <p:txEl>
                                              <p:pRg st="6" end="6"/>
                                            </p:txEl>
                                          </p:spTgt>
                                        </p:tgtEl>
                                        <p:attrNameLst>
                                          <p:attrName>ppt_x</p:attrName>
                                        </p:attrNameLst>
                                      </p:cBhvr>
                                      <p:tavLst>
                                        <p:tav tm="0">
                                          <p:val>
                                            <p:strVal val="#ppt_x"/>
                                          </p:val>
                                        </p:tav>
                                        <p:tav tm="100000">
                                          <p:val>
                                            <p:strVal val="#ppt_x"/>
                                          </p:val>
                                        </p:tav>
                                      </p:tavLst>
                                    </p:anim>
                                    <p:anim calcmode="lin" valueType="num">
                                      <p:cBhvr>
                                        <p:cTn id="65" dur="898" decel="100000" fill="hold"/>
                                        <p:tgtEl>
                                          <p:spTgt spid="39939">
                                            <p:txEl>
                                              <p:pRg st="6" end="6"/>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898"/>
                                          </p:stCondLst>
                                        </p:cTn>
                                        <p:tgtEl>
                                          <p:spTgt spid="39939">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37" presetClass="entr" presetSubtype="0" fill="hold" grpId="0" nodeType="clickEffect">
                                  <p:stCondLst>
                                    <p:cond delay="0"/>
                                  </p:stCondLst>
                                  <p:childTnLst>
                                    <p:set>
                                      <p:cBhvr>
                                        <p:cTn id="70" dur="1" fill="hold">
                                          <p:stCondLst>
                                            <p:cond delay="0"/>
                                          </p:stCondLst>
                                        </p:cTn>
                                        <p:tgtEl>
                                          <p:spTgt spid="39939">
                                            <p:txEl>
                                              <p:pRg st="7" end="7"/>
                                            </p:txEl>
                                          </p:spTgt>
                                        </p:tgtEl>
                                        <p:attrNameLst>
                                          <p:attrName>style.visibility</p:attrName>
                                        </p:attrNameLst>
                                      </p:cBhvr>
                                      <p:to>
                                        <p:strVal val="visible"/>
                                      </p:to>
                                    </p:set>
                                    <p:animEffect transition="in" filter="fade">
                                      <p:cBhvr>
                                        <p:cTn id="71" dur="1000"/>
                                        <p:tgtEl>
                                          <p:spTgt spid="39939">
                                            <p:txEl>
                                              <p:pRg st="7" end="7"/>
                                            </p:txEl>
                                          </p:spTgt>
                                        </p:tgtEl>
                                      </p:cBhvr>
                                    </p:animEffect>
                                    <p:anim calcmode="lin" valueType="num">
                                      <p:cBhvr>
                                        <p:cTn id="72" dur="1000" fill="hold"/>
                                        <p:tgtEl>
                                          <p:spTgt spid="39939">
                                            <p:txEl>
                                              <p:pRg st="7" end="7"/>
                                            </p:txEl>
                                          </p:spTgt>
                                        </p:tgtEl>
                                        <p:attrNameLst>
                                          <p:attrName>ppt_x</p:attrName>
                                        </p:attrNameLst>
                                      </p:cBhvr>
                                      <p:tavLst>
                                        <p:tav tm="0">
                                          <p:val>
                                            <p:strVal val="#ppt_x"/>
                                          </p:val>
                                        </p:tav>
                                        <p:tav tm="100000">
                                          <p:val>
                                            <p:strVal val="#ppt_x"/>
                                          </p:val>
                                        </p:tav>
                                      </p:tavLst>
                                    </p:anim>
                                    <p:anim calcmode="lin" valueType="num">
                                      <p:cBhvr>
                                        <p:cTn id="73" dur="898" decel="100000" fill="hold"/>
                                        <p:tgtEl>
                                          <p:spTgt spid="39939">
                                            <p:txEl>
                                              <p:pRg st="7" end="7"/>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898"/>
                                          </p:stCondLst>
                                        </p:cTn>
                                        <p:tgtEl>
                                          <p:spTgt spid="39939">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9"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ltLang="en-US" sz="4000">
                <a:latin typeface="Comic Sans MS" pitchFamily="66" charset="0"/>
              </a:rPr>
              <a:t>Changes in States</a:t>
            </a:r>
            <a:br>
              <a:rPr lang="en-US" altLang="en-US" sz="4000">
                <a:latin typeface="Comic Sans MS" pitchFamily="66" charset="0"/>
              </a:rPr>
            </a:br>
            <a:r>
              <a:rPr lang="en-US" altLang="en-US" sz="2400">
                <a:latin typeface="Comic Sans MS" pitchFamily="66" charset="0"/>
              </a:rPr>
              <a:t>(Physical Changes)</a:t>
            </a:r>
          </a:p>
        </p:txBody>
      </p:sp>
      <p:sp>
        <p:nvSpPr>
          <p:cNvPr id="51207" name="Text Box 7"/>
          <p:cNvSpPr txBox="1">
            <a:spLocks noChangeArrowheads="1"/>
          </p:cNvSpPr>
          <p:nvPr/>
        </p:nvSpPr>
        <p:spPr bwMode="auto">
          <a:xfrm>
            <a:off x="1981200" y="3733800"/>
            <a:ext cx="11430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b="1" i="1" u="sng">
                <a:latin typeface="Arial Narrow" pitchFamily="34" charset="0"/>
              </a:rPr>
              <a:t>Melting</a:t>
            </a:r>
          </a:p>
        </p:txBody>
      </p:sp>
      <p:sp>
        <p:nvSpPr>
          <p:cNvPr id="51208" name="Text Box 8"/>
          <p:cNvSpPr txBox="1">
            <a:spLocks noChangeArrowheads="1"/>
          </p:cNvSpPr>
          <p:nvPr/>
        </p:nvSpPr>
        <p:spPr bwMode="auto">
          <a:xfrm>
            <a:off x="3048000" y="2743200"/>
            <a:ext cx="24384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b="1" i="1" u="sng">
                <a:latin typeface="Arial Narrow" pitchFamily="34" charset="0"/>
              </a:rPr>
              <a:t>Vaporization</a:t>
            </a:r>
          </a:p>
          <a:p>
            <a:pPr>
              <a:spcBef>
                <a:spcPct val="50000"/>
              </a:spcBef>
            </a:pPr>
            <a:r>
              <a:rPr lang="en-US" altLang="en-US" sz="1600" i="1">
                <a:latin typeface="Arial Narrow" pitchFamily="34" charset="0"/>
              </a:rPr>
              <a:t>(Evaporation/Boiling)</a:t>
            </a:r>
          </a:p>
        </p:txBody>
      </p:sp>
      <p:sp>
        <p:nvSpPr>
          <p:cNvPr id="51209" name="Text Box 9"/>
          <p:cNvSpPr txBox="1">
            <a:spLocks noChangeArrowheads="1"/>
          </p:cNvSpPr>
          <p:nvPr/>
        </p:nvSpPr>
        <p:spPr bwMode="auto">
          <a:xfrm>
            <a:off x="4343400" y="4495800"/>
            <a:ext cx="1219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b="1" i="1" u="sng">
                <a:latin typeface="Arial Narrow" pitchFamily="34" charset="0"/>
              </a:rPr>
              <a:t>Freezing</a:t>
            </a:r>
          </a:p>
        </p:txBody>
      </p:sp>
      <p:sp>
        <p:nvSpPr>
          <p:cNvPr id="51210" name="Text Box 10"/>
          <p:cNvSpPr txBox="1">
            <a:spLocks noChangeArrowheads="1"/>
          </p:cNvSpPr>
          <p:nvPr/>
        </p:nvSpPr>
        <p:spPr bwMode="auto">
          <a:xfrm>
            <a:off x="6019800" y="3657600"/>
            <a:ext cx="1600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b="1" i="1" u="sng">
                <a:latin typeface="Arial Narrow" pitchFamily="34" charset="0"/>
              </a:rPr>
              <a:t>Condensation</a:t>
            </a:r>
          </a:p>
        </p:txBody>
      </p:sp>
      <p:sp>
        <p:nvSpPr>
          <p:cNvPr id="51211" name="Line 11"/>
          <p:cNvSpPr>
            <a:spLocks noChangeShapeType="1"/>
          </p:cNvSpPr>
          <p:nvPr/>
        </p:nvSpPr>
        <p:spPr bwMode="auto">
          <a:xfrm flipH="1">
            <a:off x="5562600" y="3733800"/>
            <a:ext cx="152400" cy="381000"/>
          </a:xfrm>
          <a:prstGeom prst="line">
            <a:avLst/>
          </a:prstGeom>
          <a:noFill/>
          <a:ln w="762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1212" name="Line 12"/>
          <p:cNvSpPr>
            <a:spLocks noChangeShapeType="1"/>
          </p:cNvSpPr>
          <p:nvPr/>
        </p:nvSpPr>
        <p:spPr bwMode="auto">
          <a:xfrm flipH="1">
            <a:off x="4267200" y="4191000"/>
            <a:ext cx="152400" cy="381000"/>
          </a:xfrm>
          <a:prstGeom prst="line">
            <a:avLst/>
          </a:prstGeom>
          <a:noFill/>
          <a:ln w="762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1213" name="Line 13"/>
          <p:cNvSpPr>
            <a:spLocks noChangeShapeType="1"/>
          </p:cNvSpPr>
          <p:nvPr/>
        </p:nvSpPr>
        <p:spPr bwMode="auto">
          <a:xfrm flipH="1">
            <a:off x="6781800" y="2286000"/>
            <a:ext cx="457200" cy="685800"/>
          </a:xfrm>
          <a:prstGeom prst="line">
            <a:avLst/>
          </a:prstGeom>
          <a:noFill/>
          <a:ln w="762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1215" name="Line 15"/>
          <p:cNvSpPr>
            <a:spLocks noChangeShapeType="1"/>
          </p:cNvSpPr>
          <p:nvPr/>
        </p:nvSpPr>
        <p:spPr bwMode="auto">
          <a:xfrm flipV="1">
            <a:off x="3886200" y="3810000"/>
            <a:ext cx="152400" cy="304800"/>
          </a:xfrm>
          <a:prstGeom prst="line">
            <a:avLst/>
          </a:prstGeom>
          <a:noFill/>
          <a:ln w="762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1216" name="Line 16"/>
          <p:cNvSpPr>
            <a:spLocks noChangeShapeType="1"/>
          </p:cNvSpPr>
          <p:nvPr/>
        </p:nvSpPr>
        <p:spPr bwMode="auto">
          <a:xfrm flipV="1">
            <a:off x="5181600" y="3124200"/>
            <a:ext cx="152400" cy="304800"/>
          </a:xfrm>
          <a:prstGeom prst="line">
            <a:avLst/>
          </a:prstGeom>
          <a:noFill/>
          <a:ln w="762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1221" name="Text Box 21"/>
          <p:cNvSpPr txBox="1">
            <a:spLocks noChangeArrowheads="1"/>
          </p:cNvSpPr>
          <p:nvPr/>
        </p:nvSpPr>
        <p:spPr bwMode="auto">
          <a:xfrm>
            <a:off x="4191000" y="5715000"/>
            <a:ext cx="3451225" cy="619125"/>
          </a:xfrm>
          <a:prstGeom prst="rect">
            <a:avLst/>
          </a:prstGeom>
          <a:solidFill>
            <a:srgbClr val="FFFFCC"/>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600" b="1"/>
              <a:t>All changes in state require a change in  energy</a:t>
            </a:r>
          </a:p>
        </p:txBody>
      </p:sp>
      <p:sp>
        <p:nvSpPr>
          <p:cNvPr id="51226" name="Oval 26"/>
          <p:cNvSpPr>
            <a:spLocks noChangeArrowheads="1"/>
          </p:cNvSpPr>
          <p:nvPr/>
        </p:nvSpPr>
        <p:spPr bwMode="auto">
          <a:xfrm>
            <a:off x="3048000" y="4157663"/>
            <a:ext cx="1447800" cy="609600"/>
          </a:xfrm>
          <a:prstGeom prst="ellipse">
            <a:avLst/>
          </a:prstGeom>
          <a:noFill/>
          <a:ln w="38100" cmpd="dbl">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27" name="Oval 27"/>
          <p:cNvSpPr>
            <a:spLocks noChangeArrowheads="1"/>
          </p:cNvSpPr>
          <p:nvPr/>
        </p:nvSpPr>
        <p:spPr bwMode="auto">
          <a:xfrm>
            <a:off x="5181600" y="3014663"/>
            <a:ext cx="1371600" cy="609600"/>
          </a:xfrm>
          <a:prstGeom prst="ellipse">
            <a:avLst/>
          </a:prstGeom>
          <a:noFill/>
          <a:ln w="38100" cmpd="dbl">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29" name="Freeform 29"/>
          <p:cNvSpPr>
            <a:spLocks/>
          </p:cNvSpPr>
          <p:nvPr/>
        </p:nvSpPr>
        <p:spPr bwMode="auto">
          <a:xfrm>
            <a:off x="3505200" y="3810000"/>
            <a:ext cx="2667000" cy="1435100"/>
          </a:xfrm>
          <a:custGeom>
            <a:avLst/>
            <a:gdLst>
              <a:gd name="T0" fmla="*/ 0 w 1776"/>
              <a:gd name="T1" fmla="*/ 816 h 1048"/>
              <a:gd name="T2" fmla="*/ 1248 w 1776"/>
              <a:gd name="T3" fmla="*/ 912 h 1048"/>
              <a:gd name="T4" fmla="*/ 1776 w 1776"/>
              <a:gd name="T5" fmla="*/ 0 h 1048"/>
            </a:gdLst>
            <a:ahLst/>
            <a:cxnLst>
              <a:cxn ang="0">
                <a:pos x="T0" y="T1"/>
              </a:cxn>
              <a:cxn ang="0">
                <a:pos x="T2" y="T3"/>
              </a:cxn>
              <a:cxn ang="0">
                <a:pos x="T4" y="T5"/>
              </a:cxn>
            </a:cxnLst>
            <a:rect l="0" t="0" r="r" b="b"/>
            <a:pathLst>
              <a:path w="1776" h="1048">
                <a:moveTo>
                  <a:pt x="0" y="816"/>
                </a:moveTo>
                <a:cubicBezTo>
                  <a:pt x="476" y="932"/>
                  <a:pt x="952" y="1048"/>
                  <a:pt x="1248" y="912"/>
                </a:cubicBezTo>
                <a:cubicBezTo>
                  <a:pt x="1544" y="776"/>
                  <a:pt x="1688" y="152"/>
                  <a:pt x="1776" y="0"/>
                </a:cubicBezTo>
              </a:path>
            </a:pathLst>
          </a:custGeom>
          <a:noFill/>
          <a:ln w="50800">
            <a:solidFill>
              <a:schemeClr val="tx1"/>
            </a:solidFill>
            <a:round/>
            <a:headEnd/>
            <a:tailEnd type="stealth"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1230" name="Text Box 30"/>
          <p:cNvSpPr txBox="1">
            <a:spLocks noChangeArrowheads="1"/>
          </p:cNvSpPr>
          <p:nvPr/>
        </p:nvSpPr>
        <p:spPr bwMode="auto">
          <a:xfrm>
            <a:off x="4876800" y="5029200"/>
            <a:ext cx="228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i="1" u="sng">
                <a:latin typeface="Arial Narrow" pitchFamily="34" charset="0"/>
              </a:rPr>
              <a:t>Sublimation</a:t>
            </a:r>
          </a:p>
        </p:txBody>
      </p:sp>
      <p:sp>
        <p:nvSpPr>
          <p:cNvPr id="51232" name="Text Box 32"/>
          <p:cNvSpPr txBox="1">
            <a:spLocks noChangeArrowheads="1"/>
          </p:cNvSpPr>
          <p:nvPr/>
        </p:nvSpPr>
        <p:spPr bwMode="auto">
          <a:xfrm>
            <a:off x="1066800" y="5797550"/>
            <a:ext cx="1555750" cy="374650"/>
          </a:xfrm>
          <a:prstGeom prst="rect">
            <a:avLst/>
          </a:prstGeom>
          <a:solidFill>
            <a:srgbClr val="FFFFFF"/>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b="1"/>
              <a:t>Bose-Einstein</a:t>
            </a:r>
          </a:p>
        </p:txBody>
      </p:sp>
      <p:sp>
        <p:nvSpPr>
          <p:cNvPr id="51233" name="Text Box 33"/>
          <p:cNvSpPr txBox="1">
            <a:spLocks noChangeArrowheads="1"/>
          </p:cNvSpPr>
          <p:nvPr/>
        </p:nvSpPr>
        <p:spPr bwMode="auto">
          <a:xfrm>
            <a:off x="3413125" y="4267200"/>
            <a:ext cx="701675" cy="374650"/>
          </a:xfrm>
          <a:prstGeom prst="rect">
            <a:avLst/>
          </a:prstGeom>
          <a:solidFill>
            <a:srgbClr val="FFFFFF"/>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b="1"/>
              <a:t>Solid</a:t>
            </a:r>
          </a:p>
        </p:txBody>
      </p:sp>
      <p:sp>
        <p:nvSpPr>
          <p:cNvPr id="51234" name="Text Box 34"/>
          <p:cNvSpPr txBox="1">
            <a:spLocks noChangeArrowheads="1"/>
          </p:cNvSpPr>
          <p:nvPr/>
        </p:nvSpPr>
        <p:spPr bwMode="auto">
          <a:xfrm>
            <a:off x="4400550" y="3683000"/>
            <a:ext cx="781050" cy="374650"/>
          </a:xfrm>
          <a:prstGeom prst="rect">
            <a:avLst/>
          </a:prstGeom>
          <a:solidFill>
            <a:srgbClr val="FFFFFF"/>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b="1"/>
              <a:t>Liquid</a:t>
            </a:r>
          </a:p>
        </p:txBody>
      </p:sp>
      <p:sp>
        <p:nvSpPr>
          <p:cNvPr id="51235" name="Text Box 35"/>
          <p:cNvSpPr txBox="1">
            <a:spLocks noChangeArrowheads="1"/>
          </p:cNvSpPr>
          <p:nvPr/>
        </p:nvSpPr>
        <p:spPr bwMode="auto">
          <a:xfrm>
            <a:off x="5562600" y="3130550"/>
            <a:ext cx="571500" cy="374650"/>
          </a:xfrm>
          <a:prstGeom prst="rect">
            <a:avLst/>
          </a:prstGeom>
          <a:solidFill>
            <a:srgbClr val="FFFFFF"/>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b="1"/>
              <a:t>Gas</a:t>
            </a:r>
          </a:p>
        </p:txBody>
      </p:sp>
      <p:sp>
        <p:nvSpPr>
          <p:cNvPr id="51236" name="Text Box 36"/>
          <p:cNvSpPr txBox="1">
            <a:spLocks noChangeArrowheads="1"/>
          </p:cNvSpPr>
          <p:nvPr/>
        </p:nvSpPr>
        <p:spPr bwMode="auto">
          <a:xfrm>
            <a:off x="7385050" y="1778000"/>
            <a:ext cx="866775" cy="374650"/>
          </a:xfrm>
          <a:prstGeom prst="rect">
            <a:avLst/>
          </a:prstGeom>
          <a:solidFill>
            <a:srgbClr val="FFFFFF"/>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600" b="1"/>
              <a:t>Plasma</a:t>
            </a:r>
          </a:p>
        </p:txBody>
      </p:sp>
      <p:sp>
        <p:nvSpPr>
          <p:cNvPr id="51237" name="Text Box 37"/>
          <p:cNvSpPr txBox="1">
            <a:spLocks noChangeArrowheads="1"/>
          </p:cNvSpPr>
          <p:nvPr/>
        </p:nvSpPr>
        <p:spPr bwMode="auto">
          <a:xfrm>
            <a:off x="1981200" y="1981200"/>
            <a:ext cx="228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b="1" i="1" u="sng">
                <a:latin typeface="Arial Narrow" pitchFamily="34" charset="0"/>
              </a:rPr>
              <a:t>Disposition</a:t>
            </a:r>
          </a:p>
        </p:txBody>
      </p:sp>
      <p:pic>
        <p:nvPicPr>
          <p:cNvPr id="51238" name="Picture 38" descr="j0288942"/>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4800600"/>
            <a:ext cx="876300" cy="1000125"/>
          </a:xfrm>
          <a:prstGeom prst="rect">
            <a:avLst/>
          </a:prstGeom>
          <a:noFill/>
          <a:extLst>
            <a:ext uri="{909E8E84-426E-40DD-AFC4-6F175D3DCCD1}">
              <a14:hiddenFill xmlns:a14="http://schemas.microsoft.com/office/drawing/2010/main">
                <a:solidFill>
                  <a:srgbClr val="FFFFFF"/>
                </a:solidFill>
              </a14:hiddenFill>
            </a:ext>
          </a:extLst>
        </p:spPr>
      </p:pic>
      <p:pic>
        <p:nvPicPr>
          <p:cNvPr id="51239" name="Picture 39" descr="j0236228"/>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2057400"/>
            <a:ext cx="1009650" cy="520700"/>
          </a:xfrm>
          <a:prstGeom prst="rect">
            <a:avLst/>
          </a:prstGeom>
          <a:noFill/>
          <a:extLst>
            <a:ext uri="{909E8E84-426E-40DD-AFC4-6F175D3DCCD1}">
              <a14:hiddenFill xmlns:a14="http://schemas.microsoft.com/office/drawing/2010/main">
                <a:solidFill>
                  <a:srgbClr val="FFFFFF"/>
                </a:solidFill>
              </a14:hiddenFill>
            </a:ext>
          </a:extLst>
        </p:spPr>
      </p:pic>
      <p:sp>
        <p:nvSpPr>
          <p:cNvPr id="51241" name="Freeform 41"/>
          <p:cNvSpPr>
            <a:spLocks/>
          </p:cNvSpPr>
          <p:nvPr/>
        </p:nvSpPr>
        <p:spPr bwMode="auto">
          <a:xfrm rot="10800000">
            <a:off x="3352800" y="2438400"/>
            <a:ext cx="2590800" cy="1663700"/>
          </a:xfrm>
          <a:custGeom>
            <a:avLst/>
            <a:gdLst>
              <a:gd name="T0" fmla="*/ 0 w 1776"/>
              <a:gd name="T1" fmla="*/ 816 h 1048"/>
              <a:gd name="T2" fmla="*/ 1248 w 1776"/>
              <a:gd name="T3" fmla="*/ 912 h 1048"/>
              <a:gd name="T4" fmla="*/ 1776 w 1776"/>
              <a:gd name="T5" fmla="*/ 0 h 1048"/>
            </a:gdLst>
            <a:ahLst/>
            <a:cxnLst>
              <a:cxn ang="0">
                <a:pos x="T0" y="T1"/>
              </a:cxn>
              <a:cxn ang="0">
                <a:pos x="T2" y="T3"/>
              </a:cxn>
              <a:cxn ang="0">
                <a:pos x="T4" y="T5"/>
              </a:cxn>
            </a:cxnLst>
            <a:rect l="0" t="0" r="r" b="b"/>
            <a:pathLst>
              <a:path w="1776" h="1048">
                <a:moveTo>
                  <a:pt x="0" y="816"/>
                </a:moveTo>
                <a:cubicBezTo>
                  <a:pt x="476" y="932"/>
                  <a:pt x="952" y="1048"/>
                  <a:pt x="1248" y="912"/>
                </a:cubicBezTo>
                <a:cubicBezTo>
                  <a:pt x="1544" y="776"/>
                  <a:pt x="1688" y="152"/>
                  <a:pt x="1776" y="0"/>
                </a:cubicBezTo>
              </a:path>
            </a:pathLst>
          </a:custGeom>
          <a:noFill/>
          <a:ln w="50800">
            <a:solidFill>
              <a:schemeClr val="tx1"/>
            </a:solidFill>
            <a:round/>
            <a:headEnd/>
            <a:tailEnd type="stealth"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1242" name="Line 42"/>
          <p:cNvSpPr>
            <a:spLocks noChangeShapeType="1"/>
          </p:cNvSpPr>
          <p:nvPr/>
        </p:nvSpPr>
        <p:spPr bwMode="auto">
          <a:xfrm flipH="1">
            <a:off x="2895600" y="4800600"/>
            <a:ext cx="457200" cy="685800"/>
          </a:xfrm>
          <a:prstGeom prst="line">
            <a:avLst/>
          </a:prstGeom>
          <a:noFill/>
          <a:ln w="762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1243" name="Line 43"/>
          <p:cNvSpPr>
            <a:spLocks noChangeShapeType="1"/>
          </p:cNvSpPr>
          <p:nvPr/>
        </p:nvSpPr>
        <p:spPr bwMode="auto">
          <a:xfrm flipV="1">
            <a:off x="2362200" y="4572000"/>
            <a:ext cx="533400" cy="762000"/>
          </a:xfrm>
          <a:prstGeom prst="line">
            <a:avLst/>
          </a:prstGeom>
          <a:noFill/>
          <a:ln w="762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1245" name="Line 45"/>
          <p:cNvSpPr>
            <a:spLocks noChangeShapeType="1"/>
          </p:cNvSpPr>
          <p:nvPr/>
        </p:nvSpPr>
        <p:spPr bwMode="auto">
          <a:xfrm flipV="1">
            <a:off x="6324600" y="1905000"/>
            <a:ext cx="533400" cy="762000"/>
          </a:xfrm>
          <a:prstGeom prst="line">
            <a:avLst/>
          </a:prstGeom>
          <a:noFill/>
          <a:ln w="76200">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1246" name="Text Box 46"/>
          <p:cNvSpPr txBox="1">
            <a:spLocks noChangeArrowheads="1"/>
          </p:cNvSpPr>
          <p:nvPr/>
        </p:nvSpPr>
        <p:spPr bwMode="auto">
          <a:xfrm>
            <a:off x="2514600" y="533400"/>
            <a:ext cx="4572000" cy="954088"/>
          </a:xfrm>
          <a:prstGeom prst="rect">
            <a:avLst/>
          </a:prstGeom>
          <a:solidFill>
            <a:srgbClr val="FFFF99"/>
          </a:solidFill>
          <a:ln w="38100" cmpd="dbl">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800"/>
              <a:t>Why do you think Bose-Einstein and plasma are not equally distanced from the other three states of matter? </a:t>
            </a:r>
          </a:p>
        </p:txBody>
      </p:sp>
      <p:sp>
        <p:nvSpPr>
          <p:cNvPr id="51247" name="Text Box 47"/>
          <p:cNvSpPr txBox="1">
            <a:spLocks noChangeArrowheads="1"/>
          </p:cNvSpPr>
          <p:nvPr/>
        </p:nvSpPr>
        <p:spPr bwMode="auto">
          <a:xfrm>
            <a:off x="4800600" y="1752600"/>
            <a:ext cx="2438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b="1" i="1" u="sng">
                <a:latin typeface="Arial Narrow" pitchFamily="34" charset="0"/>
              </a:rPr>
              <a:t>Ionization</a:t>
            </a:r>
          </a:p>
        </p:txBody>
      </p:sp>
      <p:sp>
        <p:nvSpPr>
          <p:cNvPr id="51248" name="Text Box 48"/>
          <p:cNvSpPr txBox="1">
            <a:spLocks noChangeArrowheads="1"/>
          </p:cNvSpPr>
          <p:nvPr/>
        </p:nvSpPr>
        <p:spPr bwMode="auto">
          <a:xfrm>
            <a:off x="6629400" y="2482850"/>
            <a:ext cx="24384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1600" b="1" i="1" u="sng">
                <a:latin typeface="Arial Narrow" pitchFamily="34" charset="0"/>
              </a:rPr>
              <a:t>Recombination</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animEffect transition="in" filter="fade">
                                      <p:cBhvr>
                                        <p:cTn id="7" dur="1000"/>
                                        <p:tgtEl>
                                          <p:spTgt spid="51202"/>
                                        </p:tgtEl>
                                      </p:cBhvr>
                                    </p:animEffect>
                                    <p:anim calcmode="lin" valueType="num">
                                      <p:cBhvr>
                                        <p:cTn id="8" dur="1000" fill="hold"/>
                                        <p:tgtEl>
                                          <p:spTgt spid="51202"/>
                                        </p:tgtEl>
                                        <p:attrNameLst>
                                          <p:attrName>ppt_x</p:attrName>
                                        </p:attrNameLst>
                                      </p:cBhvr>
                                      <p:tavLst>
                                        <p:tav tm="0">
                                          <p:val>
                                            <p:strVal val="#ppt_x"/>
                                          </p:val>
                                        </p:tav>
                                        <p:tav tm="100000">
                                          <p:val>
                                            <p:strVal val="#ppt_x"/>
                                          </p:val>
                                        </p:tav>
                                      </p:tavLst>
                                    </p:anim>
                                    <p:anim calcmode="lin" valueType="num">
                                      <p:cBhvr>
                                        <p:cTn id="9" dur="898" decel="100000" fill="hold"/>
                                        <p:tgtEl>
                                          <p:spTgt spid="51202"/>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51202"/>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iterate type="wd">
                                    <p:tmPct val="0"/>
                                  </p:iterate>
                                  <p:childTnLst>
                                    <p:set>
                                      <p:cBhvr>
                                        <p:cTn id="14" dur="1" fill="hold">
                                          <p:stCondLst>
                                            <p:cond delay="0"/>
                                          </p:stCondLst>
                                        </p:cTn>
                                        <p:tgtEl>
                                          <p:spTgt spid="51221"/>
                                        </p:tgtEl>
                                        <p:attrNameLst>
                                          <p:attrName>style.visibility</p:attrName>
                                        </p:attrNameLst>
                                      </p:cBhvr>
                                      <p:to>
                                        <p:strVal val="visible"/>
                                      </p:to>
                                    </p:set>
                                    <p:animEffect transition="in" filter="dissolve">
                                      <p:cBhvr>
                                        <p:cTn id="15" dur="500"/>
                                        <p:tgtEl>
                                          <p:spTgt spid="51221"/>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35" presetClass="emph" presetSubtype="0" repeatCount="3000" fill="hold" grpId="1" nodeType="clickEffect">
                                  <p:stCondLst>
                                    <p:cond delay="0"/>
                                  </p:stCondLst>
                                  <p:iterate type="wd">
                                    <p:tmPct val="10000"/>
                                  </p:iterate>
                                  <p:childTnLst>
                                    <p:anim calcmode="discrete" valueType="str">
                                      <p:cBhvr>
                                        <p:cTn id="19" dur="1000" fill="hold"/>
                                        <p:tgtEl>
                                          <p:spTgt spid="51221"/>
                                        </p:tgtEl>
                                        <p:attrNameLst>
                                          <p:attrName>style.visibility</p:attrName>
                                        </p:attrNameLst>
                                      </p:cBhvr>
                                      <p:tavLst>
                                        <p:tav tm="0">
                                          <p:val>
                                            <p:strVal val="hidden"/>
                                          </p:val>
                                        </p:tav>
                                        <p:tav tm="50000">
                                          <p:val>
                                            <p:strVal val="visible"/>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17" presetClass="exit" presetSubtype="10" fill="hold" grpId="2" nodeType="clickEffect">
                                  <p:stCondLst>
                                    <p:cond delay="0"/>
                                  </p:stCondLst>
                                  <p:iterate type="wd">
                                    <p:tmPct val="0"/>
                                  </p:iterate>
                                  <p:childTnLst>
                                    <p:anim calcmode="lin" valueType="num">
                                      <p:cBhvr>
                                        <p:cTn id="23" dur="500"/>
                                        <p:tgtEl>
                                          <p:spTgt spid="51221"/>
                                        </p:tgtEl>
                                        <p:attrNameLst>
                                          <p:attrName>ppt_w</p:attrName>
                                        </p:attrNameLst>
                                      </p:cBhvr>
                                      <p:tavLst>
                                        <p:tav tm="0">
                                          <p:val>
                                            <p:strVal val="ppt_w"/>
                                          </p:val>
                                        </p:tav>
                                        <p:tav tm="100000">
                                          <p:val>
                                            <p:fltVal val="0"/>
                                          </p:val>
                                        </p:tav>
                                      </p:tavLst>
                                    </p:anim>
                                    <p:anim calcmode="lin" valueType="num">
                                      <p:cBhvr>
                                        <p:cTn id="24" dur="500"/>
                                        <p:tgtEl>
                                          <p:spTgt spid="51221"/>
                                        </p:tgtEl>
                                        <p:attrNameLst>
                                          <p:attrName>ppt_h</p:attrName>
                                        </p:attrNameLst>
                                      </p:cBhvr>
                                      <p:tavLst>
                                        <p:tav tm="0">
                                          <p:val>
                                            <p:strVal val="ppt_h"/>
                                          </p:val>
                                        </p:tav>
                                        <p:tav tm="100000">
                                          <p:val>
                                            <p:strVal val="ppt_h"/>
                                          </p:val>
                                        </p:tav>
                                      </p:tavLst>
                                    </p:anim>
                                    <p:set>
                                      <p:cBhvr>
                                        <p:cTn id="25" dur="1" fill="hold">
                                          <p:stCondLst>
                                            <p:cond delay="499"/>
                                          </p:stCondLst>
                                        </p:cTn>
                                        <p:tgtEl>
                                          <p:spTgt spid="51221"/>
                                        </p:tgtEl>
                                        <p:attrNameLst>
                                          <p:attrName>style.visibility</p:attrName>
                                        </p:attrNameLst>
                                      </p:cBhvr>
                                      <p:to>
                                        <p:strVal val="hidden"/>
                                      </p:to>
                                    </p:set>
                                  </p:childTnLst>
                                </p:cTn>
                              </p:par>
                            </p:childTnLst>
                          </p:cTn>
                        </p:par>
                      </p:childTnLst>
                    </p:cTn>
                  </p:par>
                  <p:par>
                    <p:cTn id="26" fill="hold" nodeType="clickPar">
                      <p:stCondLst>
                        <p:cond delay="indefinite"/>
                      </p:stCondLst>
                      <p:childTnLst>
                        <p:par>
                          <p:cTn id="27" fill="hold" nodeType="withGroup">
                            <p:stCondLst>
                              <p:cond delay="0"/>
                            </p:stCondLst>
                            <p:childTnLst>
                              <p:par>
                                <p:cTn id="28" presetID="37" presetClass="entr" presetSubtype="0" fill="hold" nodeType="clickEffect">
                                  <p:stCondLst>
                                    <p:cond delay="0"/>
                                  </p:stCondLst>
                                  <p:childTnLst>
                                    <p:set>
                                      <p:cBhvr>
                                        <p:cTn id="29" dur="1" fill="hold">
                                          <p:stCondLst>
                                            <p:cond delay="0"/>
                                          </p:stCondLst>
                                        </p:cTn>
                                        <p:tgtEl>
                                          <p:spTgt spid="51239"/>
                                        </p:tgtEl>
                                        <p:attrNameLst>
                                          <p:attrName>style.visibility</p:attrName>
                                        </p:attrNameLst>
                                      </p:cBhvr>
                                      <p:to>
                                        <p:strVal val="visible"/>
                                      </p:to>
                                    </p:set>
                                    <p:animEffect transition="in" filter="fade">
                                      <p:cBhvr>
                                        <p:cTn id="30" dur="1000"/>
                                        <p:tgtEl>
                                          <p:spTgt spid="51239"/>
                                        </p:tgtEl>
                                      </p:cBhvr>
                                    </p:animEffect>
                                    <p:anim calcmode="lin" valueType="num">
                                      <p:cBhvr>
                                        <p:cTn id="31" dur="1000" fill="hold"/>
                                        <p:tgtEl>
                                          <p:spTgt spid="51239"/>
                                        </p:tgtEl>
                                        <p:attrNameLst>
                                          <p:attrName>ppt_x</p:attrName>
                                        </p:attrNameLst>
                                      </p:cBhvr>
                                      <p:tavLst>
                                        <p:tav tm="0">
                                          <p:val>
                                            <p:strVal val="#ppt_x"/>
                                          </p:val>
                                        </p:tav>
                                        <p:tav tm="100000">
                                          <p:val>
                                            <p:strVal val="#ppt_x"/>
                                          </p:val>
                                        </p:tav>
                                      </p:tavLst>
                                    </p:anim>
                                    <p:anim calcmode="lin" valueType="num">
                                      <p:cBhvr>
                                        <p:cTn id="32" dur="900" decel="100000" fill="hold"/>
                                        <p:tgtEl>
                                          <p:spTgt spid="51239"/>
                                        </p:tgtEl>
                                        <p:attrNameLst>
                                          <p:attrName>ppt_y</p:attrName>
                                        </p:attrNameLst>
                                      </p:cBhvr>
                                      <p:tavLst>
                                        <p:tav tm="0">
                                          <p:val>
                                            <p:strVal val="#ppt_y+1"/>
                                          </p:val>
                                        </p:tav>
                                        <p:tav tm="100000">
                                          <p:val>
                                            <p:strVal val="#ppt_y-.03"/>
                                          </p:val>
                                        </p:tav>
                                      </p:tavLst>
                                    </p:anim>
                                    <p:anim calcmode="lin" valueType="num">
                                      <p:cBhvr>
                                        <p:cTn id="33" dur="100" accel="100000" fill="hold">
                                          <p:stCondLst>
                                            <p:cond delay="900"/>
                                          </p:stCondLst>
                                        </p:cTn>
                                        <p:tgtEl>
                                          <p:spTgt spid="51239"/>
                                        </p:tgtEl>
                                        <p:attrNameLst>
                                          <p:attrName>ppt_y</p:attrName>
                                        </p:attrNameLst>
                                      </p:cBhvr>
                                      <p:tavLst>
                                        <p:tav tm="0">
                                          <p:val>
                                            <p:strVal val="#ppt_y-.03"/>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1" presetClass="entr" presetSubtype="4" fill="hold" grpId="0" nodeType="clickEffect">
                                  <p:stCondLst>
                                    <p:cond delay="0"/>
                                  </p:stCondLst>
                                  <p:childTnLst>
                                    <p:set>
                                      <p:cBhvr>
                                        <p:cTn id="37" dur="1" fill="hold">
                                          <p:stCondLst>
                                            <p:cond delay="0"/>
                                          </p:stCondLst>
                                        </p:cTn>
                                        <p:tgtEl>
                                          <p:spTgt spid="51243"/>
                                        </p:tgtEl>
                                        <p:attrNameLst>
                                          <p:attrName>style.visibility</p:attrName>
                                        </p:attrNameLst>
                                      </p:cBhvr>
                                      <p:to>
                                        <p:strVal val="visible"/>
                                      </p:to>
                                    </p:set>
                                    <p:animEffect transition="in" filter="wheel(4)">
                                      <p:cBhvr>
                                        <p:cTn id="38" dur="1000"/>
                                        <p:tgtEl>
                                          <p:spTgt spid="51243"/>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1" presetClass="exit" presetSubtype="4" fill="hold" grpId="1" nodeType="clickEffect">
                                  <p:stCondLst>
                                    <p:cond delay="0"/>
                                  </p:stCondLst>
                                  <p:childTnLst>
                                    <p:animEffect transition="out" filter="wheel(4)">
                                      <p:cBhvr>
                                        <p:cTn id="42" dur="500"/>
                                        <p:tgtEl>
                                          <p:spTgt spid="51243"/>
                                        </p:tgtEl>
                                      </p:cBhvr>
                                    </p:animEffect>
                                    <p:set>
                                      <p:cBhvr>
                                        <p:cTn id="43" dur="1" fill="hold">
                                          <p:stCondLst>
                                            <p:cond delay="499"/>
                                          </p:stCondLst>
                                        </p:cTn>
                                        <p:tgtEl>
                                          <p:spTgt spid="51243"/>
                                        </p:tgtEl>
                                        <p:attrNameLst>
                                          <p:attrName>style.visibility</p:attrName>
                                        </p:attrNameLst>
                                      </p:cBhvr>
                                      <p:to>
                                        <p:strVal val="hidden"/>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21" presetClass="entr" presetSubtype="4" fill="hold" grpId="0" nodeType="clickEffect">
                                  <p:stCondLst>
                                    <p:cond delay="0"/>
                                  </p:stCondLst>
                                  <p:childTnLst>
                                    <p:set>
                                      <p:cBhvr>
                                        <p:cTn id="47" dur="1" fill="hold">
                                          <p:stCondLst>
                                            <p:cond delay="0"/>
                                          </p:stCondLst>
                                        </p:cTn>
                                        <p:tgtEl>
                                          <p:spTgt spid="51215"/>
                                        </p:tgtEl>
                                        <p:attrNameLst>
                                          <p:attrName>style.visibility</p:attrName>
                                        </p:attrNameLst>
                                      </p:cBhvr>
                                      <p:to>
                                        <p:strVal val="visible"/>
                                      </p:to>
                                    </p:set>
                                    <p:animEffect transition="in" filter="wheel(4)">
                                      <p:cBhvr>
                                        <p:cTn id="48" dur="2000"/>
                                        <p:tgtEl>
                                          <p:spTgt spid="51215"/>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1" presetClass="entr" presetSubtype="4" fill="hold" grpId="0" nodeType="clickEffect">
                                  <p:stCondLst>
                                    <p:cond delay="0"/>
                                  </p:stCondLst>
                                  <p:childTnLst>
                                    <p:set>
                                      <p:cBhvr>
                                        <p:cTn id="52" dur="1" fill="hold">
                                          <p:stCondLst>
                                            <p:cond delay="0"/>
                                          </p:stCondLst>
                                        </p:cTn>
                                        <p:tgtEl>
                                          <p:spTgt spid="51207"/>
                                        </p:tgtEl>
                                        <p:attrNameLst>
                                          <p:attrName>style.visibility</p:attrName>
                                        </p:attrNameLst>
                                      </p:cBhvr>
                                      <p:to>
                                        <p:strVal val="visible"/>
                                      </p:to>
                                    </p:set>
                                    <p:animEffect transition="in" filter="wheel(4)">
                                      <p:cBhvr>
                                        <p:cTn id="53" dur="1000"/>
                                        <p:tgtEl>
                                          <p:spTgt spid="51207"/>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1" presetClass="exit" presetSubtype="4" fill="hold" grpId="1" nodeType="clickEffect">
                                  <p:stCondLst>
                                    <p:cond delay="0"/>
                                  </p:stCondLst>
                                  <p:childTnLst>
                                    <p:animEffect transition="out" filter="wheel(4)">
                                      <p:cBhvr>
                                        <p:cTn id="57" dur="500"/>
                                        <p:tgtEl>
                                          <p:spTgt spid="51207"/>
                                        </p:tgtEl>
                                      </p:cBhvr>
                                    </p:animEffect>
                                    <p:set>
                                      <p:cBhvr>
                                        <p:cTn id="58" dur="1" fill="hold">
                                          <p:stCondLst>
                                            <p:cond delay="499"/>
                                          </p:stCondLst>
                                        </p:cTn>
                                        <p:tgtEl>
                                          <p:spTgt spid="51207"/>
                                        </p:tgtEl>
                                        <p:attrNameLst>
                                          <p:attrName>style.visibility</p:attrName>
                                        </p:attrNameLst>
                                      </p:cBhvr>
                                      <p:to>
                                        <p:strVal val="hidden"/>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21" presetClass="exit" presetSubtype="4" fill="hold" grpId="1" nodeType="clickEffect">
                                  <p:stCondLst>
                                    <p:cond delay="0"/>
                                  </p:stCondLst>
                                  <p:childTnLst>
                                    <p:animEffect transition="out" filter="wheel(4)">
                                      <p:cBhvr>
                                        <p:cTn id="62" dur="500"/>
                                        <p:tgtEl>
                                          <p:spTgt spid="51215"/>
                                        </p:tgtEl>
                                      </p:cBhvr>
                                    </p:animEffect>
                                    <p:set>
                                      <p:cBhvr>
                                        <p:cTn id="63" dur="1" fill="hold">
                                          <p:stCondLst>
                                            <p:cond delay="499"/>
                                          </p:stCondLst>
                                        </p:cTn>
                                        <p:tgtEl>
                                          <p:spTgt spid="51215"/>
                                        </p:tgtEl>
                                        <p:attrNameLst>
                                          <p:attrName>style.visibility</p:attrName>
                                        </p:attrNameLst>
                                      </p:cBhvr>
                                      <p:to>
                                        <p:strVal val="hidden"/>
                                      </p:to>
                                    </p:set>
                                  </p:childTnLst>
                                </p:cTn>
                              </p:par>
                            </p:childTnLst>
                          </p:cTn>
                        </p:par>
                      </p:childTnLst>
                    </p:cTn>
                  </p:par>
                  <p:par>
                    <p:cTn id="64" fill="hold" nodeType="clickPar">
                      <p:stCondLst>
                        <p:cond delay="indefinite"/>
                      </p:stCondLst>
                      <p:childTnLst>
                        <p:par>
                          <p:cTn id="65" fill="hold" nodeType="withGroup">
                            <p:stCondLst>
                              <p:cond delay="0"/>
                            </p:stCondLst>
                            <p:childTnLst>
                              <p:par>
                                <p:cTn id="66" presetID="21" presetClass="entr" presetSubtype="4" fill="hold" grpId="0" nodeType="clickEffect">
                                  <p:stCondLst>
                                    <p:cond delay="0"/>
                                  </p:stCondLst>
                                  <p:childTnLst>
                                    <p:set>
                                      <p:cBhvr>
                                        <p:cTn id="67" dur="1" fill="hold">
                                          <p:stCondLst>
                                            <p:cond delay="0"/>
                                          </p:stCondLst>
                                        </p:cTn>
                                        <p:tgtEl>
                                          <p:spTgt spid="51216"/>
                                        </p:tgtEl>
                                        <p:attrNameLst>
                                          <p:attrName>style.visibility</p:attrName>
                                        </p:attrNameLst>
                                      </p:cBhvr>
                                      <p:to>
                                        <p:strVal val="visible"/>
                                      </p:to>
                                    </p:set>
                                    <p:animEffect transition="in" filter="wheel(4)">
                                      <p:cBhvr>
                                        <p:cTn id="68" dur="1000"/>
                                        <p:tgtEl>
                                          <p:spTgt spid="51216"/>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21" presetClass="entr" presetSubtype="4" fill="hold" grpId="0" nodeType="clickEffect">
                                  <p:stCondLst>
                                    <p:cond delay="0"/>
                                  </p:stCondLst>
                                  <p:childTnLst>
                                    <p:set>
                                      <p:cBhvr>
                                        <p:cTn id="72" dur="1" fill="hold">
                                          <p:stCondLst>
                                            <p:cond delay="0"/>
                                          </p:stCondLst>
                                        </p:cTn>
                                        <p:tgtEl>
                                          <p:spTgt spid="51208"/>
                                        </p:tgtEl>
                                        <p:attrNameLst>
                                          <p:attrName>style.visibility</p:attrName>
                                        </p:attrNameLst>
                                      </p:cBhvr>
                                      <p:to>
                                        <p:strVal val="visible"/>
                                      </p:to>
                                    </p:set>
                                    <p:animEffect transition="in" filter="wheel(4)">
                                      <p:cBhvr>
                                        <p:cTn id="73" dur="1000"/>
                                        <p:tgtEl>
                                          <p:spTgt spid="51208"/>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21" presetClass="exit" presetSubtype="4" fill="hold" grpId="1" nodeType="clickEffect">
                                  <p:stCondLst>
                                    <p:cond delay="0"/>
                                  </p:stCondLst>
                                  <p:childTnLst>
                                    <p:animEffect transition="out" filter="wheel(4)">
                                      <p:cBhvr>
                                        <p:cTn id="77" dur="500"/>
                                        <p:tgtEl>
                                          <p:spTgt spid="51208"/>
                                        </p:tgtEl>
                                      </p:cBhvr>
                                    </p:animEffect>
                                    <p:set>
                                      <p:cBhvr>
                                        <p:cTn id="78" dur="1" fill="hold">
                                          <p:stCondLst>
                                            <p:cond delay="499"/>
                                          </p:stCondLst>
                                        </p:cTn>
                                        <p:tgtEl>
                                          <p:spTgt spid="51208"/>
                                        </p:tgtEl>
                                        <p:attrNameLst>
                                          <p:attrName>style.visibility</p:attrName>
                                        </p:attrNameLst>
                                      </p:cBhvr>
                                      <p:to>
                                        <p:strVal val="hidden"/>
                                      </p:to>
                                    </p:set>
                                  </p:childTnLst>
                                </p:cTn>
                              </p:par>
                            </p:childTnLst>
                          </p:cTn>
                        </p:par>
                      </p:childTnLst>
                    </p:cTn>
                  </p:par>
                  <p:par>
                    <p:cTn id="79" fill="hold" nodeType="clickPar">
                      <p:stCondLst>
                        <p:cond delay="indefinite"/>
                      </p:stCondLst>
                      <p:childTnLst>
                        <p:par>
                          <p:cTn id="80" fill="hold" nodeType="withGroup">
                            <p:stCondLst>
                              <p:cond delay="0"/>
                            </p:stCondLst>
                            <p:childTnLst>
                              <p:par>
                                <p:cTn id="81" presetID="21" presetClass="exit" presetSubtype="4" fill="hold" grpId="1" nodeType="clickEffect">
                                  <p:stCondLst>
                                    <p:cond delay="0"/>
                                  </p:stCondLst>
                                  <p:childTnLst>
                                    <p:animEffect transition="out" filter="wheel(4)">
                                      <p:cBhvr>
                                        <p:cTn id="82" dur="500"/>
                                        <p:tgtEl>
                                          <p:spTgt spid="51216"/>
                                        </p:tgtEl>
                                      </p:cBhvr>
                                    </p:animEffect>
                                    <p:set>
                                      <p:cBhvr>
                                        <p:cTn id="83" dur="1" fill="hold">
                                          <p:stCondLst>
                                            <p:cond delay="499"/>
                                          </p:stCondLst>
                                        </p:cTn>
                                        <p:tgtEl>
                                          <p:spTgt spid="51216"/>
                                        </p:tgtEl>
                                        <p:attrNameLst>
                                          <p:attrName>style.visibility</p:attrName>
                                        </p:attrNameLst>
                                      </p:cBhvr>
                                      <p:to>
                                        <p:strVal val="hidden"/>
                                      </p:to>
                                    </p:set>
                                  </p:childTnLst>
                                </p:cTn>
                              </p:par>
                            </p:childTnLst>
                          </p:cTn>
                        </p:par>
                      </p:childTnLst>
                    </p:cTn>
                  </p:par>
                  <p:par>
                    <p:cTn id="84" fill="hold" nodeType="clickPar">
                      <p:stCondLst>
                        <p:cond delay="indefinite"/>
                      </p:stCondLst>
                      <p:childTnLst>
                        <p:par>
                          <p:cTn id="85" fill="hold" nodeType="withGroup">
                            <p:stCondLst>
                              <p:cond delay="0"/>
                            </p:stCondLst>
                            <p:childTnLst>
                              <p:par>
                                <p:cTn id="86" presetID="21" presetClass="entr" presetSubtype="4" fill="hold" grpId="0" nodeType="clickEffect">
                                  <p:stCondLst>
                                    <p:cond delay="0"/>
                                  </p:stCondLst>
                                  <p:childTnLst>
                                    <p:set>
                                      <p:cBhvr>
                                        <p:cTn id="87" dur="1" fill="hold">
                                          <p:stCondLst>
                                            <p:cond delay="0"/>
                                          </p:stCondLst>
                                        </p:cTn>
                                        <p:tgtEl>
                                          <p:spTgt spid="51245"/>
                                        </p:tgtEl>
                                        <p:attrNameLst>
                                          <p:attrName>style.visibility</p:attrName>
                                        </p:attrNameLst>
                                      </p:cBhvr>
                                      <p:to>
                                        <p:strVal val="visible"/>
                                      </p:to>
                                    </p:set>
                                    <p:animEffect transition="in" filter="wheel(4)">
                                      <p:cBhvr>
                                        <p:cTn id="88" dur="1000"/>
                                        <p:tgtEl>
                                          <p:spTgt spid="51245"/>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21" presetClass="entr" presetSubtype="4" fill="hold" grpId="0" nodeType="clickEffect">
                                  <p:stCondLst>
                                    <p:cond delay="0"/>
                                  </p:stCondLst>
                                  <p:childTnLst>
                                    <p:set>
                                      <p:cBhvr>
                                        <p:cTn id="92" dur="1" fill="hold">
                                          <p:stCondLst>
                                            <p:cond delay="0"/>
                                          </p:stCondLst>
                                        </p:cTn>
                                        <p:tgtEl>
                                          <p:spTgt spid="51247"/>
                                        </p:tgtEl>
                                        <p:attrNameLst>
                                          <p:attrName>style.visibility</p:attrName>
                                        </p:attrNameLst>
                                      </p:cBhvr>
                                      <p:to>
                                        <p:strVal val="visible"/>
                                      </p:to>
                                    </p:set>
                                    <p:animEffect transition="in" filter="wheel(4)">
                                      <p:cBhvr>
                                        <p:cTn id="93" dur="1000"/>
                                        <p:tgtEl>
                                          <p:spTgt spid="51247"/>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21" presetClass="exit" presetSubtype="4" fill="hold" grpId="1" nodeType="clickEffect">
                                  <p:stCondLst>
                                    <p:cond delay="0"/>
                                  </p:stCondLst>
                                  <p:childTnLst>
                                    <p:animEffect transition="out" filter="wheel(4)">
                                      <p:cBhvr>
                                        <p:cTn id="97" dur="500"/>
                                        <p:tgtEl>
                                          <p:spTgt spid="51247"/>
                                        </p:tgtEl>
                                      </p:cBhvr>
                                    </p:animEffect>
                                    <p:set>
                                      <p:cBhvr>
                                        <p:cTn id="98" dur="1" fill="hold">
                                          <p:stCondLst>
                                            <p:cond delay="499"/>
                                          </p:stCondLst>
                                        </p:cTn>
                                        <p:tgtEl>
                                          <p:spTgt spid="51247"/>
                                        </p:tgtEl>
                                        <p:attrNameLst>
                                          <p:attrName>style.visibility</p:attrName>
                                        </p:attrNameLst>
                                      </p:cBhvr>
                                      <p:to>
                                        <p:strVal val="hidden"/>
                                      </p:to>
                                    </p:set>
                                  </p:childTnLst>
                                </p:cTn>
                              </p:par>
                            </p:childTnLst>
                          </p:cTn>
                        </p:par>
                      </p:childTnLst>
                    </p:cTn>
                  </p:par>
                  <p:par>
                    <p:cTn id="99" fill="hold" nodeType="clickPar">
                      <p:stCondLst>
                        <p:cond delay="indefinite"/>
                      </p:stCondLst>
                      <p:childTnLst>
                        <p:par>
                          <p:cTn id="100" fill="hold" nodeType="withGroup">
                            <p:stCondLst>
                              <p:cond delay="0"/>
                            </p:stCondLst>
                            <p:childTnLst>
                              <p:par>
                                <p:cTn id="101" presetID="21" presetClass="exit" presetSubtype="4" fill="hold" grpId="1" nodeType="clickEffect">
                                  <p:stCondLst>
                                    <p:cond delay="0"/>
                                  </p:stCondLst>
                                  <p:childTnLst>
                                    <p:animEffect transition="out" filter="wheel(4)">
                                      <p:cBhvr>
                                        <p:cTn id="102" dur="500"/>
                                        <p:tgtEl>
                                          <p:spTgt spid="51245"/>
                                        </p:tgtEl>
                                      </p:cBhvr>
                                    </p:animEffect>
                                    <p:set>
                                      <p:cBhvr>
                                        <p:cTn id="103" dur="1" fill="hold">
                                          <p:stCondLst>
                                            <p:cond delay="499"/>
                                          </p:stCondLst>
                                        </p:cTn>
                                        <p:tgtEl>
                                          <p:spTgt spid="51245"/>
                                        </p:tgtEl>
                                        <p:attrNameLst>
                                          <p:attrName>style.visibility</p:attrName>
                                        </p:attrNameLst>
                                      </p:cBhvr>
                                      <p:to>
                                        <p:strVal val="hidden"/>
                                      </p:to>
                                    </p:se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37" presetClass="entr" presetSubtype="0" fill="hold" nodeType="clickEffect">
                                  <p:stCondLst>
                                    <p:cond delay="0"/>
                                  </p:stCondLst>
                                  <p:childTnLst>
                                    <p:set>
                                      <p:cBhvr>
                                        <p:cTn id="107" dur="1" fill="hold">
                                          <p:stCondLst>
                                            <p:cond delay="0"/>
                                          </p:stCondLst>
                                        </p:cTn>
                                        <p:tgtEl>
                                          <p:spTgt spid="51238"/>
                                        </p:tgtEl>
                                        <p:attrNameLst>
                                          <p:attrName>style.visibility</p:attrName>
                                        </p:attrNameLst>
                                      </p:cBhvr>
                                      <p:to>
                                        <p:strVal val="visible"/>
                                      </p:to>
                                    </p:set>
                                    <p:animEffect transition="in" filter="fade">
                                      <p:cBhvr>
                                        <p:cTn id="108" dur="1000"/>
                                        <p:tgtEl>
                                          <p:spTgt spid="51238"/>
                                        </p:tgtEl>
                                      </p:cBhvr>
                                    </p:animEffect>
                                    <p:anim calcmode="lin" valueType="num">
                                      <p:cBhvr>
                                        <p:cTn id="109" dur="1000" fill="hold"/>
                                        <p:tgtEl>
                                          <p:spTgt spid="51238"/>
                                        </p:tgtEl>
                                        <p:attrNameLst>
                                          <p:attrName>ppt_x</p:attrName>
                                        </p:attrNameLst>
                                      </p:cBhvr>
                                      <p:tavLst>
                                        <p:tav tm="0">
                                          <p:val>
                                            <p:strVal val="#ppt_x"/>
                                          </p:val>
                                        </p:tav>
                                        <p:tav tm="100000">
                                          <p:val>
                                            <p:strVal val="#ppt_x"/>
                                          </p:val>
                                        </p:tav>
                                      </p:tavLst>
                                    </p:anim>
                                    <p:anim calcmode="lin" valueType="num">
                                      <p:cBhvr>
                                        <p:cTn id="110" dur="900" decel="100000" fill="hold"/>
                                        <p:tgtEl>
                                          <p:spTgt spid="51238"/>
                                        </p:tgtEl>
                                        <p:attrNameLst>
                                          <p:attrName>ppt_y</p:attrName>
                                        </p:attrNameLst>
                                      </p:cBhvr>
                                      <p:tavLst>
                                        <p:tav tm="0">
                                          <p:val>
                                            <p:strVal val="#ppt_y+1"/>
                                          </p:val>
                                        </p:tav>
                                        <p:tav tm="100000">
                                          <p:val>
                                            <p:strVal val="#ppt_y-.03"/>
                                          </p:val>
                                        </p:tav>
                                      </p:tavLst>
                                    </p:anim>
                                    <p:anim calcmode="lin" valueType="num">
                                      <p:cBhvr>
                                        <p:cTn id="111" dur="100" accel="100000" fill="hold">
                                          <p:stCondLst>
                                            <p:cond delay="900"/>
                                          </p:stCondLst>
                                        </p:cTn>
                                        <p:tgtEl>
                                          <p:spTgt spid="51238"/>
                                        </p:tgtEl>
                                        <p:attrNameLst>
                                          <p:attrName>ppt_y</p:attrName>
                                        </p:attrNameLst>
                                      </p:cBhvr>
                                      <p:tavLst>
                                        <p:tav tm="0">
                                          <p:val>
                                            <p:strVal val="#ppt_y-.03"/>
                                          </p:val>
                                        </p:tav>
                                        <p:tav tm="100000">
                                          <p:val>
                                            <p:strVal val="#ppt_y"/>
                                          </p:val>
                                        </p:tav>
                                      </p:tavLst>
                                    </p:anim>
                                  </p:childTnLst>
                                </p:cTn>
                              </p:par>
                            </p:childTnLst>
                          </p:cTn>
                        </p:par>
                        <p:par>
                          <p:cTn id="112" fill="hold" nodeType="afterGroup">
                            <p:stCondLst>
                              <p:cond delay="1000"/>
                            </p:stCondLst>
                            <p:childTnLst>
                              <p:par>
                                <p:cTn id="113" presetID="17" presetClass="exit" presetSubtype="10" fill="hold" nodeType="afterEffect">
                                  <p:stCondLst>
                                    <p:cond delay="0"/>
                                  </p:stCondLst>
                                  <p:childTnLst>
                                    <p:anim calcmode="lin" valueType="num">
                                      <p:cBhvr>
                                        <p:cTn id="114" dur="500"/>
                                        <p:tgtEl>
                                          <p:spTgt spid="51239"/>
                                        </p:tgtEl>
                                        <p:attrNameLst>
                                          <p:attrName>ppt_w</p:attrName>
                                        </p:attrNameLst>
                                      </p:cBhvr>
                                      <p:tavLst>
                                        <p:tav tm="0">
                                          <p:val>
                                            <p:strVal val="ppt_w"/>
                                          </p:val>
                                        </p:tav>
                                        <p:tav tm="100000">
                                          <p:val>
                                            <p:fltVal val="0"/>
                                          </p:val>
                                        </p:tav>
                                      </p:tavLst>
                                    </p:anim>
                                    <p:anim calcmode="lin" valueType="num">
                                      <p:cBhvr>
                                        <p:cTn id="115" dur="500"/>
                                        <p:tgtEl>
                                          <p:spTgt spid="51239"/>
                                        </p:tgtEl>
                                        <p:attrNameLst>
                                          <p:attrName>ppt_h</p:attrName>
                                        </p:attrNameLst>
                                      </p:cBhvr>
                                      <p:tavLst>
                                        <p:tav tm="0">
                                          <p:val>
                                            <p:strVal val="ppt_h"/>
                                          </p:val>
                                        </p:tav>
                                        <p:tav tm="100000">
                                          <p:val>
                                            <p:strVal val="ppt_h"/>
                                          </p:val>
                                        </p:tav>
                                      </p:tavLst>
                                    </p:anim>
                                    <p:set>
                                      <p:cBhvr>
                                        <p:cTn id="116" dur="1" fill="hold">
                                          <p:stCondLst>
                                            <p:cond delay="499"/>
                                          </p:stCondLst>
                                        </p:cTn>
                                        <p:tgtEl>
                                          <p:spTgt spid="51239"/>
                                        </p:tgtEl>
                                        <p:attrNameLst>
                                          <p:attrName>style.visibility</p:attrName>
                                        </p:attrNameLst>
                                      </p:cBhvr>
                                      <p:to>
                                        <p:strVal val="hidden"/>
                                      </p:to>
                                    </p:se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21" presetClass="entr" presetSubtype="4" fill="hold" grpId="0" nodeType="clickEffect">
                                  <p:stCondLst>
                                    <p:cond delay="0"/>
                                  </p:stCondLst>
                                  <p:childTnLst>
                                    <p:set>
                                      <p:cBhvr>
                                        <p:cTn id="120" dur="1" fill="hold">
                                          <p:stCondLst>
                                            <p:cond delay="0"/>
                                          </p:stCondLst>
                                        </p:cTn>
                                        <p:tgtEl>
                                          <p:spTgt spid="51213"/>
                                        </p:tgtEl>
                                        <p:attrNameLst>
                                          <p:attrName>style.visibility</p:attrName>
                                        </p:attrNameLst>
                                      </p:cBhvr>
                                      <p:to>
                                        <p:strVal val="visible"/>
                                      </p:to>
                                    </p:set>
                                    <p:animEffect transition="in" filter="wheel(4)">
                                      <p:cBhvr>
                                        <p:cTn id="121" dur="1000"/>
                                        <p:tgtEl>
                                          <p:spTgt spid="51213"/>
                                        </p:tgtEl>
                                      </p:cBhvr>
                                    </p:animEffec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21" presetClass="entr" presetSubtype="4" fill="hold" grpId="0" nodeType="clickEffect">
                                  <p:stCondLst>
                                    <p:cond delay="0"/>
                                  </p:stCondLst>
                                  <p:childTnLst>
                                    <p:set>
                                      <p:cBhvr>
                                        <p:cTn id="125" dur="1" fill="hold">
                                          <p:stCondLst>
                                            <p:cond delay="0"/>
                                          </p:stCondLst>
                                        </p:cTn>
                                        <p:tgtEl>
                                          <p:spTgt spid="51248"/>
                                        </p:tgtEl>
                                        <p:attrNameLst>
                                          <p:attrName>style.visibility</p:attrName>
                                        </p:attrNameLst>
                                      </p:cBhvr>
                                      <p:to>
                                        <p:strVal val="visible"/>
                                      </p:to>
                                    </p:set>
                                    <p:animEffect transition="in" filter="wheel(4)">
                                      <p:cBhvr>
                                        <p:cTn id="126" dur="1000"/>
                                        <p:tgtEl>
                                          <p:spTgt spid="51248"/>
                                        </p:tgtEl>
                                      </p:cBhvr>
                                    </p:animEffec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21" presetClass="exit" presetSubtype="4" fill="hold" grpId="1" nodeType="clickEffect">
                                  <p:stCondLst>
                                    <p:cond delay="0"/>
                                  </p:stCondLst>
                                  <p:childTnLst>
                                    <p:animEffect transition="out" filter="wheel(4)">
                                      <p:cBhvr>
                                        <p:cTn id="130" dur="500"/>
                                        <p:tgtEl>
                                          <p:spTgt spid="51248"/>
                                        </p:tgtEl>
                                      </p:cBhvr>
                                    </p:animEffect>
                                    <p:set>
                                      <p:cBhvr>
                                        <p:cTn id="131" dur="1" fill="hold">
                                          <p:stCondLst>
                                            <p:cond delay="499"/>
                                          </p:stCondLst>
                                        </p:cTn>
                                        <p:tgtEl>
                                          <p:spTgt spid="51248"/>
                                        </p:tgtEl>
                                        <p:attrNameLst>
                                          <p:attrName>style.visibility</p:attrName>
                                        </p:attrNameLst>
                                      </p:cBhvr>
                                      <p:to>
                                        <p:strVal val="hidden"/>
                                      </p:to>
                                    </p:set>
                                  </p:childTnLst>
                                </p:cTn>
                              </p:par>
                            </p:childTnLst>
                          </p:cTn>
                        </p:par>
                      </p:childTnLst>
                    </p:cTn>
                  </p:par>
                  <p:par>
                    <p:cTn id="132" fill="hold" nodeType="clickPar">
                      <p:stCondLst>
                        <p:cond delay="indefinite"/>
                      </p:stCondLst>
                      <p:childTnLst>
                        <p:par>
                          <p:cTn id="133" fill="hold" nodeType="withGroup">
                            <p:stCondLst>
                              <p:cond delay="0"/>
                            </p:stCondLst>
                            <p:childTnLst>
                              <p:par>
                                <p:cTn id="134" presetID="21" presetClass="exit" presetSubtype="4" fill="hold" grpId="1" nodeType="clickEffect">
                                  <p:stCondLst>
                                    <p:cond delay="0"/>
                                  </p:stCondLst>
                                  <p:childTnLst>
                                    <p:animEffect transition="out" filter="wheel(4)">
                                      <p:cBhvr>
                                        <p:cTn id="135" dur="500"/>
                                        <p:tgtEl>
                                          <p:spTgt spid="51213"/>
                                        </p:tgtEl>
                                      </p:cBhvr>
                                    </p:animEffect>
                                    <p:set>
                                      <p:cBhvr>
                                        <p:cTn id="136" dur="1" fill="hold">
                                          <p:stCondLst>
                                            <p:cond delay="499"/>
                                          </p:stCondLst>
                                        </p:cTn>
                                        <p:tgtEl>
                                          <p:spTgt spid="51213"/>
                                        </p:tgtEl>
                                        <p:attrNameLst>
                                          <p:attrName>style.visibility</p:attrName>
                                        </p:attrNameLst>
                                      </p:cBhvr>
                                      <p:to>
                                        <p:strVal val="hidden"/>
                                      </p:to>
                                    </p:set>
                                  </p:childTnLst>
                                </p:cTn>
                              </p:par>
                            </p:childTnLst>
                          </p:cTn>
                        </p:par>
                      </p:childTnLst>
                    </p:cTn>
                  </p:par>
                  <p:par>
                    <p:cTn id="137" fill="hold" nodeType="clickPar">
                      <p:stCondLst>
                        <p:cond delay="indefinite"/>
                      </p:stCondLst>
                      <p:childTnLst>
                        <p:par>
                          <p:cTn id="138" fill="hold" nodeType="withGroup">
                            <p:stCondLst>
                              <p:cond delay="0"/>
                            </p:stCondLst>
                            <p:childTnLst>
                              <p:par>
                                <p:cTn id="139" presetID="21" presetClass="entr" presetSubtype="4" fill="hold" grpId="0" nodeType="clickEffect">
                                  <p:stCondLst>
                                    <p:cond delay="0"/>
                                  </p:stCondLst>
                                  <p:childTnLst>
                                    <p:set>
                                      <p:cBhvr>
                                        <p:cTn id="140" dur="1" fill="hold">
                                          <p:stCondLst>
                                            <p:cond delay="0"/>
                                          </p:stCondLst>
                                        </p:cTn>
                                        <p:tgtEl>
                                          <p:spTgt spid="51211"/>
                                        </p:tgtEl>
                                        <p:attrNameLst>
                                          <p:attrName>style.visibility</p:attrName>
                                        </p:attrNameLst>
                                      </p:cBhvr>
                                      <p:to>
                                        <p:strVal val="visible"/>
                                      </p:to>
                                    </p:set>
                                    <p:animEffect transition="in" filter="wheel(4)">
                                      <p:cBhvr>
                                        <p:cTn id="141" dur="1000"/>
                                        <p:tgtEl>
                                          <p:spTgt spid="51211"/>
                                        </p:tgtEl>
                                      </p:cBhvr>
                                    </p:animEffect>
                                  </p:childTnLst>
                                </p:cTn>
                              </p:par>
                            </p:childTnLst>
                          </p:cTn>
                        </p:par>
                      </p:childTnLst>
                    </p:cTn>
                  </p:par>
                  <p:par>
                    <p:cTn id="142" fill="hold" nodeType="clickPar">
                      <p:stCondLst>
                        <p:cond delay="indefinite"/>
                      </p:stCondLst>
                      <p:childTnLst>
                        <p:par>
                          <p:cTn id="143" fill="hold" nodeType="withGroup">
                            <p:stCondLst>
                              <p:cond delay="0"/>
                            </p:stCondLst>
                            <p:childTnLst>
                              <p:par>
                                <p:cTn id="144" presetID="21" presetClass="entr" presetSubtype="4" fill="hold" grpId="0" nodeType="clickEffect">
                                  <p:stCondLst>
                                    <p:cond delay="0"/>
                                  </p:stCondLst>
                                  <p:childTnLst>
                                    <p:set>
                                      <p:cBhvr>
                                        <p:cTn id="145" dur="1" fill="hold">
                                          <p:stCondLst>
                                            <p:cond delay="0"/>
                                          </p:stCondLst>
                                        </p:cTn>
                                        <p:tgtEl>
                                          <p:spTgt spid="51210"/>
                                        </p:tgtEl>
                                        <p:attrNameLst>
                                          <p:attrName>style.visibility</p:attrName>
                                        </p:attrNameLst>
                                      </p:cBhvr>
                                      <p:to>
                                        <p:strVal val="visible"/>
                                      </p:to>
                                    </p:set>
                                    <p:animEffect transition="in" filter="wheel(4)">
                                      <p:cBhvr>
                                        <p:cTn id="146" dur="1000"/>
                                        <p:tgtEl>
                                          <p:spTgt spid="51210"/>
                                        </p:tgtEl>
                                      </p:cBhvr>
                                    </p:animEffect>
                                  </p:childTnLst>
                                </p:cTn>
                              </p:par>
                            </p:childTnLst>
                          </p:cTn>
                        </p:par>
                      </p:childTnLst>
                    </p:cTn>
                  </p:par>
                  <p:par>
                    <p:cTn id="147" fill="hold" nodeType="clickPar">
                      <p:stCondLst>
                        <p:cond delay="indefinite"/>
                      </p:stCondLst>
                      <p:childTnLst>
                        <p:par>
                          <p:cTn id="148" fill="hold" nodeType="withGroup">
                            <p:stCondLst>
                              <p:cond delay="0"/>
                            </p:stCondLst>
                            <p:childTnLst>
                              <p:par>
                                <p:cTn id="149" presetID="21" presetClass="exit" presetSubtype="4" fill="hold" grpId="1" nodeType="clickEffect">
                                  <p:stCondLst>
                                    <p:cond delay="0"/>
                                  </p:stCondLst>
                                  <p:childTnLst>
                                    <p:animEffect transition="out" filter="wheel(4)">
                                      <p:cBhvr>
                                        <p:cTn id="150" dur="500"/>
                                        <p:tgtEl>
                                          <p:spTgt spid="51210"/>
                                        </p:tgtEl>
                                      </p:cBhvr>
                                    </p:animEffect>
                                    <p:set>
                                      <p:cBhvr>
                                        <p:cTn id="151" dur="1" fill="hold">
                                          <p:stCondLst>
                                            <p:cond delay="499"/>
                                          </p:stCondLst>
                                        </p:cTn>
                                        <p:tgtEl>
                                          <p:spTgt spid="51210"/>
                                        </p:tgtEl>
                                        <p:attrNameLst>
                                          <p:attrName>style.visibility</p:attrName>
                                        </p:attrNameLst>
                                      </p:cBhvr>
                                      <p:to>
                                        <p:strVal val="hidden"/>
                                      </p:to>
                                    </p:set>
                                  </p:childTnLst>
                                </p:cTn>
                              </p:par>
                            </p:childTnLst>
                          </p:cTn>
                        </p:par>
                      </p:childTnLst>
                    </p:cTn>
                  </p:par>
                  <p:par>
                    <p:cTn id="152" fill="hold" nodeType="clickPar">
                      <p:stCondLst>
                        <p:cond delay="indefinite"/>
                      </p:stCondLst>
                      <p:childTnLst>
                        <p:par>
                          <p:cTn id="153" fill="hold" nodeType="withGroup">
                            <p:stCondLst>
                              <p:cond delay="0"/>
                            </p:stCondLst>
                            <p:childTnLst>
                              <p:par>
                                <p:cTn id="154" presetID="21" presetClass="exit" presetSubtype="4" fill="hold" grpId="1" nodeType="clickEffect">
                                  <p:stCondLst>
                                    <p:cond delay="0"/>
                                  </p:stCondLst>
                                  <p:childTnLst>
                                    <p:animEffect transition="out" filter="wheel(4)">
                                      <p:cBhvr>
                                        <p:cTn id="155" dur="500"/>
                                        <p:tgtEl>
                                          <p:spTgt spid="51211"/>
                                        </p:tgtEl>
                                      </p:cBhvr>
                                    </p:animEffect>
                                    <p:set>
                                      <p:cBhvr>
                                        <p:cTn id="156" dur="1" fill="hold">
                                          <p:stCondLst>
                                            <p:cond delay="499"/>
                                          </p:stCondLst>
                                        </p:cTn>
                                        <p:tgtEl>
                                          <p:spTgt spid="51211"/>
                                        </p:tgtEl>
                                        <p:attrNameLst>
                                          <p:attrName>style.visibility</p:attrName>
                                        </p:attrNameLst>
                                      </p:cBhvr>
                                      <p:to>
                                        <p:strVal val="hidden"/>
                                      </p:to>
                                    </p:set>
                                  </p:childTnLst>
                                </p:cTn>
                              </p:par>
                            </p:childTnLst>
                          </p:cTn>
                        </p:par>
                      </p:childTnLst>
                    </p:cTn>
                  </p:par>
                  <p:par>
                    <p:cTn id="157" fill="hold" nodeType="clickPar">
                      <p:stCondLst>
                        <p:cond delay="indefinite"/>
                      </p:stCondLst>
                      <p:childTnLst>
                        <p:par>
                          <p:cTn id="158" fill="hold" nodeType="withGroup">
                            <p:stCondLst>
                              <p:cond delay="0"/>
                            </p:stCondLst>
                            <p:childTnLst>
                              <p:par>
                                <p:cTn id="159" presetID="21" presetClass="entr" presetSubtype="4" fill="hold" grpId="0" nodeType="clickEffect">
                                  <p:stCondLst>
                                    <p:cond delay="0"/>
                                  </p:stCondLst>
                                  <p:childTnLst>
                                    <p:set>
                                      <p:cBhvr>
                                        <p:cTn id="160" dur="1" fill="hold">
                                          <p:stCondLst>
                                            <p:cond delay="0"/>
                                          </p:stCondLst>
                                        </p:cTn>
                                        <p:tgtEl>
                                          <p:spTgt spid="51212"/>
                                        </p:tgtEl>
                                        <p:attrNameLst>
                                          <p:attrName>style.visibility</p:attrName>
                                        </p:attrNameLst>
                                      </p:cBhvr>
                                      <p:to>
                                        <p:strVal val="visible"/>
                                      </p:to>
                                    </p:set>
                                    <p:animEffect transition="in" filter="wheel(4)">
                                      <p:cBhvr>
                                        <p:cTn id="161" dur="1000"/>
                                        <p:tgtEl>
                                          <p:spTgt spid="51212"/>
                                        </p:tgtEl>
                                      </p:cBhvr>
                                    </p:animEffect>
                                  </p:childTnLst>
                                </p:cTn>
                              </p:par>
                            </p:childTnLst>
                          </p:cTn>
                        </p:par>
                      </p:childTnLst>
                    </p:cTn>
                  </p:par>
                  <p:par>
                    <p:cTn id="162" fill="hold" nodeType="clickPar">
                      <p:stCondLst>
                        <p:cond delay="indefinite"/>
                      </p:stCondLst>
                      <p:childTnLst>
                        <p:par>
                          <p:cTn id="163" fill="hold" nodeType="withGroup">
                            <p:stCondLst>
                              <p:cond delay="0"/>
                            </p:stCondLst>
                            <p:childTnLst>
                              <p:par>
                                <p:cTn id="164" presetID="21" presetClass="entr" presetSubtype="4" fill="hold" grpId="0" nodeType="clickEffect">
                                  <p:stCondLst>
                                    <p:cond delay="0"/>
                                  </p:stCondLst>
                                  <p:childTnLst>
                                    <p:set>
                                      <p:cBhvr>
                                        <p:cTn id="165" dur="1" fill="hold">
                                          <p:stCondLst>
                                            <p:cond delay="0"/>
                                          </p:stCondLst>
                                        </p:cTn>
                                        <p:tgtEl>
                                          <p:spTgt spid="51209"/>
                                        </p:tgtEl>
                                        <p:attrNameLst>
                                          <p:attrName>style.visibility</p:attrName>
                                        </p:attrNameLst>
                                      </p:cBhvr>
                                      <p:to>
                                        <p:strVal val="visible"/>
                                      </p:to>
                                    </p:set>
                                    <p:animEffect transition="in" filter="wheel(4)">
                                      <p:cBhvr>
                                        <p:cTn id="166" dur="1000"/>
                                        <p:tgtEl>
                                          <p:spTgt spid="51209"/>
                                        </p:tgtEl>
                                      </p:cBhvr>
                                    </p:animEffect>
                                  </p:childTnLst>
                                </p:cTn>
                              </p:par>
                            </p:childTnLst>
                          </p:cTn>
                        </p:par>
                      </p:childTnLst>
                    </p:cTn>
                  </p:par>
                  <p:par>
                    <p:cTn id="167" fill="hold" nodeType="clickPar">
                      <p:stCondLst>
                        <p:cond delay="indefinite"/>
                      </p:stCondLst>
                      <p:childTnLst>
                        <p:par>
                          <p:cTn id="168" fill="hold" nodeType="withGroup">
                            <p:stCondLst>
                              <p:cond delay="0"/>
                            </p:stCondLst>
                            <p:childTnLst>
                              <p:par>
                                <p:cTn id="169" presetID="21" presetClass="exit" presetSubtype="4" fill="hold" grpId="1" nodeType="clickEffect">
                                  <p:stCondLst>
                                    <p:cond delay="0"/>
                                  </p:stCondLst>
                                  <p:childTnLst>
                                    <p:animEffect transition="out" filter="wheel(4)">
                                      <p:cBhvr>
                                        <p:cTn id="170" dur="500"/>
                                        <p:tgtEl>
                                          <p:spTgt spid="51209"/>
                                        </p:tgtEl>
                                      </p:cBhvr>
                                    </p:animEffect>
                                    <p:set>
                                      <p:cBhvr>
                                        <p:cTn id="171" dur="1" fill="hold">
                                          <p:stCondLst>
                                            <p:cond delay="499"/>
                                          </p:stCondLst>
                                        </p:cTn>
                                        <p:tgtEl>
                                          <p:spTgt spid="51209"/>
                                        </p:tgtEl>
                                        <p:attrNameLst>
                                          <p:attrName>style.visibility</p:attrName>
                                        </p:attrNameLst>
                                      </p:cBhvr>
                                      <p:to>
                                        <p:strVal val="hidden"/>
                                      </p:to>
                                    </p:set>
                                  </p:childTnLst>
                                </p:cTn>
                              </p:par>
                            </p:childTnLst>
                          </p:cTn>
                        </p:par>
                      </p:childTnLst>
                    </p:cTn>
                  </p:par>
                  <p:par>
                    <p:cTn id="172" fill="hold" nodeType="clickPar">
                      <p:stCondLst>
                        <p:cond delay="indefinite"/>
                      </p:stCondLst>
                      <p:childTnLst>
                        <p:par>
                          <p:cTn id="173" fill="hold" nodeType="withGroup">
                            <p:stCondLst>
                              <p:cond delay="0"/>
                            </p:stCondLst>
                            <p:childTnLst>
                              <p:par>
                                <p:cTn id="174" presetID="21" presetClass="exit" presetSubtype="4" fill="hold" grpId="1" nodeType="clickEffect">
                                  <p:stCondLst>
                                    <p:cond delay="0"/>
                                  </p:stCondLst>
                                  <p:childTnLst>
                                    <p:animEffect transition="out" filter="wheel(4)">
                                      <p:cBhvr>
                                        <p:cTn id="175" dur="500"/>
                                        <p:tgtEl>
                                          <p:spTgt spid="51212"/>
                                        </p:tgtEl>
                                      </p:cBhvr>
                                    </p:animEffect>
                                    <p:set>
                                      <p:cBhvr>
                                        <p:cTn id="176" dur="1" fill="hold">
                                          <p:stCondLst>
                                            <p:cond delay="499"/>
                                          </p:stCondLst>
                                        </p:cTn>
                                        <p:tgtEl>
                                          <p:spTgt spid="51212"/>
                                        </p:tgtEl>
                                        <p:attrNameLst>
                                          <p:attrName>style.visibility</p:attrName>
                                        </p:attrNameLst>
                                      </p:cBhvr>
                                      <p:to>
                                        <p:strVal val="hidden"/>
                                      </p:to>
                                    </p:set>
                                  </p:childTnLst>
                                </p:cTn>
                              </p:par>
                            </p:childTnLst>
                          </p:cTn>
                        </p:par>
                      </p:childTnLst>
                    </p:cTn>
                  </p:par>
                  <p:par>
                    <p:cTn id="177" fill="hold" nodeType="clickPar">
                      <p:stCondLst>
                        <p:cond delay="indefinite"/>
                      </p:stCondLst>
                      <p:childTnLst>
                        <p:par>
                          <p:cTn id="178" fill="hold" nodeType="withGroup">
                            <p:stCondLst>
                              <p:cond delay="0"/>
                            </p:stCondLst>
                            <p:childTnLst>
                              <p:par>
                                <p:cTn id="179" presetID="21" presetClass="entr" presetSubtype="4" fill="hold" grpId="0" nodeType="clickEffect">
                                  <p:stCondLst>
                                    <p:cond delay="0"/>
                                  </p:stCondLst>
                                  <p:childTnLst>
                                    <p:set>
                                      <p:cBhvr>
                                        <p:cTn id="180" dur="1" fill="hold">
                                          <p:stCondLst>
                                            <p:cond delay="0"/>
                                          </p:stCondLst>
                                        </p:cTn>
                                        <p:tgtEl>
                                          <p:spTgt spid="51242"/>
                                        </p:tgtEl>
                                        <p:attrNameLst>
                                          <p:attrName>style.visibility</p:attrName>
                                        </p:attrNameLst>
                                      </p:cBhvr>
                                      <p:to>
                                        <p:strVal val="visible"/>
                                      </p:to>
                                    </p:set>
                                    <p:animEffect transition="in" filter="wheel(4)">
                                      <p:cBhvr>
                                        <p:cTn id="181" dur="1000"/>
                                        <p:tgtEl>
                                          <p:spTgt spid="51242"/>
                                        </p:tgtEl>
                                      </p:cBhvr>
                                    </p:animEffect>
                                  </p:childTnLst>
                                </p:cTn>
                              </p:par>
                            </p:childTnLst>
                          </p:cTn>
                        </p:par>
                      </p:childTnLst>
                    </p:cTn>
                  </p:par>
                  <p:par>
                    <p:cTn id="182" fill="hold" nodeType="clickPar">
                      <p:stCondLst>
                        <p:cond delay="indefinite"/>
                      </p:stCondLst>
                      <p:childTnLst>
                        <p:par>
                          <p:cTn id="183" fill="hold" nodeType="withGroup">
                            <p:stCondLst>
                              <p:cond delay="0"/>
                            </p:stCondLst>
                            <p:childTnLst>
                              <p:par>
                                <p:cTn id="184" presetID="21" presetClass="exit" presetSubtype="4" fill="hold" grpId="1" nodeType="clickEffect">
                                  <p:stCondLst>
                                    <p:cond delay="0"/>
                                  </p:stCondLst>
                                  <p:childTnLst>
                                    <p:animEffect transition="out" filter="wheel(4)">
                                      <p:cBhvr>
                                        <p:cTn id="185" dur="500"/>
                                        <p:tgtEl>
                                          <p:spTgt spid="51242"/>
                                        </p:tgtEl>
                                      </p:cBhvr>
                                    </p:animEffect>
                                    <p:set>
                                      <p:cBhvr>
                                        <p:cTn id="186" dur="1" fill="hold">
                                          <p:stCondLst>
                                            <p:cond delay="499"/>
                                          </p:stCondLst>
                                        </p:cTn>
                                        <p:tgtEl>
                                          <p:spTgt spid="51242"/>
                                        </p:tgtEl>
                                        <p:attrNameLst>
                                          <p:attrName>style.visibility</p:attrName>
                                        </p:attrNameLst>
                                      </p:cBhvr>
                                      <p:to>
                                        <p:strVal val="hidden"/>
                                      </p:to>
                                    </p:set>
                                  </p:childTnLst>
                                </p:cTn>
                              </p:par>
                            </p:childTnLst>
                          </p:cTn>
                        </p:par>
                      </p:childTnLst>
                    </p:cTn>
                  </p:par>
                  <p:par>
                    <p:cTn id="187" fill="hold" nodeType="clickPar">
                      <p:stCondLst>
                        <p:cond delay="indefinite"/>
                      </p:stCondLst>
                      <p:childTnLst>
                        <p:par>
                          <p:cTn id="188" fill="hold" nodeType="withGroup">
                            <p:stCondLst>
                              <p:cond delay="0"/>
                            </p:stCondLst>
                            <p:childTnLst>
                              <p:par>
                                <p:cTn id="189" presetID="6" presetClass="entr" presetSubtype="16" fill="hold" grpId="0" nodeType="clickEffect">
                                  <p:stCondLst>
                                    <p:cond delay="0"/>
                                  </p:stCondLst>
                                  <p:childTnLst>
                                    <p:set>
                                      <p:cBhvr>
                                        <p:cTn id="190" dur="1" fill="hold">
                                          <p:stCondLst>
                                            <p:cond delay="0"/>
                                          </p:stCondLst>
                                        </p:cTn>
                                        <p:tgtEl>
                                          <p:spTgt spid="51226"/>
                                        </p:tgtEl>
                                        <p:attrNameLst>
                                          <p:attrName>style.visibility</p:attrName>
                                        </p:attrNameLst>
                                      </p:cBhvr>
                                      <p:to>
                                        <p:strVal val="visible"/>
                                      </p:to>
                                    </p:set>
                                    <p:animEffect transition="in" filter="circle(in)">
                                      <p:cBhvr>
                                        <p:cTn id="191" dur="2000"/>
                                        <p:tgtEl>
                                          <p:spTgt spid="51226"/>
                                        </p:tgtEl>
                                      </p:cBhvr>
                                    </p:animEffect>
                                  </p:childTnLst>
                                </p:cTn>
                              </p:par>
                              <p:par>
                                <p:cTn id="192" presetID="6" presetClass="entr" presetSubtype="16" fill="hold" grpId="0" nodeType="withEffect">
                                  <p:stCondLst>
                                    <p:cond delay="0"/>
                                  </p:stCondLst>
                                  <p:childTnLst>
                                    <p:set>
                                      <p:cBhvr>
                                        <p:cTn id="193" dur="1" fill="hold">
                                          <p:stCondLst>
                                            <p:cond delay="0"/>
                                          </p:stCondLst>
                                        </p:cTn>
                                        <p:tgtEl>
                                          <p:spTgt spid="51227"/>
                                        </p:tgtEl>
                                        <p:attrNameLst>
                                          <p:attrName>style.visibility</p:attrName>
                                        </p:attrNameLst>
                                      </p:cBhvr>
                                      <p:to>
                                        <p:strVal val="visible"/>
                                      </p:to>
                                    </p:set>
                                    <p:animEffect transition="in" filter="circle(in)">
                                      <p:cBhvr>
                                        <p:cTn id="194" dur="2000"/>
                                        <p:tgtEl>
                                          <p:spTgt spid="51227"/>
                                        </p:tgtEl>
                                      </p:cBhvr>
                                    </p:animEffect>
                                  </p:childTnLst>
                                </p:cTn>
                              </p:par>
                            </p:childTnLst>
                          </p:cTn>
                        </p:par>
                      </p:childTnLst>
                    </p:cTn>
                  </p:par>
                  <p:par>
                    <p:cTn id="195" fill="hold" nodeType="clickPar">
                      <p:stCondLst>
                        <p:cond delay="indefinite"/>
                      </p:stCondLst>
                      <p:childTnLst>
                        <p:par>
                          <p:cTn id="196" fill="hold" nodeType="withGroup">
                            <p:stCondLst>
                              <p:cond delay="0"/>
                            </p:stCondLst>
                            <p:childTnLst>
                              <p:par>
                                <p:cTn id="197" presetID="22" presetClass="entr" presetSubtype="8" fill="hold" grpId="0" nodeType="clickEffect">
                                  <p:stCondLst>
                                    <p:cond delay="0"/>
                                  </p:stCondLst>
                                  <p:childTnLst>
                                    <p:set>
                                      <p:cBhvr>
                                        <p:cTn id="198" dur="1" fill="hold">
                                          <p:stCondLst>
                                            <p:cond delay="0"/>
                                          </p:stCondLst>
                                        </p:cTn>
                                        <p:tgtEl>
                                          <p:spTgt spid="51229"/>
                                        </p:tgtEl>
                                        <p:attrNameLst>
                                          <p:attrName>style.visibility</p:attrName>
                                        </p:attrNameLst>
                                      </p:cBhvr>
                                      <p:to>
                                        <p:strVal val="visible"/>
                                      </p:to>
                                    </p:set>
                                    <p:animEffect transition="in" filter="wipe(left)">
                                      <p:cBhvr>
                                        <p:cTn id="199" dur="500"/>
                                        <p:tgtEl>
                                          <p:spTgt spid="51229"/>
                                        </p:tgtEl>
                                      </p:cBhvr>
                                    </p:animEffect>
                                  </p:childTnLst>
                                </p:cTn>
                              </p:par>
                            </p:childTnLst>
                          </p:cTn>
                        </p:par>
                      </p:childTnLst>
                    </p:cTn>
                  </p:par>
                  <p:par>
                    <p:cTn id="200" fill="hold" nodeType="clickPar">
                      <p:stCondLst>
                        <p:cond delay="indefinite"/>
                      </p:stCondLst>
                      <p:childTnLst>
                        <p:par>
                          <p:cTn id="201" fill="hold" nodeType="withGroup">
                            <p:stCondLst>
                              <p:cond delay="0"/>
                            </p:stCondLst>
                            <p:childTnLst>
                              <p:par>
                                <p:cTn id="202" presetID="9" presetClass="entr" presetSubtype="0" fill="hold" grpId="0" nodeType="clickEffect">
                                  <p:stCondLst>
                                    <p:cond delay="0"/>
                                  </p:stCondLst>
                                  <p:childTnLst>
                                    <p:set>
                                      <p:cBhvr>
                                        <p:cTn id="203" dur="1" fill="hold">
                                          <p:stCondLst>
                                            <p:cond delay="0"/>
                                          </p:stCondLst>
                                        </p:cTn>
                                        <p:tgtEl>
                                          <p:spTgt spid="51230"/>
                                        </p:tgtEl>
                                        <p:attrNameLst>
                                          <p:attrName>style.visibility</p:attrName>
                                        </p:attrNameLst>
                                      </p:cBhvr>
                                      <p:to>
                                        <p:strVal val="visible"/>
                                      </p:to>
                                    </p:set>
                                    <p:animEffect transition="in" filter="dissolve">
                                      <p:cBhvr>
                                        <p:cTn id="204" dur="500"/>
                                        <p:tgtEl>
                                          <p:spTgt spid="51230"/>
                                        </p:tgtEl>
                                      </p:cBhvr>
                                    </p:animEffect>
                                  </p:childTnLst>
                                </p:cTn>
                              </p:par>
                            </p:childTnLst>
                          </p:cTn>
                        </p:par>
                      </p:childTnLst>
                    </p:cTn>
                  </p:par>
                  <p:par>
                    <p:cTn id="205" fill="hold" nodeType="clickPar">
                      <p:stCondLst>
                        <p:cond delay="indefinite"/>
                      </p:stCondLst>
                      <p:childTnLst>
                        <p:par>
                          <p:cTn id="206" fill="hold" nodeType="withGroup">
                            <p:stCondLst>
                              <p:cond delay="0"/>
                            </p:stCondLst>
                            <p:childTnLst>
                              <p:par>
                                <p:cTn id="207" presetID="22" presetClass="entr" presetSubtype="2" fill="hold" grpId="0" nodeType="clickEffect">
                                  <p:stCondLst>
                                    <p:cond delay="0"/>
                                  </p:stCondLst>
                                  <p:childTnLst>
                                    <p:set>
                                      <p:cBhvr>
                                        <p:cTn id="208" dur="1" fill="hold">
                                          <p:stCondLst>
                                            <p:cond delay="0"/>
                                          </p:stCondLst>
                                        </p:cTn>
                                        <p:tgtEl>
                                          <p:spTgt spid="51241"/>
                                        </p:tgtEl>
                                        <p:attrNameLst>
                                          <p:attrName>style.visibility</p:attrName>
                                        </p:attrNameLst>
                                      </p:cBhvr>
                                      <p:to>
                                        <p:strVal val="visible"/>
                                      </p:to>
                                    </p:set>
                                    <p:animEffect transition="in" filter="wipe(right)">
                                      <p:cBhvr>
                                        <p:cTn id="209" dur="500"/>
                                        <p:tgtEl>
                                          <p:spTgt spid="51241"/>
                                        </p:tgtEl>
                                      </p:cBhvr>
                                    </p:animEffect>
                                  </p:childTnLst>
                                </p:cTn>
                              </p:par>
                            </p:childTnLst>
                          </p:cTn>
                        </p:par>
                      </p:childTnLst>
                    </p:cTn>
                  </p:par>
                  <p:par>
                    <p:cTn id="210" fill="hold" nodeType="clickPar">
                      <p:stCondLst>
                        <p:cond delay="indefinite"/>
                      </p:stCondLst>
                      <p:childTnLst>
                        <p:par>
                          <p:cTn id="211" fill="hold" nodeType="withGroup">
                            <p:stCondLst>
                              <p:cond delay="0"/>
                            </p:stCondLst>
                            <p:childTnLst>
                              <p:par>
                                <p:cTn id="212" presetID="9" presetClass="entr" presetSubtype="0" fill="hold" grpId="0" nodeType="clickEffect">
                                  <p:stCondLst>
                                    <p:cond delay="0"/>
                                  </p:stCondLst>
                                  <p:childTnLst>
                                    <p:set>
                                      <p:cBhvr>
                                        <p:cTn id="213" dur="1" fill="hold">
                                          <p:stCondLst>
                                            <p:cond delay="0"/>
                                          </p:stCondLst>
                                        </p:cTn>
                                        <p:tgtEl>
                                          <p:spTgt spid="51237"/>
                                        </p:tgtEl>
                                        <p:attrNameLst>
                                          <p:attrName>style.visibility</p:attrName>
                                        </p:attrNameLst>
                                      </p:cBhvr>
                                      <p:to>
                                        <p:strVal val="visible"/>
                                      </p:to>
                                    </p:set>
                                    <p:animEffect transition="in" filter="dissolve">
                                      <p:cBhvr>
                                        <p:cTn id="214" dur="500"/>
                                        <p:tgtEl>
                                          <p:spTgt spid="51237"/>
                                        </p:tgtEl>
                                      </p:cBhvr>
                                    </p:animEffect>
                                  </p:childTnLst>
                                </p:cTn>
                              </p:par>
                            </p:childTnLst>
                          </p:cTn>
                        </p:par>
                      </p:childTnLst>
                    </p:cTn>
                  </p:par>
                  <p:par>
                    <p:cTn id="215" fill="hold" nodeType="clickPar">
                      <p:stCondLst>
                        <p:cond delay="indefinite"/>
                      </p:stCondLst>
                      <p:childTnLst>
                        <p:par>
                          <p:cTn id="216" fill="hold" nodeType="withGroup">
                            <p:stCondLst>
                              <p:cond delay="0"/>
                            </p:stCondLst>
                            <p:childTnLst>
                              <p:par>
                                <p:cTn id="217" presetID="4" presetClass="entr" presetSubtype="16" fill="hold" grpId="0" nodeType="clickEffect">
                                  <p:stCondLst>
                                    <p:cond delay="0"/>
                                  </p:stCondLst>
                                  <p:childTnLst>
                                    <p:set>
                                      <p:cBhvr>
                                        <p:cTn id="218" dur="1" fill="hold">
                                          <p:stCondLst>
                                            <p:cond delay="0"/>
                                          </p:stCondLst>
                                        </p:cTn>
                                        <p:tgtEl>
                                          <p:spTgt spid="51246"/>
                                        </p:tgtEl>
                                        <p:attrNameLst>
                                          <p:attrName>style.visibility</p:attrName>
                                        </p:attrNameLst>
                                      </p:cBhvr>
                                      <p:to>
                                        <p:strVal val="visible"/>
                                      </p:to>
                                    </p:set>
                                    <p:animEffect transition="in" filter="box(in)">
                                      <p:cBhvr>
                                        <p:cTn id="219" dur="500"/>
                                        <p:tgtEl>
                                          <p:spTgt spid="512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7" grpId="0"/>
      <p:bldP spid="51207" grpId="1"/>
      <p:bldP spid="51208" grpId="0"/>
      <p:bldP spid="51208" grpId="1"/>
      <p:bldP spid="51209" grpId="0"/>
      <p:bldP spid="51209" grpId="1"/>
      <p:bldP spid="51210" grpId="0"/>
      <p:bldP spid="51210" grpId="1"/>
      <p:bldP spid="51211" grpId="0" animBg="1"/>
      <p:bldP spid="51211" grpId="1" animBg="1"/>
      <p:bldP spid="51212" grpId="0" animBg="1"/>
      <p:bldP spid="51212" grpId="1" animBg="1"/>
      <p:bldP spid="51213" grpId="0" animBg="1"/>
      <p:bldP spid="51213" grpId="1" animBg="1"/>
      <p:bldP spid="51215" grpId="0" animBg="1"/>
      <p:bldP spid="51215" grpId="1" animBg="1"/>
      <p:bldP spid="51216" grpId="0" animBg="1"/>
      <p:bldP spid="51216" grpId="1" animBg="1"/>
      <p:bldP spid="51221" grpId="0" animBg="1"/>
      <p:bldP spid="51221" grpId="1" animBg="1"/>
      <p:bldP spid="51221" grpId="2" animBg="1"/>
      <p:bldP spid="51226" grpId="0" animBg="1"/>
      <p:bldP spid="51227" grpId="0" animBg="1"/>
      <p:bldP spid="51229" grpId="0" animBg="1"/>
      <p:bldP spid="51230" grpId="0"/>
      <p:bldP spid="51237" grpId="0"/>
      <p:bldP spid="51241" grpId="0" animBg="1"/>
      <p:bldP spid="51242" grpId="0" animBg="1"/>
      <p:bldP spid="51242" grpId="1" animBg="1"/>
      <p:bldP spid="51243" grpId="0" animBg="1"/>
      <p:bldP spid="51243" grpId="1" animBg="1"/>
      <p:bldP spid="51245" grpId="0" animBg="1"/>
      <p:bldP spid="51245" grpId="1" animBg="1"/>
      <p:bldP spid="51246" grpId="0" animBg="1"/>
      <p:bldP spid="51247" grpId="0"/>
      <p:bldP spid="51247" grpId="1"/>
      <p:bldP spid="51248" grpId="0"/>
      <p:bldP spid="51248"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ltLang="en-US">
                <a:latin typeface="Comic Sans MS" pitchFamily="66" charset="0"/>
              </a:rPr>
              <a:t>Phase Changes Simulation</a:t>
            </a:r>
          </a:p>
        </p:txBody>
      </p:sp>
      <p:sp>
        <p:nvSpPr>
          <p:cNvPr id="50179" name="Rectangle 3"/>
          <p:cNvSpPr>
            <a:spLocks noGrp="1" noChangeArrowheads="1"/>
          </p:cNvSpPr>
          <p:nvPr>
            <p:ph type="body" idx="1"/>
          </p:nvPr>
        </p:nvSpPr>
        <p:spPr/>
        <p:txBody>
          <a:bodyPr/>
          <a:lstStyle/>
          <a:p>
            <a:pPr algn="ctr"/>
            <a:r>
              <a:rPr lang="en-US" altLang="en-US" sz="4000">
                <a:latin typeface="Comic Sans MS" pitchFamily="66" charset="0"/>
                <a:hlinkClick r:id="rId2"/>
              </a:rPr>
              <a:t>PhET</a:t>
            </a:r>
            <a:endParaRPr lang="en-US" altLang="en-US" sz="4000">
              <a:latin typeface="Comic Sans MS" pitchFamily="66" charset="0"/>
            </a:endParaRPr>
          </a:p>
          <a:p>
            <a:pPr algn="ctr">
              <a:buFontTx/>
              <a:buNone/>
            </a:pPr>
            <a:endParaRPr lang="en-US" altLang="en-US" sz="2000">
              <a:latin typeface="Comic Sans MS" pitchFamily="66" charset="0"/>
            </a:endParaRPr>
          </a:p>
          <a:p>
            <a:pPr algn="ctr"/>
            <a:r>
              <a:rPr lang="en-US" altLang="en-US" sz="4000">
                <a:latin typeface="Comic Sans MS" pitchFamily="66" charset="0"/>
                <a:hlinkClick r:id="rId3"/>
              </a:rPr>
              <a:t>Harcourt School</a:t>
            </a:r>
            <a:endParaRPr lang="en-US" altLang="en-US" sz="4000">
              <a:latin typeface="Comic Sans MS" pitchFamily="66" charset="0"/>
            </a:endParaRPr>
          </a:p>
          <a:p>
            <a:pPr algn="ctr">
              <a:buFontTx/>
              <a:buNone/>
            </a:pPr>
            <a:endParaRPr lang="en-US" altLang="en-US" sz="2000">
              <a:latin typeface="Comic Sans MS" pitchFamily="66" charset="0"/>
            </a:endParaRPr>
          </a:p>
          <a:p>
            <a:pPr algn="ctr"/>
            <a:r>
              <a:rPr lang="en-US" altLang="en-US" sz="4000">
                <a:latin typeface="Comic Sans MS" pitchFamily="66" charset="0"/>
                <a:hlinkClick r:id="rId4"/>
              </a:rPr>
              <a:t>Pearson</a:t>
            </a:r>
            <a:endParaRPr lang="en-US" altLang="en-US" sz="4000">
              <a:latin typeface="Comic Sans MS" pitchFamily="66" charset="0"/>
            </a:endParaRPr>
          </a:p>
          <a:p>
            <a:pPr algn="ctr">
              <a:buFontTx/>
              <a:buNone/>
            </a:pPr>
            <a:endParaRPr lang="en-US" altLang="en-US" sz="4000">
              <a:latin typeface="Comic Sans MS" pitchFamily="66" charset="0"/>
            </a:endParaRPr>
          </a:p>
          <a:p>
            <a:pPr algn="ctr">
              <a:buFontTx/>
              <a:buNone/>
            </a:pPr>
            <a:r>
              <a:rPr lang="en-US" altLang="en-US" sz="2800" i="1">
                <a:latin typeface="Comic Sans MS" pitchFamily="66" charset="0"/>
              </a:rPr>
              <a:t>This is what happens when energy is added and/or taken away from matter </a:t>
            </a:r>
          </a:p>
        </p:txBody>
      </p:sp>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Notebook">
  <a:themeElements>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fontScheme name="Notebook">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2">
        <a:dk1>
          <a:srgbClr val="000000"/>
        </a:dk1>
        <a:lt1>
          <a:srgbClr val="FFFFFF"/>
        </a:lt1>
        <a:dk2>
          <a:srgbClr val="221304"/>
        </a:dk2>
        <a:lt2>
          <a:srgbClr val="CBBD83"/>
        </a:lt2>
        <a:accent1>
          <a:srgbClr val="A1BD69"/>
        </a:accent1>
        <a:accent2>
          <a:srgbClr val="3694B6"/>
        </a:accent2>
        <a:accent3>
          <a:srgbClr val="FFFFF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DDDDDD"/>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Designs\Notebook.pot</Template>
  <TotalTime>10314</TotalTime>
  <Words>1242</Words>
  <Application>Microsoft Office PowerPoint</Application>
  <PresentationFormat>On-screen Show (4:3)</PresentationFormat>
  <Paragraphs>286</Paragraphs>
  <Slides>26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Times New Roman</vt:lpstr>
      <vt:lpstr>Comic Sans MS</vt:lpstr>
      <vt:lpstr>Wingdings</vt:lpstr>
      <vt:lpstr>Arial Narrow</vt:lpstr>
      <vt:lpstr>Arial</vt:lpstr>
      <vt:lpstr>Notebook</vt:lpstr>
      <vt:lpstr>Matter</vt:lpstr>
      <vt:lpstr>Matter </vt:lpstr>
      <vt:lpstr>Physical Properties of Matter</vt:lpstr>
      <vt:lpstr>Chemical Properties of Matter</vt:lpstr>
      <vt:lpstr>Chemical or Physical Property?</vt:lpstr>
      <vt:lpstr>Comparing Physical and Chemical Properties</vt:lpstr>
      <vt:lpstr>Physical Change</vt:lpstr>
      <vt:lpstr>Changes in States (Physical Changes)</vt:lpstr>
      <vt:lpstr>Phase Changes Simulation</vt:lpstr>
      <vt:lpstr>Chemical Change</vt:lpstr>
      <vt:lpstr>Chemical or Physical Change?</vt:lpstr>
      <vt:lpstr>Mass vs. Weight</vt:lpstr>
      <vt:lpstr>5 Physical States of Matter</vt:lpstr>
      <vt:lpstr>Bose-Einstein Condensate</vt:lpstr>
      <vt:lpstr>Solid</vt:lpstr>
      <vt:lpstr>Liquid</vt:lpstr>
      <vt:lpstr>Gas</vt:lpstr>
      <vt:lpstr>Plasma</vt:lpstr>
      <vt:lpstr>Energy and the States of Matter</vt:lpstr>
      <vt:lpstr>States of Matter Continuum</vt:lpstr>
      <vt:lpstr>Density</vt:lpstr>
      <vt:lpstr>Layering Liquids</vt:lpstr>
      <vt:lpstr>Layering Liquids - Discussion</vt:lpstr>
      <vt:lpstr>Calculating Density</vt:lpstr>
      <vt:lpstr>Practice Problems</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 – “Particles”</dc:title>
  <dc:creator>John Jones</dc:creator>
  <cp:lastModifiedBy>David Edinger</cp:lastModifiedBy>
  <cp:revision>185</cp:revision>
  <cp:lastPrinted>1601-01-01T00:00:00Z</cp:lastPrinted>
  <dcterms:created xsi:type="dcterms:W3CDTF">2002-10-16T22:35:01Z</dcterms:created>
  <dcterms:modified xsi:type="dcterms:W3CDTF">2014-08-08T21:37:27Z</dcterms:modified>
</cp:coreProperties>
</file>