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6" r:id="rId2"/>
    <p:sldId id="265" r:id="rId3"/>
    <p:sldId id="271" r:id="rId4"/>
    <p:sldId id="277" r:id="rId5"/>
    <p:sldId id="272" r:id="rId6"/>
    <p:sldId id="257" r:id="rId7"/>
    <p:sldId id="286" r:id="rId8"/>
    <p:sldId id="262" r:id="rId9"/>
    <p:sldId id="263" r:id="rId10"/>
    <p:sldId id="264" r:id="rId11"/>
    <p:sldId id="284" r:id="rId12"/>
    <p:sldId id="287" r:id="rId13"/>
    <p:sldId id="276" r:id="rId14"/>
    <p:sldId id="268" r:id="rId15"/>
    <p:sldId id="275" r:id="rId16"/>
    <p:sldId id="288" r:id="rId17"/>
    <p:sldId id="289" r:id="rId18"/>
    <p:sldId id="290" r:id="rId19"/>
    <p:sldId id="269" r:id="rId20"/>
    <p:sldId id="266" r:id="rId21"/>
    <p:sldId id="296" r:id="rId22"/>
    <p:sldId id="297" r:id="rId23"/>
    <p:sldId id="295" r:id="rId24"/>
    <p:sldId id="294" r:id="rId25"/>
    <p:sldId id="267" r:id="rId26"/>
    <p:sldId id="270" r:id="rId27"/>
    <p:sldId id="285" r:id="rId28"/>
    <p:sldId id="278" r:id="rId29"/>
    <p:sldId id="291" r:id="rId30"/>
    <p:sldId id="299" r:id="rId31"/>
    <p:sldId id="300" r:id="rId32"/>
    <p:sldId id="298" r:id="rId33"/>
  </p:sldIdLst>
  <p:sldSz cx="9144000" cy="6858000" type="screen4x3"/>
  <p:notesSz cx="68580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52" autoAdjust="0"/>
    <p:restoredTop sz="90929"/>
  </p:normalViewPr>
  <p:slideViewPr>
    <p:cSldViewPr>
      <p:cViewPr>
        <p:scale>
          <a:sx n="72" d="100"/>
          <a:sy n="72" d="100"/>
        </p:scale>
        <p:origin x="-82" y="-41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2971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21775"/>
            <a:ext cx="2971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B9BDD7-DA2C-452C-B2E5-F993F2209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37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FC326-32EC-4411-9823-C473324E0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39717"/>
      </p:ext>
    </p:extLst>
  </p:cSld>
  <p:clrMapOvr>
    <a:masterClrMapping/>
  </p:clrMapOvr>
  <p:transition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9FB34-12DE-4A72-BF49-CB6F212DA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20895"/>
      </p:ext>
    </p:extLst>
  </p:cSld>
  <p:clrMapOvr>
    <a:masterClrMapping/>
  </p:clrMapOvr>
  <p:transition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71CBB-013D-4EED-AA99-7E3184E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9102"/>
      </p:ext>
    </p:extLst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9DCBD-9C23-4008-838D-D7A37C446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71749"/>
      </p:ext>
    </p:extLst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D8EA1-3B2A-4753-B4FF-7FED8DDCC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31940"/>
      </p:ext>
    </p:extLst>
  </p:cSld>
  <p:clrMapOvr>
    <a:masterClrMapping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EF043-461C-4E76-A04C-AB21E8FAB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59500"/>
      </p:ext>
    </p:extLst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FEC5C-D088-4812-B46B-E6BB0A963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29655"/>
      </p:ext>
    </p:extLst>
  </p:cSld>
  <p:clrMapOvr>
    <a:masterClrMapping/>
  </p:clrMapOvr>
  <p:transition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6F59B-7342-46D2-8566-973D3284F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09647"/>
      </p:ext>
    </p:extLst>
  </p:cSld>
  <p:clrMapOvr>
    <a:masterClrMapping/>
  </p:clrMapOvr>
  <p:transition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6444F-EE82-43D0-8909-D9B95A4DA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11278"/>
      </p:ext>
    </p:extLst>
  </p:cSld>
  <p:clrMapOvr>
    <a:masterClrMapping/>
  </p:clrMapOvr>
  <p:transition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FA0BD-5EE8-4116-90A1-632CC548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9793"/>
      </p:ext>
    </p:extLst>
  </p:cSld>
  <p:clrMapOvr>
    <a:masterClrMapping/>
  </p:clrMapOvr>
  <p:transition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A472F-0FD6-4700-8BF2-DE4C2F9B0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86175"/>
      </p:ext>
    </p:extLst>
  </p:cSld>
  <p:clrMapOvr>
    <a:masterClrMapping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20F348B-0BBF-4F7E-918C-1D883B805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7200" smtClean="0"/>
              <a:t>LAB SAFETY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8288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Safety is Your Responsibility</a:t>
            </a:r>
          </a:p>
        </p:txBody>
      </p:sp>
      <p:pic>
        <p:nvPicPr>
          <p:cNvPr id="2052" name="Picture 6" descr="j02332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3581400"/>
            <a:ext cx="29940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Fire Safety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An open flame may be ignited only when  no flammable solvents are in the vicinity. Check to make sure the area is clear.</a:t>
            </a:r>
          </a:p>
        </p:txBody>
      </p:sp>
      <p:pic>
        <p:nvPicPr>
          <p:cNvPr id="11268" name="Picture 5" descr="j03454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4343400"/>
            <a:ext cx="19923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latin typeface="Arial Rounded MT Bold" pitchFamily="34" charset="0"/>
              </a:rPr>
              <a:t>Fire Safety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 Rounded MT Bold" pitchFamily="34" charset="0"/>
              </a:rPr>
              <a:t>This is the most common type of lab fire.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 Rounded MT Bold" pitchFamily="34" charset="0"/>
              </a:rPr>
              <a:t>Never reach across an open flame.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 Rounded MT Bold" pitchFamily="34" charset="0"/>
              </a:rPr>
              <a:t>Keep paper away from open flames. </a:t>
            </a:r>
          </a:p>
        </p:txBody>
      </p:sp>
      <p:pic>
        <p:nvPicPr>
          <p:cNvPr id="12292" name="Picture 5" descr="j028413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724400"/>
            <a:ext cx="2957513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Heating Safety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Arial Rounded MT Bold" pitchFamily="34" charset="0"/>
              </a:rPr>
              <a:t>Use proper procedures when lighting Bunsen burners.</a:t>
            </a:r>
          </a:p>
          <a:p>
            <a:pPr eaLnBrk="1" hangingPunct="1"/>
            <a:r>
              <a:rPr lang="en-US" altLang="en-US" sz="4000" smtClean="0">
                <a:latin typeface="Arial Rounded MT Bold" pitchFamily="34" charset="0"/>
              </a:rPr>
              <a:t>Do </a:t>
            </a:r>
            <a:r>
              <a:rPr lang="en-US" altLang="en-US" sz="4000" smtClean="0">
                <a:solidFill>
                  <a:srgbClr val="00FF00"/>
                </a:solidFill>
                <a:latin typeface="Arial Rounded MT Bold" pitchFamily="34" charset="0"/>
              </a:rPr>
              <a:t>not</a:t>
            </a:r>
            <a:r>
              <a:rPr lang="en-US" altLang="en-US" sz="4000" smtClean="0">
                <a:latin typeface="Arial Rounded MT Bold" pitchFamily="34" charset="0"/>
              </a:rPr>
              <a:t> ever leave a flame unattended.</a:t>
            </a:r>
          </a:p>
          <a:p>
            <a:pPr eaLnBrk="1" hangingPunct="1"/>
            <a:r>
              <a:rPr lang="en-US" altLang="en-US" sz="4000" smtClean="0">
                <a:latin typeface="Arial Rounded MT Bold" pitchFamily="34" charset="0"/>
              </a:rPr>
              <a:t>Turn off gas valves when not in use.</a:t>
            </a:r>
          </a:p>
        </p:txBody>
      </p:sp>
      <p:pic>
        <p:nvPicPr>
          <p:cNvPr id="13316" name="Picture 4" descr="j03052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00600"/>
            <a:ext cx="1573213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Heating Safety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Always remember,</a:t>
            </a:r>
            <a:r>
              <a:rPr lang="en-US" altLang="en-US" sz="4400" b="1" smtClean="0">
                <a:latin typeface="Arial Rounded MT Bold" pitchFamily="34" charset="0"/>
                <a:cs typeface="Times New Roman" pitchFamily="18" charset="0"/>
              </a:rPr>
              <a:t>hot</a:t>
            </a:r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 glassware looks exactly the same as </a:t>
            </a:r>
            <a:r>
              <a:rPr lang="en-US" altLang="en-US" sz="4400" b="1" smtClean="0">
                <a:solidFill>
                  <a:schemeClr val="tx2"/>
                </a:solidFill>
                <a:latin typeface="Arial Rounded MT Bold" pitchFamily="34" charset="0"/>
                <a:cs typeface="Times New Roman" pitchFamily="18" charset="0"/>
              </a:rPr>
              <a:t>COLD </a:t>
            </a:r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glassware, be careful what you touch. </a:t>
            </a:r>
          </a:p>
        </p:txBody>
      </p:sp>
      <p:pic>
        <p:nvPicPr>
          <p:cNvPr id="14340" name="Picture 6" descr="j02826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00"/>
            <a:ext cx="19907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Chemical Safety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If chemicals splash into someone's  eyes, </a:t>
            </a:r>
            <a:r>
              <a:rPr lang="en-US" altLang="en-US" sz="4400" b="1" smtClean="0">
                <a:latin typeface="Arial Rounded MT Bold" pitchFamily="34" charset="0"/>
                <a:cs typeface="Times New Roman" pitchFamily="18" charset="0"/>
              </a:rPr>
              <a:t>act quickly</a:t>
            </a:r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 and get them into the eye wash station.</a:t>
            </a:r>
          </a:p>
        </p:txBody>
      </p:sp>
      <p:pic>
        <p:nvPicPr>
          <p:cNvPr id="15364" name="Picture 6" descr="j0292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14800"/>
            <a:ext cx="2659063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Chemical Safety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Never taste any chemical in the lab.</a:t>
            </a:r>
          </a:p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Label all bottles and test tubes containing chemicals.</a:t>
            </a:r>
          </a:p>
          <a:p>
            <a:pPr eaLnBrk="1" hangingPunct="1"/>
            <a:endParaRPr lang="en-US" altLang="en-US" sz="4400" smtClean="0">
              <a:latin typeface="Arial Rounded MT Bold" pitchFamily="34" charset="0"/>
            </a:endParaRPr>
          </a:p>
        </p:txBody>
      </p:sp>
      <p:pic>
        <p:nvPicPr>
          <p:cNvPr id="16388" name="Picture 5" descr="j03052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953000"/>
            <a:ext cx="37306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Chemical Safety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</a:rPr>
              <a:t>Never add water to acids</a:t>
            </a:r>
          </a:p>
          <a:p>
            <a:pPr eaLnBrk="1" hangingPunct="1"/>
            <a:r>
              <a:rPr lang="en-US" altLang="en-US" sz="4400" smtClean="0">
                <a:solidFill>
                  <a:srgbClr val="00FF00"/>
                </a:solidFill>
                <a:latin typeface="Arial Rounded MT Bold" pitchFamily="34" charset="0"/>
              </a:rPr>
              <a:t>Always add acid to water</a:t>
            </a:r>
          </a:p>
        </p:txBody>
      </p:sp>
      <p:pic>
        <p:nvPicPr>
          <p:cNvPr id="17412" name="Picture 7" descr="j03210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425" y="1905000"/>
            <a:ext cx="30448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latin typeface="Arial Rounded MT Bold" pitchFamily="34" charset="0"/>
              </a:rPr>
              <a:t>Chemical Spills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 Rounded MT Bold" pitchFamily="34" charset="0"/>
              </a:rPr>
              <a:t>Treat all spills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4400" smtClean="0">
                <a:latin typeface="Arial Rounded MT Bold" pitchFamily="34" charset="0"/>
              </a:rPr>
              <a:t>as hazardous.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 Rounded MT Bold" pitchFamily="34" charset="0"/>
              </a:rPr>
              <a:t>Notify your teacher of any chemical spills.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 Rounded MT Bold" pitchFamily="34" charset="0"/>
              </a:rPr>
              <a:t>Use proper procedures to clean all spills.</a:t>
            </a:r>
          </a:p>
        </p:txBody>
      </p:sp>
      <p:pic>
        <p:nvPicPr>
          <p:cNvPr id="18436" name="Picture 6" descr="j03453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33400"/>
            <a:ext cx="23241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Gas Precaution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410200" cy="495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Arial Rounded MT Bold" pitchFamily="34" charset="0"/>
              </a:rPr>
              <a:t>Do not inhale fumes directly, wave the substance towards you.</a:t>
            </a:r>
          </a:p>
          <a:p>
            <a:pPr eaLnBrk="1" hangingPunct="1"/>
            <a:r>
              <a:rPr lang="en-US" altLang="en-US" sz="4000" smtClean="0">
                <a:latin typeface="Arial Rounded MT Bold" pitchFamily="34" charset="0"/>
              </a:rPr>
              <a:t>Point all test tubes and away from you.</a:t>
            </a:r>
          </a:p>
        </p:txBody>
      </p:sp>
      <p:pic>
        <p:nvPicPr>
          <p:cNvPr id="19460" name="Picture 6" descr="j01828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00200"/>
            <a:ext cx="24193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Electrical Safety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Never handle electrical equipment with wet hands. </a:t>
            </a:r>
          </a:p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Keep all cords </a:t>
            </a:r>
          </a:p>
          <a:p>
            <a:pPr eaLnBrk="1" hangingPunct="1">
              <a:buFontTx/>
              <a:buNone/>
            </a:pPr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out of water.</a:t>
            </a:r>
          </a:p>
        </p:txBody>
      </p:sp>
      <p:pic>
        <p:nvPicPr>
          <p:cNvPr id="20484" name="Picture 6" descr="j028668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86200"/>
            <a:ext cx="242887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Lab Safety*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No eating or drinking in the lab.</a:t>
            </a:r>
          </a:p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No chewing gum during labs.</a:t>
            </a:r>
          </a:p>
          <a:p>
            <a:pPr eaLnBrk="1" hangingPunct="1">
              <a:buFontTx/>
              <a:buNone/>
            </a:pPr>
            <a:endParaRPr lang="en-US" altLang="en-US" sz="4400" smtClean="0"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3076" name="Freeform 6"/>
          <p:cNvSpPr>
            <a:spLocks/>
          </p:cNvSpPr>
          <p:nvPr/>
        </p:nvSpPr>
        <p:spPr bwMode="auto">
          <a:xfrm>
            <a:off x="6019800" y="4114800"/>
            <a:ext cx="2125663" cy="2125663"/>
          </a:xfrm>
          <a:custGeom>
            <a:avLst/>
            <a:gdLst>
              <a:gd name="T0" fmla="*/ 1771671054 w 1339"/>
              <a:gd name="T1" fmla="*/ 2147483647 h 1339"/>
              <a:gd name="T2" fmla="*/ 1935480455 w 1339"/>
              <a:gd name="T3" fmla="*/ 2147483647 h 1339"/>
              <a:gd name="T4" fmla="*/ 2101810807 w 1339"/>
              <a:gd name="T5" fmla="*/ 2147483647 h 1339"/>
              <a:gd name="T6" fmla="*/ 2147483647 w 1339"/>
              <a:gd name="T7" fmla="*/ 2147483647 h 1339"/>
              <a:gd name="T8" fmla="*/ 2147483647 w 1339"/>
              <a:gd name="T9" fmla="*/ 2147483647 h 1339"/>
              <a:gd name="T10" fmla="*/ 2147483647 w 1339"/>
              <a:gd name="T11" fmla="*/ 2147483647 h 1339"/>
              <a:gd name="T12" fmla="*/ 2147483647 w 1339"/>
              <a:gd name="T13" fmla="*/ 2147483647 h 1339"/>
              <a:gd name="T14" fmla="*/ 2147483647 w 1339"/>
              <a:gd name="T15" fmla="*/ 2147483647 h 1339"/>
              <a:gd name="T16" fmla="*/ 2147483647 w 1339"/>
              <a:gd name="T17" fmla="*/ 2147483647 h 1339"/>
              <a:gd name="T18" fmla="*/ 2147483647 w 1339"/>
              <a:gd name="T19" fmla="*/ 2147483647 h 1339"/>
              <a:gd name="T20" fmla="*/ 2147483647 w 1339"/>
              <a:gd name="T21" fmla="*/ 2147483647 h 1339"/>
              <a:gd name="T22" fmla="*/ 2147483647 w 1339"/>
              <a:gd name="T23" fmla="*/ 1857356387 h 1339"/>
              <a:gd name="T24" fmla="*/ 2147483647 w 1339"/>
              <a:gd name="T25" fmla="*/ 1517134419 h 1339"/>
              <a:gd name="T26" fmla="*/ 2147483647 w 1339"/>
              <a:gd name="T27" fmla="*/ 1194554343 h 1339"/>
              <a:gd name="T28" fmla="*/ 2147483647 w 1339"/>
              <a:gd name="T29" fmla="*/ 894656473 h 1339"/>
              <a:gd name="T30" fmla="*/ 2147483647 w 1339"/>
              <a:gd name="T31" fmla="*/ 617439220 h 1339"/>
              <a:gd name="T32" fmla="*/ 2147483647 w 1339"/>
              <a:gd name="T33" fmla="*/ 435987928 h 1339"/>
              <a:gd name="T34" fmla="*/ 2147483647 w 1339"/>
              <a:gd name="T35" fmla="*/ 330141340 h 1339"/>
              <a:gd name="T36" fmla="*/ 2147483647 w 1339"/>
              <a:gd name="T37" fmla="*/ 234375380 h 1339"/>
              <a:gd name="T38" fmla="*/ 2147483647 w 1339"/>
              <a:gd name="T39" fmla="*/ 158770675 h 1339"/>
              <a:gd name="T40" fmla="*/ 2147483647 w 1339"/>
              <a:gd name="T41" fmla="*/ 93246597 h 1339"/>
              <a:gd name="T42" fmla="*/ 2101810807 w 1339"/>
              <a:gd name="T43" fmla="*/ 47883774 h 1339"/>
              <a:gd name="T44" fmla="*/ 1935480455 w 1339"/>
              <a:gd name="T45" fmla="*/ 17641892 h 1339"/>
              <a:gd name="T46" fmla="*/ 1771671054 w 1339"/>
              <a:gd name="T47" fmla="*/ 0 h 1339"/>
              <a:gd name="T48" fmla="*/ 1519655370 w 1339"/>
              <a:gd name="T49" fmla="*/ 5040314 h 1339"/>
              <a:gd name="T50" fmla="*/ 1184473716 w 1339"/>
              <a:gd name="T51" fmla="*/ 75604705 h 1339"/>
              <a:gd name="T52" fmla="*/ 887095209 w 1339"/>
              <a:gd name="T53" fmla="*/ 206652861 h 1339"/>
              <a:gd name="T54" fmla="*/ 617439220 w 1339"/>
              <a:gd name="T55" fmla="*/ 388104154 h 1339"/>
              <a:gd name="T56" fmla="*/ 388104154 w 1339"/>
              <a:gd name="T57" fmla="*/ 617439220 h 1339"/>
              <a:gd name="T58" fmla="*/ 206652861 w 1339"/>
              <a:gd name="T59" fmla="*/ 882054895 h 1339"/>
              <a:gd name="T60" fmla="*/ 75604705 w 1339"/>
              <a:gd name="T61" fmla="*/ 1186994667 h 1339"/>
              <a:gd name="T62" fmla="*/ 5040314 w 1339"/>
              <a:gd name="T63" fmla="*/ 1517134419 h 1339"/>
              <a:gd name="T64" fmla="*/ 5040314 w 1339"/>
              <a:gd name="T65" fmla="*/ 1857356387 h 1339"/>
              <a:gd name="T66" fmla="*/ 70564392 w 1339"/>
              <a:gd name="T67" fmla="*/ 2147483647 h 1339"/>
              <a:gd name="T68" fmla="*/ 199093184 w 1339"/>
              <a:gd name="T69" fmla="*/ 2147483647 h 1339"/>
              <a:gd name="T70" fmla="*/ 380544477 w 1339"/>
              <a:gd name="T71" fmla="*/ 2147483647 h 1339"/>
              <a:gd name="T72" fmla="*/ 556955456 w 1339"/>
              <a:gd name="T73" fmla="*/ 2147483647 h 1339"/>
              <a:gd name="T74" fmla="*/ 685482661 w 1339"/>
              <a:gd name="T75" fmla="*/ 2147483647 h 1339"/>
              <a:gd name="T76" fmla="*/ 821571131 w 1339"/>
              <a:gd name="T77" fmla="*/ 2147483647 h 1339"/>
              <a:gd name="T78" fmla="*/ 967740228 w 1339"/>
              <a:gd name="T79" fmla="*/ 2147483647 h 1339"/>
              <a:gd name="T80" fmla="*/ 1121470589 w 1339"/>
              <a:gd name="T81" fmla="*/ 2147483647 h 1339"/>
              <a:gd name="T82" fmla="*/ 1280239676 w 1339"/>
              <a:gd name="T83" fmla="*/ 2147483647 h 1339"/>
              <a:gd name="T84" fmla="*/ 1439010351 w 1339"/>
              <a:gd name="T85" fmla="*/ 2147483647 h 1339"/>
              <a:gd name="T86" fmla="*/ 1607860066 w 1339"/>
              <a:gd name="T87" fmla="*/ 2147483647 h 133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339" h="1339">
                <a:moveTo>
                  <a:pt x="671" y="1339"/>
                </a:moveTo>
                <a:lnTo>
                  <a:pt x="703" y="1339"/>
                </a:lnTo>
                <a:lnTo>
                  <a:pt x="736" y="1337"/>
                </a:lnTo>
                <a:lnTo>
                  <a:pt x="768" y="1332"/>
                </a:lnTo>
                <a:lnTo>
                  <a:pt x="801" y="1325"/>
                </a:lnTo>
                <a:lnTo>
                  <a:pt x="834" y="1318"/>
                </a:lnTo>
                <a:lnTo>
                  <a:pt x="864" y="1311"/>
                </a:lnTo>
                <a:lnTo>
                  <a:pt x="894" y="1299"/>
                </a:lnTo>
                <a:lnTo>
                  <a:pt x="924" y="1288"/>
                </a:lnTo>
                <a:lnTo>
                  <a:pt x="955" y="1276"/>
                </a:lnTo>
                <a:lnTo>
                  <a:pt x="983" y="1260"/>
                </a:lnTo>
                <a:lnTo>
                  <a:pt x="1013" y="1243"/>
                </a:lnTo>
                <a:lnTo>
                  <a:pt x="1039" y="1227"/>
                </a:lnTo>
                <a:lnTo>
                  <a:pt x="1067" y="1208"/>
                </a:lnTo>
                <a:lnTo>
                  <a:pt x="1092" y="1187"/>
                </a:lnTo>
                <a:lnTo>
                  <a:pt x="1118" y="1166"/>
                </a:lnTo>
                <a:lnTo>
                  <a:pt x="1141" y="1143"/>
                </a:lnTo>
                <a:lnTo>
                  <a:pt x="1185" y="1094"/>
                </a:lnTo>
                <a:lnTo>
                  <a:pt x="1225" y="1040"/>
                </a:lnTo>
                <a:lnTo>
                  <a:pt x="1260" y="984"/>
                </a:lnTo>
                <a:lnTo>
                  <a:pt x="1288" y="926"/>
                </a:lnTo>
                <a:lnTo>
                  <a:pt x="1311" y="865"/>
                </a:lnTo>
                <a:lnTo>
                  <a:pt x="1325" y="800"/>
                </a:lnTo>
                <a:lnTo>
                  <a:pt x="1337" y="737"/>
                </a:lnTo>
                <a:lnTo>
                  <a:pt x="1339" y="670"/>
                </a:lnTo>
                <a:lnTo>
                  <a:pt x="1337" y="602"/>
                </a:lnTo>
                <a:lnTo>
                  <a:pt x="1325" y="537"/>
                </a:lnTo>
                <a:lnTo>
                  <a:pt x="1311" y="474"/>
                </a:lnTo>
                <a:lnTo>
                  <a:pt x="1288" y="413"/>
                </a:lnTo>
                <a:lnTo>
                  <a:pt x="1260" y="355"/>
                </a:lnTo>
                <a:lnTo>
                  <a:pt x="1225" y="299"/>
                </a:lnTo>
                <a:lnTo>
                  <a:pt x="1185" y="245"/>
                </a:lnTo>
                <a:lnTo>
                  <a:pt x="1141" y="196"/>
                </a:lnTo>
                <a:lnTo>
                  <a:pt x="1118" y="173"/>
                </a:lnTo>
                <a:lnTo>
                  <a:pt x="1092" y="152"/>
                </a:lnTo>
                <a:lnTo>
                  <a:pt x="1067" y="131"/>
                </a:lnTo>
                <a:lnTo>
                  <a:pt x="1039" y="112"/>
                </a:lnTo>
                <a:lnTo>
                  <a:pt x="1013" y="93"/>
                </a:lnTo>
                <a:lnTo>
                  <a:pt x="983" y="77"/>
                </a:lnTo>
                <a:lnTo>
                  <a:pt x="955" y="63"/>
                </a:lnTo>
                <a:lnTo>
                  <a:pt x="924" y="49"/>
                </a:lnTo>
                <a:lnTo>
                  <a:pt x="894" y="37"/>
                </a:lnTo>
                <a:lnTo>
                  <a:pt x="864" y="28"/>
                </a:lnTo>
                <a:lnTo>
                  <a:pt x="834" y="19"/>
                </a:lnTo>
                <a:lnTo>
                  <a:pt x="801" y="12"/>
                </a:lnTo>
                <a:lnTo>
                  <a:pt x="768" y="7"/>
                </a:lnTo>
                <a:lnTo>
                  <a:pt x="736" y="2"/>
                </a:lnTo>
                <a:lnTo>
                  <a:pt x="703" y="0"/>
                </a:lnTo>
                <a:lnTo>
                  <a:pt x="671" y="0"/>
                </a:lnTo>
                <a:lnTo>
                  <a:pt x="603" y="2"/>
                </a:lnTo>
                <a:lnTo>
                  <a:pt x="536" y="14"/>
                </a:lnTo>
                <a:lnTo>
                  <a:pt x="470" y="30"/>
                </a:lnTo>
                <a:lnTo>
                  <a:pt x="410" y="54"/>
                </a:lnTo>
                <a:lnTo>
                  <a:pt x="352" y="82"/>
                </a:lnTo>
                <a:lnTo>
                  <a:pt x="296" y="114"/>
                </a:lnTo>
                <a:lnTo>
                  <a:pt x="245" y="154"/>
                </a:lnTo>
                <a:lnTo>
                  <a:pt x="196" y="196"/>
                </a:lnTo>
                <a:lnTo>
                  <a:pt x="154" y="245"/>
                </a:lnTo>
                <a:lnTo>
                  <a:pt x="114" y="296"/>
                </a:lnTo>
                <a:lnTo>
                  <a:pt x="82" y="350"/>
                </a:lnTo>
                <a:lnTo>
                  <a:pt x="54" y="408"/>
                </a:lnTo>
                <a:lnTo>
                  <a:pt x="30" y="471"/>
                </a:lnTo>
                <a:lnTo>
                  <a:pt x="14" y="534"/>
                </a:lnTo>
                <a:lnTo>
                  <a:pt x="2" y="602"/>
                </a:lnTo>
                <a:lnTo>
                  <a:pt x="0" y="670"/>
                </a:lnTo>
                <a:lnTo>
                  <a:pt x="2" y="737"/>
                </a:lnTo>
                <a:lnTo>
                  <a:pt x="14" y="800"/>
                </a:lnTo>
                <a:lnTo>
                  <a:pt x="28" y="865"/>
                </a:lnTo>
                <a:lnTo>
                  <a:pt x="51" y="926"/>
                </a:lnTo>
                <a:lnTo>
                  <a:pt x="79" y="984"/>
                </a:lnTo>
                <a:lnTo>
                  <a:pt x="112" y="1040"/>
                </a:lnTo>
                <a:lnTo>
                  <a:pt x="151" y="1094"/>
                </a:lnTo>
                <a:lnTo>
                  <a:pt x="196" y="1143"/>
                </a:lnTo>
                <a:lnTo>
                  <a:pt x="221" y="1166"/>
                </a:lnTo>
                <a:lnTo>
                  <a:pt x="245" y="1187"/>
                </a:lnTo>
                <a:lnTo>
                  <a:pt x="272" y="1208"/>
                </a:lnTo>
                <a:lnTo>
                  <a:pt x="298" y="1227"/>
                </a:lnTo>
                <a:lnTo>
                  <a:pt x="326" y="1243"/>
                </a:lnTo>
                <a:lnTo>
                  <a:pt x="354" y="1260"/>
                </a:lnTo>
                <a:lnTo>
                  <a:pt x="384" y="1276"/>
                </a:lnTo>
                <a:lnTo>
                  <a:pt x="415" y="1288"/>
                </a:lnTo>
                <a:lnTo>
                  <a:pt x="445" y="1299"/>
                </a:lnTo>
                <a:lnTo>
                  <a:pt x="475" y="1311"/>
                </a:lnTo>
                <a:lnTo>
                  <a:pt x="508" y="1318"/>
                </a:lnTo>
                <a:lnTo>
                  <a:pt x="538" y="1325"/>
                </a:lnTo>
                <a:lnTo>
                  <a:pt x="571" y="1332"/>
                </a:lnTo>
                <a:lnTo>
                  <a:pt x="603" y="1337"/>
                </a:lnTo>
                <a:lnTo>
                  <a:pt x="638" y="1339"/>
                </a:lnTo>
                <a:lnTo>
                  <a:pt x="671" y="13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7"/>
          <p:cNvSpPr>
            <a:spLocks/>
          </p:cNvSpPr>
          <p:nvPr/>
        </p:nvSpPr>
        <p:spPr bwMode="auto">
          <a:xfrm>
            <a:off x="6178550" y="4270375"/>
            <a:ext cx="1808163" cy="1811338"/>
          </a:xfrm>
          <a:custGeom>
            <a:avLst/>
            <a:gdLst>
              <a:gd name="T0" fmla="*/ 5040314 w 1139"/>
              <a:gd name="T1" fmla="*/ 1300400984 h 1141"/>
              <a:gd name="T2" fmla="*/ 65524081 w 1139"/>
              <a:gd name="T3" fmla="*/ 1023183720 h 1141"/>
              <a:gd name="T4" fmla="*/ 171370672 w 1139"/>
              <a:gd name="T5" fmla="*/ 763608348 h 1141"/>
              <a:gd name="T6" fmla="*/ 330141354 w 1139"/>
              <a:gd name="T7" fmla="*/ 529232959 h 1141"/>
              <a:gd name="T8" fmla="*/ 476310457 w 1139"/>
              <a:gd name="T9" fmla="*/ 375504179 h 1141"/>
              <a:gd name="T10" fmla="*/ 582157048 w 1139"/>
              <a:gd name="T11" fmla="*/ 282257578 h 1141"/>
              <a:gd name="T12" fmla="*/ 698084268 w 1139"/>
              <a:gd name="T13" fmla="*/ 206652870 h 1141"/>
              <a:gd name="T14" fmla="*/ 821571165 w 1139"/>
              <a:gd name="T15" fmla="*/ 141128789 h 1141"/>
              <a:gd name="T16" fmla="*/ 950099963 w 1139"/>
              <a:gd name="T17" fmla="*/ 83165973 h 1141"/>
              <a:gd name="T18" fmla="*/ 1086188438 w 1139"/>
              <a:gd name="T19" fmla="*/ 40322511 h 1141"/>
              <a:gd name="T20" fmla="*/ 1227317227 w 1139"/>
              <a:gd name="T21" fmla="*/ 17641892 h 1141"/>
              <a:gd name="T22" fmla="*/ 1368446016 w 1139"/>
              <a:gd name="T23" fmla="*/ 0 h 1141"/>
              <a:gd name="T24" fmla="*/ 1509574805 w 1139"/>
              <a:gd name="T25" fmla="*/ 0 h 1141"/>
              <a:gd name="T26" fmla="*/ 1648182643 w 1139"/>
              <a:gd name="T27" fmla="*/ 17641892 h 1141"/>
              <a:gd name="T28" fmla="*/ 1784271118 w 1139"/>
              <a:gd name="T29" fmla="*/ 40322511 h 1141"/>
              <a:gd name="T30" fmla="*/ 1920359594 w 1139"/>
              <a:gd name="T31" fmla="*/ 83165973 h 1141"/>
              <a:gd name="T32" fmla="*/ 2048888392 w 1139"/>
              <a:gd name="T33" fmla="*/ 141128789 h 1141"/>
              <a:gd name="T34" fmla="*/ 2147483647 w 1139"/>
              <a:gd name="T35" fmla="*/ 206652870 h 1141"/>
              <a:gd name="T36" fmla="*/ 2147483647 w 1139"/>
              <a:gd name="T37" fmla="*/ 282257578 h 1141"/>
              <a:gd name="T38" fmla="*/ 2147483647 w 1139"/>
              <a:gd name="T39" fmla="*/ 375504179 h 1141"/>
              <a:gd name="T40" fmla="*/ 2147483647 w 1139"/>
              <a:gd name="T41" fmla="*/ 529232959 h 1141"/>
              <a:gd name="T42" fmla="*/ 2147483647 w 1139"/>
              <a:gd name="T43" fmla="*/ 763608348 h 1141"/>
              <a:gd name="T44" fmla="*/ 2147483647 w 1139"/>
              <a:gd name="T45" fmla="*/ 1023183720 h 1141"/>
              <a:gd name="T46" fmla="*/ 2147483647 w 1139"/>
              <a:gd name="T47" fmla="*/ 1300400984 h 1141"/>
              <a:gd name="T48" fmla="*/ 2147483647 w 1139"/>
              <a:gd name="T49" fmla="*/ 1587698876 h 1141"/>
              <a:gd name="T50" fmla="*/ 2147483647 w 1139"/>
              <a:gd name="T51" fmla="*/ 1862396777 h 1141"/>
              <a:gd name="T52" fmla="*/ 2147483647 w 1139"/>
              <a:gd name="T53" fmla="*/ 2121972148 h 1141"/>
              <a:gd name="T54" fmla="*/ 2147483647 w 1139"/>
              <a:gd name="T55" fmla="*/ 2147483647 h 1141"/>
              <a:gd name="T56" fmla="*/ 2147483647 w 1139"/>
              <a:gd name="T57" fmla="*/ 2147483647 h 1141"/>
              <a:gd name="T58" fmla="*/ 2119452786 w 1139"/>
              <a:gd name="T59" fmla="*/ 2147483647 h 1141"/>
              <a:gd name="T60" fmla="*/ 1859875827 w 1139"/>
              <a:gd name="T61" fmla="*/ 2147483647 h 1141"/>
              <a:gd name="T62" fmla="*/ 1585179513 w 1139"/>
              <a:gd name="T63" fmla="*/ 2147483647 h 1141"/>
              <a:gd name="T64" fmla="*/ 1368446016 w 1139"/>
              <a:gd name="T65" fmla="*/ 2147483647 h 1141"/>
              <a:gd name="T66" fmla="*/ 1227317227 w 1139"/>
              <a:gd name="T67" fmla="*/ 2147483647 h 1141"/>
              <a:gd name="T68" fmla="*/ 1086188438 w 1139"/>
              <a:gd name="T69" fmla="*/ 2147483647 h 1141"/>
              <a:gd name="T70" fmla="*/ 950099963 w 1139"/>
              <a:gd name="T71" fmla="*/ 2147483647 h 1141"/>
              <a:gd name="T72" fmla="*/ 821571165 w 1139"/>
              <a:gd name="T73" fmla="*/ 2147483647 h 1141"/>
              <a:gd name="T74" fmla="*/ 698084268 w 1139"/>
              <a:gd name="T75" fmla="*/ 2147483647 h 1141"/>
              <a:gd name="T76" fmla="*/ 582157048 w 1139"/>
              <a:gd name="T77" fmla="*/ 2147483647 h 1141"/>
              <a:gd name="T78" fmla="*/ 476310457 w 1139"/>
              <a:gd name="T79" fmla="*/ 2147483647 h 1141"/>
              <a:gd name="T80" fmla="*/ 330141354 w 1139"/>
              <a:gd name="T81" fmla="*/ 2147483647 h 1141"/>
              <a:gd name="T82" fmla="*/ 171370672 w 1139"/>
              <a:gd name="T83" fmla="*/ 2116931834 h 1141"/>
              <a:gd name="T84" fmla="*/ 65524081 w 1139"/>
              <a:gd name="T85" fmla="*/ 1857356463 h 1141"/>
              <a:gd name="T86" fmla="*/ 5040314 w 1139"/>
              <a:gd name="T87" fmla="*/ 1580139199 h 114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139" h="1141">
                <a:moveTo>
                  <a:pt x="0" y="572"/>
                </a:moveTo>
                <a:lnTo>
                  <a:pt x="2" y="516"/>
                </a:lnTo>
                <a:lnTo>
                  <a:pt x="12" y="460"/>
                </a:lnTo>
                <a:lnTo>
                  <a:pt x="26" y="406"/>
                </a:lnTo>
                <a:lnTo>
                  <a:pt x="44" y="352"/>
                </a:lnTo>
                <a:lnTo>
                  <a:pt x="68" y="303"/>
                </a:lnTo>
                <a:lnTo>
                  <a:pt x="96" y="254"/>
                </a:lnTo>
                <a:lnTo>
                  <a:pt x="131" y="210"/>
                </a:lnTo>
                <a:lnTo>
                  <a:pt x="168" y="168"/>
                </a:lnTo>
                <a:lnTo>
                  <a:pt x="189" y="149"/>
                </a:lnTo>
                <a:lnTo>
                  <a:pt x="210" y="131"/>
                </a:lnTo>
                <a:lnTo>
                  <a:pt x="231" y="112"/>
                </a:lnTo>
                <a:lnTo>
                  <a:pt x="254" y="96"/>
                </a:lnTo>
                <a:lnTo>
                  <a:pt x="277" y="82"/>
                </a:lnTo>
                <a:lnTo>
                  <a:pt x="303" y="68"/>
                </a:lnTo>
                <a:lnTo>
                  <a:pt x="326" y="56"/>
                </a:lnTo>
                <a:lnTo>
                  <a:pt x="352" y="44"/>
                </a:lnTo>
                <a:lnTo>
                  <a:pt x="377" y="33"/>
                </a:lnTo>
                <a:lnTo>
                  <a:pt x="405" y="26"/>
                </a:lnTo>
                <a:lnTo>
                  <a:pt x="431" y="16"/>
                </a:lnTo>
                <a:lnTo>
                  <a:pt x="459" y="12"/>
                </a:lnTo>
                <a:lnTo>
                  <a:pt x="487" y="7"/>
                </a:lnTo>
                <a:lnTo>
                  <a:pt x="515" y="2"/>
                </a:lnTo>
                <a:lnTo>
                  <a:pt x="543" y="0"/>
                </a:lnTo>
                <a:lnTo>
                  <a:pt x="571" y="0"/>
                </a:lnTo>
                <a:lnTo>
                  <a:pt x="599" y="0"/>
                </a:lnTo>
                <a:lnTo>
                  <a:pt x="627" y="2"/>
                </a:lnTo>
                <a:lnTo>
                  <a:pt x="654" y="7"/>
                </a:lnTo>
                <a:lnTo>
                  <a:pt x="680" y="12"/>
                </a:lnTo>
                <a:lnTo>
                  <a:pt x="708" y="16"/>
                </a:lnTo>
                <a:lnTo>
                  <a:pt x="734" y="26"/>
                </a:lnTo>
                <a:lnTo>
                  <a:pt x="762" y="33"/>
                </a:lnTo>
                <a:lnTo>
                  <a:pt x="787" y="44"/>
                </a:lnTo>
                <a:lnTo>
                  <a:pt x="813" y="56"/>
                </a:lnTo>
                <a:lnTo>
                  <a:pt x="836" y="68"/>
                </a:lnTo>
                <a:lnTo>
                  <a:pt x="862" y="82"/>
                </a:lnTo>
                <a:lnTo>
                  <a:pt x="885" y="96"/>
                </a:lnTo>
                <a:lnTo>
                  <a:pt x="908" y="112"/>
                </a:lnTo>
                <a:lnTo>
                  <a:pt x="929" y="131"/>
                </a:lnTo>
                <a:lnTo>
                  <a:pt x="950" y="149"/>
                </a:lnTo>
                <a:lnTo>
                  <a:pt x="971" y="168"/>
                </a:lnTo>
                <a:lnTo>
                  <a:pt x="1008" y="210"/>
                </a:lnTo>
                <a:lnTo>
                  <a:pt x="1043" y="254"/>
                </a:lnTo>
                <a:lnTo>
                  <a:pt x="1071" y="303"/>
                </a:lnTo>
                <a:lnTo>
                  <a:pt x="1095" y="352"/>
                </a:lnTo>
                <a:lnTo>
                  <a:pt x="1113" y="406"/>
                </a:lnTo>
                <a:lnTo>
                  <a:pt x="1127" y="460"/>
                </a:lnTo>
                <a:lnTo>
                  <a:pt x="1137" y="516"/>
                </a:lnTo>
                <a:lnTo>
                  <a:pt x="1139" y="572"/>
                </a:lnTo>
                <a:lnTo>
                  <a:pt x="1137" y="630"/>
                </a:lnTo>
                <a:lnTo>
                  <a:pt x="1127" y="686"/>
                </a:lnTo>
                <a:lnTo>
                  <a:pt x="1113" y="739"/>
                </a:lnTo>
                <a:lnTo>
                  <a:pt x="1095" y="793"/>
                </a:lnTo>
                <a:lnTo>
                  <a:pt x="1069" y="842"/>
                </a:lnTo>
                <a:lnTo>
                  <a:pt x="1041" y="889"/>
                </a:lnTo>
                <a:lnTo>
                  <a:pt x="1008" y="933"/>
                </a:lnTo>
                <a:lnTo>
                  <a:pt x="971" y="973"/>
                </a:lnTo>
                <a:lnTo>
                  <a:pt x="932" y="1010"/>
                </a:lnTo>
                <a:lnTo>
                  <a:pt x="887" y="1043"/>
                </a:lnTo>
                <a:lnTo>
                  <a:pt x="841" y="1071"/>
                </a:lnTo>
                <a:lnTo>
                  <a:pt x="792" y="1096"/>
                </a:lnTo>
                <a:lnTo>
                  <a:pt x="738" y="1115"/>
                </a:lnTo>
                <a:lnTo>
                  <a:pt x="685" y="1129"/>
                </a:lnTo>
                <a:lnTo>
                  <a:pt x="629" y="1138"/>
                </a:lnTo>
                <a:lnTo>
                  <a:pt x="571" y="1141"/>
                </a:lnTo>
                <a:lnTo>
                  <a:pt x="543" y="1141"/>
                </a:lnTo>
                <a:lnTo>
                  <a:pt x="515" y="1138"/>
                </a:lnTo>
                <a:lnTo>
                  <a:pt x="487" y="1134"/>
                </a:lnTo>
                <a:lnTo>
                  <a:pt x="459" y="1129"/>
                </a:lnTo>
                <a:lnTo>
                  <a:pt x="431" y="1124"/>
                </a:lnTo>
                <a:lnTo>
                  <a:pt x="405" y="1117"/>
                </a:lnTo>
                <a:lnTo>
                  <a:pt x="377" y="1108"/>
                </a:lnTo>
                <a:lnTo>
                  <a:pt x="352" y="1099"/>
                </a:lnTo>
                <a:lnTo>
                  <a:pt x="326" y="1087"/>
                </a:lnTo>
                <a:lnTo>
                  <a:pt x="303" y="1075"/>
                </a:lnTo>
                <a:lnTo>
                  <a:pt x="277" y="1061"/>
                </a:lnTo>
                <a:lnTo>
                  <a:pt x="254" y="1045"/>
                </a:lnTo>
                <a:lnTo>
                  <a:pt x="231" y="1031"/>
                </a:lnTo>
                <a:lnTo>
                  <a:pt x="210" y="1012"/>
                </a:lnTo>
                <a:lnTo>
                  <a:pt x="189" y="994"/>
                </a:lnTo>
                <a:lnTo>
                  <a:pt x="168" y="975"/>
                </a:lnTo>
                <a:lnTo>
                  <a:pt x="131" y="933"/>
                </a:lnTo>
                <a:lnTo>
                  <a:pt x="96" y="886"/>
                </a:lnTo>
                <a:lnTo>
                  <a:pt x="68" y="840"/>
                </a:lnTo>
                <a:lnTo>
                  <a:pt x="44" y="791"/>
                </a:lnTo>
                <a:lnTo>
                  <a:pt x="26" y="737"/>
                </a:lnTo>
                <a:lnTo>
                  <a:pt x="12" y="683"/>
                </a:lnTo>
                <a:lnTo>
                  <a:pt x="2" y="627"/>
                </a:lnTo>
                <a:lnTo>
                  <a:pt x="0" y="57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Freeform 8"/>
          <p:cNvSpPr>
            <a:spLocks/>
          </p:cNvSpPr>
          <p:nvPr/>
        </p:nvSpPr>
        <p:spPr bwMode="auto">
          <a:xfrm>
            <a:off x="6962775" y="4200525"/>
            <a:ext cx="920750" cy="1676400"/>
          </a:xfrm>
          <a:custGeom>
            <a:avLst/>
            <a:gdLst>
              <a:gd name="T0" fmla="*/ 1461690625 w 580"/>
              <a:gd name="T1" fmla="*/ 829132200 h 1056"/>
              <a:gd name="T2" fmla="*/ 1454130950 w 580"/>
              <a:gd name="T3" fmla="*/ 793850013 h 1056"/>
              <a:gd name="T4" fmla="*/ 1449090638 w 580"/>
              <a:gd name="T5" fmla="*/ 763608138 h 1056"/>
              <a:gd name="T6" fmla="*/ 1431448750 w 580"/>
              <a:gd name="T7" fmla="*/ 740925938 h 1056"/>
              <a:gd name="T8" fmla="*/ 1413808450 w 580"/>
              <a:gd name="T9" fmla="*/ 715724375 h 1056"/>
              <a:gd name="T10" fmla="*/ 1396166563 w 580"/>
              <a:gd name="T11" fmla="*/ 698084075 h 1056"/>
              <a:gd name="T12" fmla="*/ 1373485950 w 580"/>
              <a:gd name="T13" fmla="*/ 688003450 h 1056"/>
              <a:gd name="T14" fmla="*/ 1343244075 w 580"/>
              <a:gd name="T15" fmla="*/ 675401875 h 1056"/>
              <a:gd name="T16" fmla="*/ 1320561875 w 580"/>
              <a:gd name="T17" fmla="*/ 675401875 h 1056"/>
              <a:gd name="T18" fmla="*/ 587197200 w 580"/>
              <a:gd name="T19" fmla="*/ 675401875 h 1056"/>
              <a:gd name="T20" fmla="*/ 569555313 w 580"/>
              <a:gd name="T21" fmla="*/ 640119688 h 1056"/>
              <a:gd name="T22" fmla="*/ 388104063 w 580"/>
              <a:gd name="T23" fmla="*/ 133569075 h 1056"/>
              <a:gd name="T24" fmla="*/ 380544388 w 580"/>
              <a:gd name="T25" fmla="*/ 110886875 h 1056"/>
              <a:gd name="T26" fmla="*/ 375504075 w 580"/>
              <a:gd name="T27" fmla="*/ 88206263 h 1056"/>
              <a:gd name="T28" fmla="*/ 362902500 w 580"/>
              <a:gd name="T29" fmla="*/ 63004700 h 1056"/>
              <a:gd name="T30" fmla="*/ 345262200 w 580"/>
              <a:gd name="T31" fmla="*/ 45362813 h 1056"/>
              <a:gd name="T32" fmla="*/ 322580000 w 580"/>
              <a:gd name="T33" fmla="*/ 27722513 h 1056"/>
              <a:gd name="T34" fmla="*/ 292338125 w 580"/>
              <a:gd name="T35" fmla="*/ 10080625 h 1056"/>
              <a:gd name="T36" fmla="*/ 264617200 w 580"/>
              <a:gd name="T37" fmla="*/ 5040313 h 1056"/>
              <a:gd name="T38" fmla="*/ 234375325 w 580"/>
              <a:gd name="T39" fmla="*/ 0 h 1056"/>
              <a:gd name="T40" fmla="*/ 204133450 w 580"/>
              <a:gd name="T41" fmla="*/ 5040313 h 1056"/>
              <a:gd name="T42" fmla="*/ 176410938 w 580"/>
              <a:gd name="T43" fmla="*/ 10080625 h 1056"/>
              <a:gd name="T44" fmla="*/ 146169063 w 580"/>
              <a:gd name="T45" fmla="*/ 27722513 h 1056"/>
              <a:gd name="T46" fmla="*/ 123488450 w 580"/>
              <a:gd name="T47" fmla="*/ 45362813 h 1056"/>
              <a:gd name="T48" fmla="*/ 105846563 w 580"/>
              <a:gd name="T49" fmla="*/ 70564375 h 1056"/>
              <a:gd name="T50" fmla="*/ 88206263 w 580"/>
              <a:gd name="T51" fmla="*/ 98286888 h 1056"/>
              <a:gd name="T52" fmla="*/ 80645000 w 580"/>
              <a:gd name="T53" fmla="*/ 128528763 h 1056"/>
              <a:gd name="T54" fmla="*/ 75604688 w 580"/>
              <a:gd name="T55" fmla="*/ 158770638 h 1056"/>
              <a:gd name="T56" fmla="*/ 75604688 w 580"/>
              <a:gd name="T57" fmla="*/ 176410938 h 1056"/>
              <a:gd name="T58" fmla="*/ 80645000 w 580"/>
              <a:gd name="T59" fmla="*/ 186491563 h 1056"/>
              <a:gd name="T60" fmla="*/ 264617200 w 580"/>
              <a:gd name="T61" fmla="*/ 675401875 h 1056"/>
              <a:gd name="T62" fmla="*/ 133569075 w 580"/>
              <a:gd name="T63" fmla="*/ 675401875 h 1056"/>
              <a:gd name="T64" fmla="*/ 110886875 w 580"/>
              <a:gd name="T65" fmla="*/ 675401875 h 1056"/>
              <a:gd name="T66" fmla="*/ 88206263 w 580"/>
              <a:gd name="T67" fmla="*/ 688003450 h 1056"/>
              <a:gd name="T68" fmla="*/ 63004700 w 580"/>
              <a:gd name="T69" fmla="*/ 698084075 h 1056"/>
              <a:gd name="T70" fmla="*/ 45362813 w 580"/>
              <a:gd name="T71" fmla="*/ 715724375 h 1056"/>
              <a:gd name="T72" fmla="*/ 27722513 w 580"/>
              <a:gd name="T73" fmla="*/ 740925938 h 1056"/>
              <a:gd name="T74" fmla="*/ 10080625 w 580"/>
              <a:gd name="T75" fmla="*/ 763608138 h 1056"/>
              <a:gd name="T76" fmla="*/ 5040313 w 580"/>
              <a:gd name="T77" fmla="*/ 793850013 h 1056"/>
              <a:gd name="T78" fmla="*/ 0 w 580"/>
              <a:gd name="T79" fmla="*/ 829132200 h 1056"/>
              <a:gd name="T80" fmla="*/ 5040313 w 580"/>
              <a:gd name="T81" fmla="*/ 856853125 h 1056"/>
              <a:gd name="T82" fmla="*/ 10080625 w 580"/>
              <a:gd name="T83" fmla="*/ 887095000 h 1056"/>
              <a:gd name="T84" fmla="*/ 27722513 w 580"/>
              <a:gd name="T85" fmla="*/ 917336875 h 1056"/>
              <a:gd name="T86" fmla="*/ 45362813 w 580"/>
              <a:gd name="T87" fmla="*/ 940019075 h 1056"/>
              <a:gd name="T88" fmla="*/ 63004700 w 580"/>
              <a:gd name="T89" fmla="*/ 957659375 h 1056"/>
              <a:gd name="T90" fmla="*/ 88206263 w 580"/>
              <a:gd name="T91" fmla="*/ 962699688 h 1056"/>
              <a:gd name="T92" fmla="*/ 105846563 w 580"/>
              <a:gd name="T93" fmla="*/ 975301263 h 1056"/>
              <a:gd name="T94" fmla="*/ 128528763 w 580"/>
              <a:gd name="T95" fmla="*/ 975301263 h 1056"/>
              <a:gd name="T96" fmla="*/ 309980013 w 580"/>
              <a:gd name="T97" fmla="*/ 2147483647 h 1056"/>
              <a:gd name="T98" fmla="*/ 1149191250 w 580"/>
              <a:gd name="T99" fmla="*/ 2147483647 h 1056"/>
              <a:gd name="T100" fmla="*/ 1325602188 w 580"/>
              <a:gd name="T101" fmla="*/ 975301263 h 1056"/>
              <a:gd name="T102" fmla="*/ 1378526263 w 580"/>
              <a:gd name="T103" fmla="*/ 962699688 h 1056"/>
              <a:gd name="T104" fmla="*/ 1418848763 w 580"/>
              <a:gd name="T105" fmla="*/ 934978763 h 1056"/>
              <a:gd name="T106" fmla="*/ 1449090638 w 580"/>
              <a:gd name="T107" fmla="*/ 887095000 h 1056"/>
              <a:gd name="T108" fmla="*/ 1461690625 w 580"/>
              <a:gd name="T109" fmla="*/ 829132200 h 105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80" h="1056">
                <a:moveTo>
                  <a:pt x="580" y="329"/>
                </a:moveTo>
                <a:lnTo>
                  <a:pt x="577" y="315"/>
                </a:lnTo>
                <a:lnTo>
                  <a:pt x="575" y="303"/>
                </a:lnTo>
                <a:lnTo>
                  <a:pt x="568" y="294"/>
                </a:lnTo>
                <a:lnTo>
                  <a:pt x="561" y="284"/>
                </a:lnTo>
                <a:lnTo>
                  <a:pt x="554" y="277"/>
                </a:lnTo>
                <a:lnTo>
                  <a:pt x="545" y="273"/>
                </a:lnTo>
                <a:lnTo>
                  <a:pt x="533" y="268"/>
                </a:lnTo>
                <a:lnTo>
                  <a:pt x="524" y="268"/>
                </a:lnTo>
                <a:lnTo>
                  <a:pt x="233" y="268"/>
                </a:lnTo>
                <a:lnTo>
                  <a:pt x="226" y="254"/>
                </a:lnTo>
                <a:lnTo>
                  <a:pt x="154" y="53"/>
                </a:lnTo>
                <a:lnTo>
                  <a:pt x="151" y="44"/>
                </a:lnTo>
                <a:lnTo>
                  <a:pt x="149" y="35"/>
                </a:lnTo>
                <a:lnTo>
                  <a:pt x="144" y="25"/>
                </a:lnTo>
                <a:lnTo>
                  <a:pt x="137" y="18"/>
                </a:lnTo>
                <a:lnTo>
                  <a:pt x="128" y="11"/>
                </a:lnTo>
                <a:lnTo>
                  <a:pt x="116" y="4"/>
                </a:lnTo>
                <a:lnTo>
                  <a:pt x="105" y="2"/>
                </a:lnTo>
                <a:lnTo>
                  <a:pt x="93" y="0"/>
                </a:lnTo>
                <a:lnTo>
                  <a:pt x="81" y="2"/>
                </a:lnTo>
                <a:lnTo>
                  <a:pt x="70" y="4"/>
                </a:lnTo>
                <a:lnTo>
                  <a:pt x="58" y="11"/>
                </a:lnTo>
                <a:lnTo>
                  <a:pt x="49" y="18"/>
                </a:lnTo>
                <a:lnTo>
                  <a:pt x="42" y="28"/>
                </a:lnTo>
                <a:lnTo>
                  <a:pt x="35" y="39"/>
                </a:lnTo>
                <a:lnTo>
                  <a:pt x="32" y="51"/>
                </a:lnTo>
                <a:lnTo>
                  <a:pt x="30" y="63"/>
                </a:lnTo>
                <a:lnTo>
                  <a:pt x="30" y="70"/>
                </a:lnTo>
                <a:lnTo>
                  <a:pt x="32" y="74"/>
                </a:lnTo>
                <a:lnTo>
                  <a:pt x="105" y="268"/>
                </a:lnTo>
                <a:lnTo>
                  <a:pt x="53" y="268"/>
                </a:lnTo>
                <a:lnTo>
                  <a:pt x="44" y="268"/>
                </a:lnTo>
                <a:lnTo>
                  <a:pt x="35" y="273"/>
                </a:lnTo>
                <a:lnTo>
                  <a:pt x="25" y="277"/>
                </a:lnTo>
                <a:lnTo>
                  <a:pt x="18" y="284"/>
                </a:lnTo>
                <a:lnTo>
                  <a:pt x="11" y="294"/>
                </a:lnTo>
                <a:lnTo>
                  <a:pt x="4" y="303"/>
                </a:lnTo>
                <a:lnTo>
                  <a:pt x="2" y="315"/>
                </a:lnTo>
                <a:lnTo>
                  <a:pt x="0" y="329"/>
                </a:lnTo>
                <a:lnTo>
                  <a:pt x="2" y="340"/>
                </a:lnTo>
                <a:lnTo>
                  <a:pt x="4" y="352"/>
                </a:lnTo>
                <a:lnTo>
                  <a:pt x="11" y="364"/>
                </a:lnTo>
                <a:lnTo>
                  <a:pt x="18" y="373"/>
                </a:lnTo>
                <a:lnTo>
                  <a:pt x="25" y="380"/>
                </a:lnTo>
                <a:lnTo>
                  <a:pt x="35" y="382"/>
                </a:lnTo>
                <a:lnTo>
                  <a:pt x="42" y="387"/>
                </a:lnTo>
                <a:lnTo>
                  <a:pt x="51" y="387"/>
                </a:lnTo>
                <a:lnTo>
                  <a:pt x="123" y="1056"/>
                </a:lnTo>
                <a:lnTo>
                  <a:pt x="456" y="1056"/>
                </a:lnTo>
                <a:lnTo>
                  <a:pt x="526" y="387"/>
                </a:lnTo>
                <a:lnTo>
                  <a:pt x="547" y="382"/>
                </a:lnTo>
                <a:lnTo>
                  <a:pt x="563" y="371"/>
                </a:lnTo>
                <a:lnTo>
                  <a:pt x="575" y="352"/>
                </a:lnTo>
                <a:lnTo>
                  <a:pt x="580" y="3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Freeform 9"/>
          <p:cNvSpPr>
            <a:spLocks/>
          </p:cNvSpPr>
          <p:nvPr/>
        </p:nvSpPr>
        <p:spPr bwMode="auto">
          <a:xfrm>
            <a:off x="7099300" y="4806950"/>
            <a:ext cx="642938" cy="1014413"/>
          </a:xfrm>
          <a:custGeom>
            <a:avLst/>
            <a:gdLst>
              <a:gd name="T0" fmla="*/ 851813475 w 405"/>
              <a:gd name="T1" fmla="*/ 1610381431 h 639"/>
              <a:gd name="T2" fmla="*/ 1020664869 w 405"/>
              <a:gd name="T3" fmla="*/ 0 h 639"/>
              <a:gd name="T4" fmla="*/ 0 w 405"/>
              <a:gd name="T5" fmla="*/ 0 h 639"/>
              <a:gd name="T6" fmla="*/ 176411075 w 405"/>
              <a:gd name="T7" fmla="*/ 1610381431 h 639"/>
              <a:gd name="T8" fmla="*/ 851813475 w 405"/>
              <a:gd name="T9" fmla="*/ 1610381431 h 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5" h="639">
                <a:moveTo>
                  <a:pt x="338" y="639"/>
                </a:moveTo>
                <a:lnTo>
                  <a:pt x="405" y="0"/>
                </a:lnTo>
                <a:lnTo>
                  <a:pt x="0" y="0"/>
                </a:lnTo>
                <a:lnTo>
                  <a:pt x="70" y="639"/>
                </a:lnTo>
                <a:lnTo>
                  <a:pt x="338" y="6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10"/>
          <p:cNvSpPr>
            <a:spLocks/>
          </p:cNvSpPr>
          <p:nvPr/>
        </p:nvSpPr>
        <p:spPr bwMode="auto">
          <a:xfrm>
            <a:off x="6308725" y="5022850"/>
            <a:ext cx="1119188" cy="858838"/>
          </a:xfrm>
          <a:custGeom>
            <a:avLst/>
            <a:gdLst>
              <a:gd name="T0" fmla="*/ 1776711744 w 705"/>
              <a:gd name="T1" fmla="*/ 816531100 h 541"/>
              <a:gd name="T2" fmla="*/ 1776711744 w 705"/>
              <a:gd name="T3" fmla="*/ 791329523 h 541"/>
              <a:gd name="T4" fmla="*/ 1771671429 w 705"/>
              <a:gd name="T5" fmla="*/ 773689213 h 541"/>
              <a:gd name="T6" fmla="*/ 1771671429 w 705"/>
              <a:gd name="T7" fmla="*/ 756047315 h 541"/>
              <a:gd name="T8" fmla="*/ 1766631114 w 705"/>
              <a:gd name="T9" fmla="*/ 745966684 h 541"/>
              <a:gd name="T10" fmla="*/ 1766631114 w 705"/>
              <a:gd name="T11" fmla="*/ 745966684 h 541"/>
              <a:gd name="T12" fmla="*/ 1766631114 w 705"/>
              <a:gd name="T13" fmla="*/ 645160376 h 541"/>
              <a:gd name="T14" fmla="*/ 1754029534 w 705"/>
              <a:gd name="T15" fmla="*/ 539313751 h 541"/>
              <a:gd name="T16" fmla="*/ 1723787645 w 705"/>
              <a:gd name="T17" fmla="*/ 438507443 h 541"/>
              <a:gd name="T18" fmla="*/ 1670865134 w 705"/>
              <a:gd name="T19" fmla="*/ 345262401 h 541"/>
              <a:gd name="T20" fmla="*/ 1595260413 w 705"/>
              <a:gd name="T21" fmla="*/ 257056087 h 541"/>
              <a:gd name="T22" fmla="*/ 1529736321 w 705"/>
              <a:gd name="T23" fmla="*/ 199093253 h 541"/>
              <a:gd name="T24" fmla="*/ 1459171914 w 705"/>
              <a:gd name="T25" fmla="*/ 151209463 h 541"/>
              <a:gd name="T26" fmla="*/ 1378526878 w 705"/>
              <a:gd name="T27" fmla="*/ 105846624 h 541"/>
              <a:gd name="T28" fmla="*/ 1295360891 w 705"/>
              <a:gd name="T29" fmla="*/ 70564416 h 541"/>
              <a:gd name="T30" fmla="*/ 1202115862 w 705"/>
              <a:gd name="T31" fmla="*/ 40322523 h 541"/>
              <a:gd name="T32" fmla="*/ 1101309567 w 705"/>
              <a:gd name="T33" fmla="*/ 17641898 h 541"/>
              <a:gd name="T34" fmla="*/ 1003022636 w 705"/>
              <a:gd name="T35" fmla="*/ 5040315 h 541"/>
              <a:gd name="T36" fmla="*/ 902216341 w 705"/>
              <a:gd name="T37" fmla="*/ 0 h 541"/>
              <a:gd name="T38" fmla="*/ 803930997 w 705"/>
              <a:gd name="T39" fmla="*/ 5040315 h 541"/>
              <a:gd name="T40" fmla="*/ 698084387 w 705"/>
              <a:gd name="T41" fmla="*/ 17641898 h 541"/>
              <a:gd name="T42" fmla="*/ 602318407 w 705"/>
              <a:gd name="T43" fmla="*/ 40322523 h 541"/>
              <a:gd name="T44" fmla="*/ 509071790 w 705"/>
              <a:gd name="T45" fmla="*/ 70564416 h 541"/>
              <a:gd name="T46" fmla="*/ 420867076 w 705"/>
              <a:gd name="T47" fmla="*/ 105846624 h 541"/>
              <a:gd name="T48" fmla="*/ 340222039 w 705"/>
              <a:gd name="T49" fmla="*/ 151209463 h 541"/>
              <a:gd name="T50" fmla="*/ 269657633 w 705"/>
              <a:gd name="T51" fmla="*/ 199093253 h 541"/>
              <a:gd name="T52" fmla="*/ 204133541 w 705"/>
              <a:gd name="T53" fmla="*/ 257056087 h 541"/>
              <a:gd name="T54" fmla="*/ 128528820 w 705"/>
              <a:gd name="T55" fmla="*/ 345262401 h 541"/>
              <a:gd name="T56" fmla="*/ 75604721 w 705"/>
              <a:gd name="T57" fmla="*/ 438507443 h 541"/>
              <a:gd name="T58" fmla="*/ 45362833 w 705"/>
              <a:gd name="T59" fmla="*/ 539313751 h 541"/>
              <a:gd name="T60" fmla="*/ 35282203 w 705"/>
              <a:gd name="T61" fmla="*/ 645160376 h 541"/>
              <a:gd name="T62" fmla="*/ 35282203 w 705"/>
              <a:gd name="T63" fmla="*/ 698084481 h 541"/>
              <a:gd name="T64" fmla="*/ 17641895 w 705"/>
              <a:gd name="T65" fmla="*/ 728326374 h 541"/>
              <a:gd name="T66" fmla="*/ 10080630 w 705"/>
              <a:gd name="T67" fmla="*/ 756047315 h 541"/>
              <a:gd name="T68" fmla="*/ 0 w 705"/>
              <a:gd name="T69" fmla="*/ 786289208 h 541"/>
              <a:gd name="T70" fmla="*/ 0 w 705"/>
              <a:gd name="T71" fmla="*/ 816531100 h 541"/>
              <a:gd name="T72" fmla="*/ 0 w 705"/>
              <a:gd name="T73" fmla="*/ 834172998 h 541"/>
              <a:gd name="T74" fmla="*/ 5040315 w 705"/>
              <a:gd name="T75" fmla="*/ 851813308 h 541"/>
              <a:gd name="T76" fmla="*/ 10080630 w 705"/>
              <a:gd name="T77" fmla="*/ 874495522 h 541"/>
              <a:gd name="T78" fmla="*/ 17641895 w 705"/>
              <a:gd name="T79" fmla="*/ 892135832 h 541"/>
              <a:gd name="T80" fmla="*/ 0 w 705"/>
              <a:gd name="T81" fmla="*/ 892135832 h 541"/>
              <a:gd name="T82" fmla="*/ 0 w 705"/>
              <a:gd name="T83" fmla="*/ 1363406119 h 541"/>
              <a:gd name="T84" fmla="*/ 1731348911 w 705"/>
              <a:gd name="T85" fmla="*/ 1363406119 h 541"/>
              <a:gd name="T86" fmla="*/ 1731348911 w 705"/>
              <a:gd name="T87" fmla="*/ 932458355 h 541"/>
              <a:gd name="T88" fmla="*/ 1748989219 w 705"/>
              <a:gd name="T89" fmla="*/ 904737414 h 541"/>
              <a:gd name="T90" fmla="*/ 1766631114 w 705"/>
              <a:gd name="T91" fmla="*/ 874495522 h 541"/>
              <a:gd name="T92" fmla="*/ 1771671429 w 705"/>
              <a:gd name="T93" fmla="*/ 844253629 h 541"/>
              <a:gd name="T94" fmla="*/ 1776711744 w 705"/>
              <a:gd name="T95" fmla="*/ 816531100 h 54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05" h="541">
                <a:moveTo>
                  <a:pt x="705" y="324"/>
                </a:moveTo>
                <a:lnTo>
                  <a:pt x="705" y="314"/>
                </a:lnTo>
                <a:lnTo>
                  <a:pt x="703" y="307"/>
                </a:lnTo>
                <a:lnTo>
                  <a:pt x="703" y="300"/>
                </a:lnTo>
                <a:lnTo>
                  <a:pt x="701" y="296"/>
                </a:lnTo>
                <a:lnTo>
                  <a:pt x="701" y="256"/>
                </a:lnTo>
                <a:lnTo>
                  <a:pt x="696" y="214"/>
                </a:lnTo>
                <a:lnTo>
                  <a:pt x="684" y="174"/>
                </a:lnTo>
                <a:lnTo>
                  <a:pt x="663" y="137"/>
                </a:lnTo>
                <a:lnTo>
                  <a:pt x="633" y="102"/>
                </a:lnTo>
                <a:lnTo>
                  <a:pt x="607" y="79"/>
                </a:lnTo>
                <a:lnTo>
                  <a:pt x="579" y="60"/>
                </a:lnTo>
                <a:lnTo>
                  <a:pt x="547" y="42"/>
                </a:lnTo>
                <a:lnTo>
                  <a:pt x="514" y="28"/>
                </a:lnTo>
                <a:lnTo>
                  <a:pt x="477" y="16"/>
                </a:lnTo>
                <a:lnTo>
                  <a:pt x="437" y="7"/>
                </a:lnTo>
                <a:lnTo>
                  <a:pt x="398" y="2"/>
                </a:lnTo>
                <a:lnTo>
                  <a:pt x="358" y="0"/>
                </a:lnTo>
                <a:lnTo>
                  <a:pt x="319" y="2"/>
                </a:lnTo>
                <a:lnTo>
                  <a:pt x="277" y="7"/>
                </a:lnTo>
                <a:lnTo>
                  <a:pt x="239" y="16"/>
                </a:lnTo>
                <a:lnTo>
                  <a:pt x="202" y="28"/>
                </a:lnTo>
                <a:lnTo>
                  <a:pt x="167" y="42"/>
                </a:lnTo>
                <a:lnTo>
                  <a:pt x="135" y="60"/>
                </a:lnTo>
                <a:lnTo>
                  <a:pt x="107" y="79"/>
                </a:lnTo>
                <a:lnTo>
                  <a:pt x="81" y="102"/>
                </a:lnTo>
                <a:lnTo>
                  <a:pt x="51" y="137"/>
                </a:lnTo>
                <a:lnTo>
                  <a:pt x="30" y="174"/>
                </a:lnTo>
                <a:lnTo>
                  <a:pt x="18" y="214"/>
                </a:lnTo>
                <a:lnTo>
                  <a:pt x="14" y="256"/>
                </a:lnTo>
                <a:lnTo>
                  <a:pt x="14" y="277"/>
                </a:lnTo>
                <a:lnTo>
                  <a:pt x="7" y="289"/>
                </a:lnTo>
                <a:lnTo>
                  <a:pt x="4" y="300"/>
                </a:lnTo>
                <a:lnTo>
                  <a:pt x="0" y="312"/>
                </a:lnTo>
                <a:lnTo>
                  <a:pt x="0" y="324"/>
                </a:lnTo>
                <a:lnTo>
                  <a:pt x="0" y="331"/>
                </a:lnTo>
                <a:lnTo>
                  <a:pt x="2" y="338"/>
                </a:lnTo>
                <a:lnTo>
                  <a:pt x="4" y="347"/>
                </a:lnTo>
                <a:lnTo>
                  <a:pt x="7" y="354"/>
                </a:lnTo>
                <a:lnTo>
                  <a:pt x="0" y="354"/>
                </a:lnTo>
                <a:lnTo>
                  <a:pt x="0" y="541"/>
                </a:lnTo>
                <a:lnTo>
                  <a:pt x="687" y="541"/>
                </a:lnTo>
                <a:lnTo>
                  <a:pt x="687" y="370"/>
                </a:lnTo>
                <a:lnTo>
                  <a:pt x="694" y="359"/>
                </a:lnTo>
                <a:lnTo>
                  <a:pt x="701" y="347"/>
                </a:lnTo>
                <a:lnTo>
                  <a:pt x="703" y="335"/>
                </a:lnTo>
                <a:lnTo>
                  <a:pt x="705" y="3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11"/>
          <p:cNvSpPr>
            <a:spLocks/>
          </p:cNvSpPr>
          <p:nvPr/>
        </p:nvSpPr>
        <p:spPr bwMode="auto">
          <a:xfrm>
            <a:off x="7018338" y="4681538"/>
            <a:ext cx="804862" cy="77787"/>
          </a:xfrm>
          <a:custGeom>
            <a:avLst/>
            <a:gdLst>
              <a:gd name="T0" fmla="*/ 1232354847 w 507"/>
              <a:gd name="T1" fmla="*/ 123486069 h 49"/>
              <a:gd name="T2" fmla="*/ 1249996723 w 507"/>
              <a:gd name="T3" fmla="*/ 118445789 h 49"/>
              <a:gd name="T4" fmla="*/ 1267637013 w 507"/>
              <a:gd name="T5" fmla="*/ 105845882 h 49"/>
              <a:gd name="T6" fmla="*/ 1272677322 w 507"/>
              <a:gd name="T7" fmla="*/ 88204108 h 49"/>
              <a:gd name="T8" fmla="*/ 1277717631 w 507"/>
              <a:gd name="T9" fmla="*/ 65523641 h 49"/>
              <a:gd name="T10" fmla="*/ 1277717631 w 507"/>
              <a:gd name="T11" fmla="*/ 65523641 h 49"/>
              <a:gd name="T12" fmla="*/ 1272677322 w 507"/>
              <a:gd name="T13" fmla="*/ 40322241 h 49"/>
              <a:gd name="T14" fmla="*/ 1267637013 w 507"/>
              <a:gd name="T15" fmla="*/ 17640187 h 49"/>
              <a:gd name="T16" fmla="*/ 1249996723 w 507"/>
              <a:gd name="T17" fmla="*/ 5040280 h 49"/>
              <a:gd name="T18" fmla="*/ 1232354847 w 507"/>
              <a:gd name="T19" fmla="*/ 0 h 49"/>
              <a:gd name="T20" fmla="*/ 45362784 w 507"/>
              <a:gd name="T21" fmla="*/ 0 h 49"/>
              <a:gd name="T22" fmla="*/ 27720908 w 507"/>
              <a:gd name="T23" fmla="*/ 5040280 h 49"/>
              <a:gd name="T24" fmla="*/ 17640289 w 507"/>
              <a:gd name="T25" fmla="*/ 17640187 h 49"/>
              <a:gd name="T26" fmla="*/ 5040309 w 507"/>
              <a:gd name="T27" fmla="*/ 40322241 h 49"/>
              <a:gd name="T28" fmla="*/ 0 w 507"/>
              <a:gd name="T29" fmla="*/ 65523641 h 49"/>
              <a:gd name="T30" fmla="*/ 0 w 507"/>
              <a:gd name="T31" fmla="*/ 65523641 h 49"/>
              <a:gd name="T32" fmla="*/ 5040309 w 507"/>
              <a:gd name="T33" fmla="*/ 88204108 h 49"/>
              <a:gd name="T34" fmla="*/ 17640289 w 507"/>
              <a:gd name="T35" fmla="*/ 105845882 h 49"/>
              <a:gd name="T36" fmla="*/ 27720908 w 507"/>
              <a:gd name="T37" fmla="*/ 118445789 h 49"/>
              <a:gd name="T38" fmla="*/ 45362784 w 507"/>
              <a:gd name="T39" fmla="*/ 123486069 h 49"/>
              <a:gd name="T40" fmla="*/ 1232354847 w 507"/>
              <a:gd name="T41" fmla="*/ 123486069 h 4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07" h="49">
                <a:moveTo>
                  <a:pt x="489" y="49"/>
                </a:moveTo>
                <a:lnTo>
                  <a:pt x="496" y="47"/>
                </a:lnTo>
                <a:lnTo>
                  <a:pt x="503" y="42"/>
                </a:lnTo>
                <a:lnTo>
                  <a:pt x="505" y="35"/>
                </a:lnTo>
                <a:lnTo>
                  <a:pt x="507" y="26"/>
                </a:lnTo>
                <a:lnTo>
                  <a:pt x="505" y="16"/>
                </a:lnTo>
                <a:lnTo>
                  <a:pt x="503" y="7"/>
                </a:lnTo>
                <a:lnTo>
                  <a:pt x="496" y="2"/>
                </a:lnTo>
                <a:lnTo>
                  <a:pt x="489" y="0"/>
                </a:lnTo>
                <a:lnTo>
                  <a:pt x="18" y="0"/>
                </a:lnTo>
                <a:lnTo>
                  <a:pt x="11" y="2"/>
                </a:lnTo>
                <a:lnTo>
                  <a:pt x="7" y="7"/>
                </a:lnTo>
                <a:lnTo>
                  <a:pt x="2" y="16"/>
                </a:lnTo>
                <a:lnTo>
                  <a:pt x="0" y="26"/>
                </a:lnTo>
                <a:lnTo>
                  <a:pt x="2" y="35"/>
                </a:lnTo>
                <a:lnTo>
                  <a:pt x="7" y="42"/>
                </a:lnTo>
                <a:lnTo>
                  <a:pt x="11" y="47"/>
                </a:lnTo>
                <a:lnTo>
                  <a:pt x="18" y="49"/>
                </a:lnTo>
                <a:lnTo>
                  <a:pt x="489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12"/>
          <p:cNvSpPr>
            <a:spLocks/>
          </p:cNvSpPr>
          <p:nvPr/>
        </p:nvSpPr>
        <p:spPr bwMode="auto">
          <a:xfrm>
            <a:off x="7065963" y="4256088"/>
            <a:ext cx="203200" cy="366712"/>
          </a:xfrm>
          <a:custGeom>
            <a:avLst/>
            <a:gdLst>
              <a:gd name="T0" fmla="*/ 322580000 w 128"/>
              <a:gd name="T1" fmla="*/ 582154506 h 231"/>
              <a:gd name="T2" fmla="*/ 136088438 w 128"/>
              <a:gd name="T3" fmla="*/ 70564279 h 231"/>
              <a:gd name="T4" fmla="*/ 128528763 w 128"/>
              <a:gd name="T5" fmla="*/ 45362751 h 231"/>
              <a:gd name="T6" fmla="*/ 118448138 w 128"/>
              <a:gd name="T7" fmla="*/ 22680582 h 231"/>
              <a:gd name="T8" fmla="*/ 93246575 w 128"/>
              <a:gd name="T9" fmla="*/ 5040306 h 231"/>
              <a:gd name="T10" fmla="*/ 70564375 w 128"/>
              <a:gd name="T11" fmla="*/ 0 h 231"/>
              <a:gd name="T12" fmla="*/ 70564375 w 128"/>
              <a:gd name="T13" fmla="*/ 0 h 231"/>
              <a:gd name="T14" fmla="*/ 47883763 w 128"/>
              <a:gd name="T15" fmla="*/ 5040306 h 231"/>
              <a:gd name="T16" fmla="*/ 22682200 w 128"/>
              <a:gd name="T17" fmla="*/ 22680582 h 231"/>
              <a:gd name="T18" fmla="*/ 5040313 w 128"/>
              <a:gd name="T19" fmla="*/ 45362751 h 231"/>
              <a:gd name="T20" fmla="*/ 0 w 128"/>
              <a:gd name="T21" fmla="*/ 70564279 h 231"/>
              <a:gd name="T22" fmla="*/ 194052825 w 128"/>
              <a:gd name="T23" fmla="*/ 582154506 h 231"/>
              <a:gd name="T24" fmla="*/ 322580000 w 128"/>
              <a:gd name="T25" fmla="*/ 582154506 h 23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8" h="231">
                <a:moveTo>
                  <a:pt x="128" y="231"/>
                </a:moveTo>
                <a:lnTo>
                  <a:pt x="54" y="28"/>
                </a:lnTo>
                <a:lnTo>
                  <a:pt x="51" y="18"/>
                </a:lnTo>
                <a:lnTo>
                  <a:pt x="47" y="9"/>
                </a:lnTo>
                <a:lnTo>
                  <a:pt x="37" y="2"/>
                </a:lnTo>
                <a:lnTo>
                  <a:pt x="28" y="0"/>
                </a:lnTo>
                <a:lnTo>
                  <a:pt x="19" y="2"/>
                </a:lnTo>
                <a:lnTo>
                  <a:pt x="9" y="9"/>
                </a:lnTo>
                <a:lnTo>
                  <a:pt x="2" y="18"/>
                </a:lnTo>
                <a:lnTo>
                  <a:pt x="0" y="28"/>
                </a:lnTo>
                <a:lnTo>
                  <a:pt x="77" y="231"/>
                </a:lnTo>
                <a:lnTo>
                  <a:pt x="128" y="2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Freeform 13"/>
          <p:cNvSpPr>
            <a:spLocks/>
          </p:cNvSpPr>
          <p:nvPr/>
        </p:nvSpPr>
        <p:spPr bwMode="auto">
          <a:xfrm>
            <a:off x="6392863" y="5084763"/>
            <a:ext cx="965200" cy="344487"/>
          </a:xfrm>
          <a:custGeom>
            <a:avLst/>
            <a:gdLst>
              <a:gd name="T0" fmla="*/ 1532255000 w 608"/>
              <a:gd name="T1" fmla="*/ 546872319 h 217"/>
              <a:gd name="T2" fmla="*/ 1514614700 w 608"/>
              <a:gd name="T3" fmla="*/ 435985605 h 217"/>
              <a:gd name="T4" fmla="*/ 1474292200 w 608"/>
              <a:gd name="T5" fmla="*/ 335179501 h 217"/>
              <a:gd name="T6" fmla="*/ 1403727825 w 608"/>
              <a:gd name="T7" fmla="*/ 241934649 h 217"/>
              <a:gd name="T8" fmla="*/ 1307961888 w 608"/>
              <a:gd name="T9" fmla="*/ 158768820 h 217"/>
              <a:gd name="T10" fmla="*/ 1197075013 w 608"/>
              <a:gd name="T11" fmla="*/ 95765799 h 217"/>
              <a:gd name="T12" fmla="*/ 1068546250 w 608"/>
              <a:gd name="T13" fmla="*/ 42841800 h 217"/>
              <a:gd name="T14" fmla="*/ 922377188 w 608"/>
              <a:gd name="T15" fmla="*/ 12599969 h 217"/>
              <a:gd name="T16" fmla="*/ 768648450 w 608"/>
              <a:gd name="T17" fmla="*/ 0 h 217"/>
              <a:gd name="T18" fmla="*/ 609877813 w 608"/>
              <a:gd name="T19" fmla="*/ 12599969 h 217"/>
              <a:gd name="T20" fmla="*/ 468749063 w 608"/>
              <a:gd name="T21" fmla="*/ 42841800 h 217"/>
              <a:gd name="T22" fmla="*/ 335181575 w 608"/>
              <a:gd name="T23" fmla="*/ 95765799 h 217"/>
              <a:gd name="T24" fmla="*/ 224294700 w 608"/>
              <a:gd name="T25" fmla="*/ 158768820 h 217"/>
              <a:gd name="T26" fmla="*/ 128528763 w 608"/>
              <a:gd name="T27" fmla="*/ 241934649 h 217"/>
              <a:gd name="T28" fmla="*/ 57964388 w 608"/>
              <a:gd name="T29" fmla="*/ 335179501 h 217"/>
              <a:gd name="T30" fmla="*/ 17641888 w 608"/>
              <a:gd name="T31" fmla="*/ 435985605 h 217"/>
              <a:gd name="T32" fmla="*/ 0 w 608"/>
              <a:gd name="T33" fmla="*/ 546872319 h 217"/>
              <a:gd name="T34" fmla="*/ 1532255000 w 608"/>
              <a:gd name="T35" fmla="*/ 546872319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08" h="217">
                <a:moveTo>
                  <a:pt x="608" y="217"/>
                </a:moveTo>
                <a:lnTo>
                  <a:pt x="601" y="173"/>
                </a:lnTo>
                <a:lnTo>
                  <a:pt x="585" y="133"/>
                </a:lnTo>
                <a:lnTo>
                  <a:pt x="557" y="96"/>
                </a:lnTo>
                <a:lnTo>
                  <a:pt x="519" y="63"/>
                </a:lnTo>
                <a:lnTo>
                  <a:pt x="475" y="38"/>
                </a:lnTo>
                <a:lnTo>
                  <a:pt x="424" y="17"/>
                </a:lnTo>
                <a:lnTo>
                  <a:pt x="366" y="5"/>
                </a:lnTo>
                <a:lnTo>
                  <a:pt x="305" y="0"/>
                </a:lnTo>
                <a:lnTo>
                  <a:pt x="242" y="5"/>
                </a:lnTo>
                <a:lnTo>
                  <a:pt x="186" y="17"/>
                </a:lnTo>
                <a:lnTo>
                  <a:pt x="133" y="38"/>
                </a:lnTo>
                <a:lnTo>
                  <a:pt x="89" y="63"/>
                </a:lnTo>
                <a:lnTo>
                  <a:pt x="51" y="96"/>
                </a:lnTo>
                <a:lnTo>
                  <a:pt x="23" y="133"/>
                </a:lnTo>
                <a:lnTo>
                  <a:pt x="7" y="173"/>
                </a:lnTo>
                <a:lnTo>
                  <a:pt x="0" y="217"/>
                </a:lnTo>
                <a:lnTo>
                  <a:pt x="608" y="2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Freeform 14"/>
          <p:cNvSpPr>
            <a:spLocks/>
          </p:cNvSpPr>
          <p:nvPr/>
        </p:nvSpPr>
        <p:spPr bwMode="auto">
          <a:xfrm>
            <a:off x="6370638" y="5470525"/>
            <a:ext cx="995362" cy="125413"/>
          </a:xfrm>
          <a:custGeom>
            <a:avLst/>
            <a:gdLst>
              <a:gd name="T0" fmla="*/ 1474289872 w 627"/>
              <a:gd name="T1" fmla="*/ 199093931 h 79"/>
              <a:gd name="T2" fmla="*/ 1514612352 w 627"/>
              <a:gd name="T3" fmla="*/ 194053599 h 79"/>
              <a:gd name="T4" fmla="*/ 1549894521 w 627"/>
              <a:gd name="T5" fmla="*/ 168851936 h 79"/>
              <a:gd name="T6" fmla="*/ 1572576710 w 627"/>
              <a:gd name="T7" fmla="*/ 141129313 h 79"/>
              <a:gd name="T8" fmla="*/ 1580136381 w 627"/>
              <a:gd name="T9" fmla="*/ 105846984 h 79"/>
              <a:gd name="T10" fmla="*/ 1580136381 w 627"/>
              <a:gd name="T11" fmla="*/ 105846984 h 79"/>
              <a:gd name="T12" fmla="*/ 1572576710 w 627"/>
              <a:gd name="T13" fmla="*/ 63004951 h 79"/>
              <a:gd name="T14" fmla="*/ 1549894521 w 627"/>
              <a:gd name="T15" fmla="*/ 27722623 h 79"/>
              <a:gd name="T16" fmla="*/ 1514612352 w 627"/>
              <a:gd name="T17" fmla="*/ 5040333 h 79"/>
              <a:gd name="T18" fmla="*/ 1474289872 w 627"/>
              <a:gd name="T19" fmla="*/ 0 h 79"/>
              <a:gd name="T20" fmla="*/ 100806199 w 627"/>
              <a:gd name="T21" fmla="*/ 0 h 79"/>
              <a:gd name="T22" fmla="*/ 65524030 w 627"/>
              <a:gd name="T23" fmla="*/ 5040333 h 79"/>
              <a:gd name="T24" fmla="*/ 30241860 w 627"/>
              <a:gd name="T25" fmla="*/ 27722623 h 79"/>
              <a:gd name="T26" fmla="*/ 7559671 w 627"/>
              <a:gd name="T27" fmla="*/ 63004951 h 79"/>
              <a:gd name="T28" fmla="*/ 0 w 627"/>
              <a:gd name="T29" fmla="*/ 105846984 h 79"/>
              <a:gd name="T30" fmla="*/ 0 w 627"/>
              <a:gd name="T31" fmla="*/ 105846984 h 79"/>
              <a:gd name="T32" fmla="*/ 7559671 w 627"/>
              <a:gd name="T33" fmla="*/ 141129313 h 79"/>
              <a:gd name="T34" fmla="*/ 30241860 w 627"/>
              <a:gd name="T35" fmla="*/ 168851936 h 79"/>
              <a:gd name="T36" fmla="*/ 65524030 w 627"/>
              <a:gd name="T37" fmla="*/ 194053599 h 79"/>
              <a:gd name="T38" fmla="*/ 100806199 w 627"/>
              <a:gd name="T39" fmla="*/ 199093931 h 79"/>
              <a:gd name="T40" fmla="*/ 1474289872 w 627"/>
              <a:gd name="T41" fmla="*/ 199093931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27" h="79">
                <a:moveTo>
                  <a:pt x="585" y="79"/>
                </a:moveTo>
                <a:lnTo>
                  <a:pt x="601" y="77"/>
                </a:lnTo>
                <a:lnTo>
                  <a:pt x="615" y="67"/>
                </a:lnTo>
                <a:lnTo>
                  <a:pt x="624" y="56"/>
                </a:lnTo>
                <a:lnTo>
                  <a:pt x="627" y="42"/>
                </a:lnTo>
                <a:lnTo>
                  <a:pt x="624" y="25"/>
                </a:lnTo>
                <a:lnTo>
                  <a:pt x="615" y="11"/>
                </a:lnTo>
                <a:lnTo>
                  <a:pt x="601" y="2"/>
                </a:lnTo>
                <a:lnTo>
                  <a:pt x="585" y="0"/>
                </a:lnTo>
                <a:lnTo>
                  <a:pt x="40" y="0"/>
                </a:lnTo>
                <a:lnTo>
                  <a:pt x="26" y="2"/>
                </a:lnTo>
                <a:lnTo>
                  <a:pt x="12" y="11"/>
                </a:lnTo>
                <a:lnTo>
                  <a:pt x="3" y="25"/>
                </a:lnTo>
                <a:lnTo>
                  <a:pt x="0" y="42"/>
                </a:lnTo>
                <a:lnTo>
                  <a:pt x="3" y="56"/>
                </a:lnTo>
                <a:lnTo>
                  <a:pt x="12" y="67"/>
                </a:lnTo>
                <a:lnTo>
                  <a:pt x="26" y="77"/>
                </a:lnTo>
                <a:lnTo>
                  <a:pt x="40" y="79"/>
                </a:lnTo>
                <a:lnTo>
                  <a:pt x="585" y="7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Freeform 15"/>
          <p:cNvSpPr>
            <a:spLocks/>
          </p:cNvSpPr>
          <p:nvPr/>
        </p:nvSpPr>
        <p:spPr bwMode="auto">
          <a:xfrm>
            <a:off x="7040563" y="5170488"/>
            <a:ext cx="225425" cy="214312"/>
          </a:xfrm>
          <a:custGeom>
            <a:avLst/>
            <a:gdLst>
              <a:gd name="T0" fmla="*/ 0 w 142"/>
              <a:gd name="T1" fmla="*/ 0 h 135"/>
              <a:gd name="T2" fmla="*/ 40322500 w 142"/>
              <a:gd name="T3" fmla="*/ 17640259 h 135"/>
              <a:gd name="T4" fmla="*/ 93246575 w 142"/>
              <a:gd name="T5" fmla="*/ 45362707 h 135"/>
              <a:gd name="T6" fmla="*/ 151209375 w 142"/>
              <a:gd name="T7" fmla="*/ 80644812 h 135"/>
              <a:gd name="T8" fmla="*/ 211693125 w 142"/>
              <a:gd name="T9" fmla="*/ 123486574 h 135"/>
              <a:gd name="T10" fmla="*/ 264617200 w 142"/>
              <a:gd name="T11" fmla="*/ 168849281 h 135"/>
              <a:gd name="T12" fmla="*/ 309980013 w 142"/>
              <a:gd name="T13" fmla="*/ 221773233 h 135"/>
              <a:gd name="T14" fmla="*/ 340221888 w 142"/>
              <a:gd name="T15" fmla="*/ 282256841 h 135"/>
              <a:gd name="T16" fmla="*/ 357862188 w 142"/>
              <a:gd name="T17" fmla="*/ 340219506 h 135"/>
              <a:gd name="T18" fmla="*/ 194052825 w 142"/>
              <a:gd name="T19" fmla="*/ 340219506 h 135"/>
              <a:gd name="T20" fmla="*/ 186491563 w 142"/>
              <a:gd name="T21" fmla="*/ 304937401 h 135"/>
              <a:gd name="T22" fmla="*/ 181451250 w 142"/>
              <a:gd name="T23" fmla="*/ 264614995 h 135"/>
              <a:gd name="T24" fmla="*/ 163810950 w 142"/>
              <a:gd name="T25" fmla="*/ 221773233 h 135"/>
              <a:gd name="T26" fmla="*/ 146169063 w 142"/>
              <a:gd name="T27" fmla="*/ 181450827 h 135"/>
              <a:gd name="T28" fmla="*/ 123488450 w 142"/>
              <a:gd name="T29" fmla="*/ 141128421 h 135"/>
              <a:gd name="T30" fmla="*/ 88206263 w 142"/>
              <a:gd name="T31" fmla="*/ 93244770 h 135"/>
              <a:gd name="T32" fmla="*/ 52924075 w 142"/>
              <a:gd name="T33" fmla="*/ 45362707 h 135"/>
              <a:gd name="T34" fmla="*/ 0 w 142"/>
              <a:gd name="T35" fmla="*/ 0 h 13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42" h="135">
                <a:moveTo>
                  <a:pt x="0" y="0"/>
                </a:moveTo>
                <a:lnTo>
                  <a:pt x="16" y="7"/>
                </a:lnTo>
                <a:lnTo>
                  <a:pt x="37" y="18"/>
                </a:lnTo>
                <a:lnTo>
                  <a:pt x="60" y="32"/>
                </a:lnTo>
                <a:lnTo>
                  <a:pt x="84" y="49"/>
                </a:lnTo>
                <a:lnTo>
                  <a:pt x="105" y="67"/>
                </a:lnTo>
                <a:lnTo>
                  <a:pt x="123" y="88"/>
                </a:lnTo>
                <a:lnTo>
                  <a:pt x="135" y="112"/>
                </a:lnTo>
                <a:lnTo>
                  <a:pt x="142" y="135"/>
                </a:lnTo>
                <a:lnTo>
                  <a:pt x="77" y="135"/>
                </a:lnTo>
                <a:lnTo>
                  <a:pt x="74" y="121"/>
                </a:lnTo>
                <a:lnTo>
                  <a:pt x="72" y="105"/>
                </a:lnTo>
                <a:lnTo>
                  <a:pt x="65" y="88"/>
                </a:lnTo>
                <a:lnTo>
                  <a:pt x="58" y="72"/>
                </a:lnTo>
                <a:lnTo>
                  <a:pt x="49" y="56"/>
                </a:lnTo>
                <a:lnTo>
                  <a:pt x="35" y="37"/>
                </a:lnTo>
                <a:lnTo>
                  <a:pt x="21" y="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Rectangle 16"/>
          <p:cNvSpPr>
            <a:spLocks noChangeArrowheads="1"/>
          </p:cNvSpPr>
          <p:nvPr/>
        </p:nvSpPr>
        <p:spPr bwMode="auto">
          <a:xfrm>
            <a:off x="6370638" y="5648325"/>
            <a:ext cx="965200" cy="1698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Line 17"/>
          <p:cNvSpPr>
            <a:spLocks noChangeShapeType="1"/>
          </p:cNvSpPr>
          <p:nvPr/>
        </p:nvSpPr>
        <p:spPr bwMode="auto">
          <a:xfrm flipH="1">
            <a:off x="6324600" y="4419600"/>
            <a:ext cx="1295400" cy="1295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Emergency Procedures*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Arial Rounded MT Bold" pitchFamily="34" charset="0"/>
                <a:cs typeface="Times New Roman" pitchFamily="18" charset="0"/>
              </a:rPr>
              <a:t>In case of injury (cut, burn, fire  etc.) Notify the instructor immediately.</a:t>
            </a:r>
          </a:p>
        </p:txBody>
      </p:sp>
      <p:pic>
        <p:nvPicPr>
          <p:cNvPr id="21508" name="Picture 6" descr="j03466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29000"/>
            <a:ext cx="27035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7" descr="j02978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3581400"/>
            <a:ext cx="25241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F i r 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686800" cy="38481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smtClean="0">
                <a:latin typeface="Arial Rounded MT Bold" pitchFamily="34" charset="0"/>
              </a:rPr>
              <a:t>If your partner is involved in a fire – get the fire blanket.  The teacher will aid you in smothering the fire.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>
                <a:latin typeface="Arial Rounded MT Bold" pitchFamily="34" charset="0"/>
              </a:rPr>
              <a:t>Remember STOP, DROP and ROLL. </a:t>
            </a:r>
          </a:p>
          <a:p>
            <a:pPr eaLnBrk="1" hangingPunct="1">
              <a:lnSpc>
                <a:spcPct val="90000"/>
              </a:lnSpc>
            </a:pPr>
            <a:endParaRPr lang="en-US" altLang="en-US" sz="4000" smtClean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F i r 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78800" cy="4114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Clothing or Hair are the most dangerous types of lab fire. </a:t>
            </a:r>
          </a:p>
          <a:p>
            <a:pPr eaLnBrk="1" hangingPunct="1">
              <a:defRPr/>
            </a:pPr>
            <a:r>
              <a:rPr lang="en-US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If you are involved in a fire stay where you are.  Help will come to you.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B r o k e n   G l a s 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1719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 Rounded MT Bold" pitchFamily="34" charset="0"/>
              </a:rPr>
              <a:t>This is the most  common lab accident. </a:t>
            </a:r>
          </a:p>
          <a:p>
            <a:pPr eaLnBrk="1" hangingPunct="1"/>
            <a:r>
              <a:rPr lang="en-US" altLang="en-US" sz="3600" smtClean="0">
                <a:latin typeface="Arial Rounded MT Bold" pitchFamily="34" charset="0"/>
              </a:rPr>
              <a:t>If you break  glassware stop and notify the teacher.</a:t>
            </a:r>
          </a:p>
          <a:p>
            <a:pPr eaLnBrk="1" hangingPunct="1"/>
            <a:r>
              <a:rPr lang="en-US" altLang="en-US" sz="3600" smtClean="0">
                <a:latin typeface="Arial Rounded MT Bold" pitchFamily="34" charset="0"/>
              </a:rPr>
              <a:t>Do NOT throw broken glass into the trash can. Place it in the broken glass container.</a:t>
            </a:r>
            <a:r>
              <a:rPr lang="en-US" altLang="en-US" sz="2800" smtClean="0"/>
              <a:t> 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C u t s   &amp;   S c r a p e 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41719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4000" smtClean="0">
                <a:latin typeface="Arial Rounded MT Bold" pitchFamily="34" charset="0"/>
              </a:rPr>
              <a:t>Report   immediately 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000" smtClean="0">
                <a:latin typeface="Arial Rounded MT Bold" pitchFamily="34" charset="0"/>
              </a:rPr>
              <a:t>There   is   always   a  chance   of  infection 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000" smtClean="0">
                <a:latin typeface="Arial Rounded MT Bold" pitchFamily="34" charset="0"/>
              </a:rPr>
              <a:t>Do   not   come   into  contact  with another person’s blood.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Emergency Procedures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In case of a fire or dangerous situation, notify everyone who may be affected immediately, be sure  the lab instructor is also notified.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  <a:cs typeface="Times New Roman" pitchFamily="18" charset="0"/>
              </a:rPr>
              <a:t>Know the Location and Operation of  :</a:t>
            </a:r>
            <a:endParaRPr lang="en-US" altLang="en-US" sz="6000" smtClean="0"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>
                <a:latin typeface="Arial Rounded MT Bold" pitchFamily="34" charset="0"/>
              </a:rPr>
              <a:t>Fire extinguishers</a:t>
            </a:r>
          </a:p>
          <a:p>
            <a:pPr eaLnBrk="1" hangingPunct="1"/>
            <a:r>
              <a:rPr lang="en-US" altLang="en-US" sz="4800" smtClean="0">
                <a:latin typeface="Arial Rounded MT Bold" pitchFamily="34" charset="0"/>
              </a:rPr>
              <a:t>Fire blanket</a:t>
            </a:r>
          </a:p>
          <a:p>
            <a:pPr eaLnBrk="1" hangingPunct="1"/>
            <a:r>
              <a:rPr lang="en-US" altLang="en-US" sz="4800" smtClean="0">
                <a:latin typeface="Arial Rounded MT Bold" pitchFamily="34" charset="0"/>
              </a:rPr>
              <a:t>Exit doors</a:t>
            </a:r>
          </a:p>
        </p:txBody>
      </p:sp>
      <p:pic>
        <p:nvPicPr>
          <p:cNvPr id="27652" name="Picture 6" descr="j03429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95600"/>
            <a:ext cx="25479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  <a:cs typeface="Times New Roman" pitchFamily="18" charset="0"/>
              </a:rPr>
              <a:t>Know the Location and Operation of  :</a:t>
            </a:r>
            <a:endParaRPr lang="en-US" altLang="en-US" sz="6000" smtClean="0"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>
                <a:latin typeface="Arial Rounded MT Bold" pitchFamily="34" charset="0"/>
              </a:rPr>
              <a:t>Telephones</a:t>
            </a:r>
          </a:p>
          <a:p>
            <a:pPr eaLnBrk="1" hangingPunct="1"/>
            <a:r>
              <a:rPr lang="en-US" altLang="en-US" sz="4800" smtClean="0">
                <a:latin typeface="Arial Rounded MT Bold" pitchFamily="34" charset="0"/>
              </a:rPr>
              <a:t>Safety showers and eye wash stations</a:t>
            </a:r>
          </a:p>
          <a:p>
            <a:pPr eaLnBrk="1" hangingPunct="1"/>
            <a:r>
              <a:rPr lang="en-US" altLang="en-US" sz="4800" smtClean="0">
                <a:latin typeface="Arial Rounded MT Bold" pitchFamily="34" charset="0"/>
              </a:rPr>
              <a:t>First Aid Kit</a:t>
            </a:r>
          </a:p>
          <a:p>
            <a:pPr eaLnBrk="1" hangingPunct="1"/>
            <a:endParaRPr lang="en-US" altLang="en-US" sz="4800" smtClean="0">
              <a:latin typeface="Arial Rounded MT Bold" pitchFamily="34" charset="0"/>
              <a:cs typeface="Times New Roman" pitchFamily="18" charset="0"/>
            </a:endParaRPr>
          </a:p>
        </p:txBody>
      </p:sp>
      <p:pic>
        <p:nvPicPr>
          <p:cNvPr id="28676" name="Picture 5" descr="j03210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86200"/>
            <a:ext cx="3657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Biology Safety </a:t>
            </a:r>
            <a:endParaRPr lang="en-US" altLang="en-US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Wear gloves when working with preserved animals.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Handle all living organisms with care and respect.</a:t>
            </a:r>
          </a:p>
        </p:txBody>
      </p:sp>
      <p:pic>
        <p:nvPicPr>
          <p:cNvPr id="29700" name="Picture 5" descr="j03458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1604963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Biology Safety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50292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smtClean="0">
                <a:latin typeface="Arial Rounded MT Bold" pitchFamily="34" charset="0"/>
              </a:rPr>
              <a:t>Use sterile techniques when transferring bacteria.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4000" smtClean="0">
                <a:latin typeface="Arial Rounded MT Bold" pitchFamily="34" charset="0"/>
              </a:rPr>
              <a:t>Never open a petri dish with bacteria or mold cultures.</a:t>
            </a:r>
          </a:p>
        </p:txBody>
      </p:sp>
      <p:pic>
        <p:nvPicPr>
          <p:cNvPr id="30724" name="Picture 13" descr="j03372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3657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Lab Safety</a:t>
            </a:r>
            <a:endParaRPr lang="en-US" altLang="en-US" smtClean="0">
              <a:solidFill>
                <a:srgbClr val="000000"/>
              </a:solidFill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Never work in the laboratory without  proper supervision by an instructor</a:t>
            </a:r>
          </a:p>
        </p:txBody>
      </p:sp>
      <p:pic>
        <p:nvPicPr>
          <p:cNvPr id="4100" name="Picture 5" descr="j02785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19400"/>
            <a:ext cx="295116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charset="0"/>
              </a:rPr>
              <a:t>Lab Safety Symbols</a:t>
            </a:r>
            <a:br>
              <a:rPr lang="en-US" altLang="en-US" b="1" smtClean="0">
                <a:latin typeface="Arial" charset="0"/>
              </a:rPr>
            </a:br>
            <a:r>
              <a:rPr lang="en-US" altLang="en-US" b="1" smtClean="0">
                <a:latin typeface="Arial" charset="0"/>
              </a:rPr>
              <a:t>Found in your textbook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438400"/>
            <a:ext cx="3810000" cy="2286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</a:rPr>
              <a:t>Glassware</a:t>
            </a:r>
          </a:p>
          <a:p>
            <a:pPr eaLnBrk="1" hangingPunct="1"/>
            <a:r>
              <a:rPr lang="en-US" altLang="en-US" smtClean="0">
                <a:latin typeface="Arial" charset="0"/>
              </a:rPr>
              <a:t>Heat</a:t>
            </a:r>
          </a:p>
          <a:p>
            <a:pPr eaLnBrk="1" hangingPunct="1"/>
            <a:r>
              <a:rPr lang="en-US" altLang="en-US" smtClean="0">
                <a:latin typeface="Arial" charset="0"/>
              </a:rPr>
              <a:t>Eye and Face</a:t>
            </a:r>
          </a:p>
          <a:p>
            <a:pPr eaLnBrk="1" hangingPunct="1"/>
            <a:r>
              <a:rPr lang="en-US" altLang="en-US" smtClean="0">
                <a:latin typeface="Arial" charset="0"/>
              </a:rPr>
              <a:t>Sharps</a:t>
            </a:r>
          </a:p>
        </p:txBody>
      </p:sp>
      <p:sp>
        <p:nvSpPr>
          <p:cNvPr id="31748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438400"/>
            <a:ext cx="3810000" cy="2590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</a:rPr>
              <a:t>Electrical</a:t>
            </a:r>
          </a:p>
          <a:p>
            <a:pPr eaLnBrk="1" hangingPunct="1"/>
            <a:r>
              <a:rPr lang="en-US" altLang="en-US" smtClean="0">
                <a:latin typeface="Arial" charset="0"/>
              </a:rPr>
              <a:t>Animal</a:t>
            </a:r>
          </a:p>
          <a:p>
            <a:pPr eaLnBrk="1" hangingPunct="1"/>
            <a:r>
              <a:rPr lang="en-US" altLang="en-US" smtClean="0">
                <a:latin typeface="Arial" charset="0"/>
              </a:rPr>
              <a:t>Chemical</a:t>
            </a:r>
          </a:p>
          <a:p>
            <a:pPr eaLnBrk="1" hangingPunct="1"/>
            <a:r>
              <a:rPr lang="en-US" altLang="en-US" smtClean="0">
                <a:latin typeface="Arial" charset="0"/>
              </a:rPr>
              <a:t>Fire</a:t>
            </a:r>
          </a:p>
        </p:txBody>
      </p:sp>
      <p:pic>
        <p:nvPicPr>
          <p:cNvPr id="31749" name="Picture 8" descr="glassw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38400"/>
            <a:ext cx="2984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9" descr="sharpinstru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50323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10" descr="anim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0"/>
            <a:ext cx="5270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11" descr="electric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438400"/>
            <a:ext cx="51276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12" descr="fi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38600"/>
            <a:ext cx="341313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3" descr="hea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0"/>
            <a:ext cx="509588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4" descr="chemica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29000"/>
            <a:ext cx="4699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5" descr="eyefac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81400"/>
            <a:ext cx="5127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Arial" charset="0"/>
              </a:rPr>
              <a:t>Other Chemical Hazards and Symbols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</a:rPr>
              <a:t>Flammable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n-US" smtClean="0">
              <a:latin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</a:rPr>
              <a:t>Explosive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n-US" smtClean="0">
              <a:latin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</a:rPr>
              <a:t>Toxic/Poison</a:t>
            </a:r>
          </a:p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133600"/>
            <a:ext cx="2895600" cy="3886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</a:rPr>
              <a:t>Irritant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n-US" smtClean="0">
              <a:latin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</a:rPr>
              <a:t>Corrosive</a:t>
            </a:r>
          </a:p>
          <a:p>
            <a:pPr algn="ctr" eaLnBrk="1" hangingPunct="1">
              <a:buFontTx/>
              <a:buNone/>
            </a:pPr>
            <a:endParaRPr lang="en-US" altLang="en-US" smtClean="0">
              <a:latin typeface="Arial" charset="0"/>
            </a:endParaRPr>
          </a:p>
          <a:p>
            <a:pPr algn="ctr" eaLnBrk="1" hangingPunct="1">
              <a:buFontTx/>
              <a:buNone/>
            </a:pPr>
            <a:endParaRPr lang="en-US" altLang="en-US" smtClean="0">
              <a:latin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</a:rPr>
              <a:t>Environmental</a:t>
            </a:r>
          </a:p>
        </p:txBody>
      </p:sp>
      <p:pic>
        <p:nvPicPr>
          <p:cNvPr id="32773" name="Picture 5" descr="flamm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6" descr="corros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505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7" descr="explosi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57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8" descr="environmental_hazar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8768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0" descr="irritan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057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8" name="Picture 12" descr="flammable soli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57400"/>
            <a:ext cx="7477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9" name="Picture 13" descr="explosive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57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14" descr="corrosive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505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1" name="Picture 16" descr="poisonou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105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9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Safety First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</a:rPr>
              <a:t>Safety starts and ends with you.</a:t>
            </a:r>
          </a:p>
        </p:txBody>
      </p:sp>
      <p:pic>
        <p:nvPicPr>
          <p:cNvPr id="33796" name="Picture 8" descr="j02875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63" y="2514600"/>
            <a:ext cx="228123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9" descr="j02874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222091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Lab Safety*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Knowledge is the best prevention.  </a:t>
            </a:r>
            <a:r>
              <a:rPr lang="en-US" altLang="en-US" sz="4400" u="sng" smtClean="0">
                <a:solidFill>
                  <a:srgbClr val="00FF00"/>
                </a:solidFill>
                <a:latin typeface="Arial Rounded MT Bold" pitchFamily="34" charset="0"/>
                <a:cs typeface="Times New Roman" pitchFamily="18" charset="0"/>
              </a:rPr>
              <a:t>Read</a:t>
            </a:r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 the directions before beginning any lab procedure.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Lab Rules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Never carry out unauthorized  experiments</a:t>
            </a:r>
          </a:p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Come to lab prepared </a:t>
            </a:r>
          </a:p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Follow directions</a:t>
            </a:r>
          </a:p>
        </p:txBody>
      </p:sp>
      <p:pic>
        <p:nvPicPr>
          <p:cNvPr id="6148" name="Picture 5" descr="j02385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288" y="3962400"/>
            <a:ext cx="17033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Eye Safety*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Eye protection (goggles) must be worn in all labs using chemicals and glassware. </a:t>
            </a:r>
          </a:p>
          <a:p>
            <a:pPr eaLnBrk="1" hangingPunct="1"/>
            <a:endParaRPr lang="en-US" altLang="en-US" sz="4400" smtClean="0"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914775" y="2447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173" name="Picture 7" descr="j030519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91000"/>
            <a:ext cx="18256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8" descr="j03120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48200"/>
            <a:ext cx="18446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Eye Safety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Do not wear contacts when working with chemicals.</a:t>
            </a:r>
          </a:p>
        </p:txBody>
      </p:sp>
      <p:pic>
        <p:nvPicPr>
          <p:cNvPr id="8196" name="Picture 6" descr="j03465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81400"/>
            <a:ext cx="26797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Clothing Safety*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smtClean="0">
                <a:latin typeface="Arial Rounded MT Bold" pitchFamily="34" charset="0"/>
                <a:cs typeface="Times New Roman" pitchFamily="18" charset="0"/>
              </a:rPr>
              <a:t>Students should wear durable clothing that covers the arms, legs, torso and feet</a:t>
            </a:r>
            <a:r>
              <a:rPr lang="en-US" altLang="en-US" sz="4000" smtClean="0">
                <a:solidFill>
                  <a:schemeClr val="tx2"/>
                </a:solidFill>
                <a:latin typeface="Arial Rounded MT Bold" pitchFamily="34" charset="0"/>
                <a:cs typeface="Times New Roman" pitchFamily="18" charset="0"/>
              </a:rPr>
              <a:t>. </a:t>
            </a:r>
            <a:r>
              <a:rPr lang="en-US" altLang="en-US" sz="4000" b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(Note: sandals or open-toed shoes should </a:t>
            </a:r>
            <a:r>
              <a:rPr lang="en-US" altLang="en-US" sz="4000" b="1" u="sng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not</a:t>
            </a:r>
            <a:r>
              <a:rPr lang="en-US" altLang="en-US" sz="4000" b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be worn when working with chemicals, glassware or sharp objects).</a:t>
            </a:r>
            <a:endParaRPr lang="en-US" altLang="en-US" sz="4000" smtClean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Rounded MT Bold" pitchFamily="34" charset="0"/>
              </a:rPr>
              <a:t>Clothing Protection*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Wear a lab apron to protect clothing. </a:t>
            </a:r>
          </a:p>
          <a:p>
            <a:pPr eaLnBrk="1" hangingPunct="1"/>
            <a:r>
              <a:rPr lang="en-US" altLang="en-US" sz="4400" smtClean="0">
                <a:latin typeface="Arial Rounded MT Bold" pitchFamily="34" charset="0"/>
                <a:cs typeface="Times New Roman" pitchFamily="18" charset="0"/>
              </a:rPr>
              <a:t>Secure loose sleeves.</a:t>
            </a:r>
          </a:p>
          <a:p>
            <a:pPr eaLnBrk="1" hangingPunct="1">
              <a:buFontTx/>
              <a:buNone/>
            </a:pPr>
            <a:endParaRPr lang="en-US" altLang="en-US" sz="4400" smtClean="0">
              <a:latin typeface="Arial Rounded MT Bold" pitchFamily="34" charset="0"/>
              <a:cs typeface="Times New Roman" pitchFamily="18" charset="0"/>
            </a:endParaRPr>
          </a:p>
        </p:txBody>
      </p:sp>
      <p:pic>
        <p:nvPicPr>
          <p:cNvPr id="10244" name="Picture 6" descr="SY0097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81400"/>
            <a:ext cx="25908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CC0000"/>
      </a:dk2>
      <a:lt2>
        <a:srgbClr val="FFFF00"/>
      </a:lt2>
      <a:accent1>
        <a:srgbClr val="00CC99"/>
      </a:accent1>
      <a:accent2>
        <a:srgbClr val="3333CC"/>
      </a:accent2>
      <a:accent3>
        <a:srgbClr val="E2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Words>607</Words>
  <Application>Microsoft Office PowerPoint</Application>
  <PresentationFormat>On-screen Show (4:3)</PresentationFormat>
  <Paragraphs>112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 Rounded MT Bold</vt:lpstr>
      <vt:lpstr>Arial</vt:lpstr>
      <vt:lpstr>Times New Roman</vt:lpstr>
      <vt:lpstr>Calibri</vt:lpstr>
      <vt:lpstr>Default Design</vt:lpstr>
      <vt:lpstr>LAB SAFETY</vt:lpstr>
      <vt:lpstr>Lab Safety*</vt:lpstr>
      <vt:lpstr>Lab Safety</vt:lpstr>
      <vt:lpstr>Lab Safety*</vt:lpstr>
      <vt:lpstr>Lab Rules</vt:lpstr>
      <vt:lpstr>Eye Safety*</vt:lpstr>
      <vt:lpstr>Eye Safety</vt:lpstr>
      <vt:lpstr>Clothing Safety*</vt:lpstr>
      <vt:lpstr>Clothing Protection*</vt:lpstr>
      <vt:lpstr>Fire Safety</vt:lpstr>
      <vt:lpstr>Fire Safety</vt:lpstr>
      <vt:lpstr>Heating Safety</vt:lpstr>
      <vt:lpstr>Heating Safety</vt:lpstr>
      <vt:lpstr>Chemical Safety</vt:lpstr>
      <vt:lpstr>Chemical Safety</vt:lpstr>
      <vt:lpstr>Chemical Safety</vt:lpstr>
      <vt:lpstr>Chemical Spills</vt:lpstr>
      <vt:lpstr>Gas Precaution</vt:lpstr>
      <vt:lpstr>Electrical Safety</vt:lpstr>
      <vt:lpstr>Emergency Procedures*</vt:lpstr>
      <vt:lpstr>F i r e</vt:lpstr>
      <vt:lpstr>F i r e</vt:lpstr>
      <vt:lpstr>B r o k e n   G l a s s</vt:lpstr>
      <vt:lpstr>C u t s   &amp;   S c r a p e s</vt:lpstr>
      <vt:lpstr>Emergency Procedures</vt:lpstr>
      <vt:lpstr>Know the Location and Operation of  :</vt:lpstr>
      <vt:lpstr>Know the Location and Operation of  :</vt:lpstr>
      <vt:lpstr>Biology Safety </vt:lpstr>
      <vt:lpstr>Biology Safety</vt:lpstr>
      <vt:lpstr>Lab Safety Symbols Found in your textbook</vt:lpstr>
      <vt:lpstr>Other Chemical Hazards and Symbols</vt:lpstr>
      <vt:lpstr>Safety First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Ann Marie Cowan</dc:creator>
  <cp:lastModifiedBy>Dave Edinger</cp:lastModifiedBy>
  <cp:revision>14</cp:revision>
  <dcterms:created xsi:type="dcterms:W3CDTF">2001-07-31T13:29:56Z</dcterms:created>
  <dcterms:modified xsi:type="dcterms:W3CDTF">2014-08-10T14:42:35Z</dcterms:modified>
</cp:coreProperties>
</file>