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2" r:id="rId1"/>
    <p:sldMasterId id="2147483663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32019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Ask if anyone has heard of The Right to Know law.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This is a required topic in all science classrooms.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Remind students that their job is to produce good work at school.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Ask if anyone has seen an MSDS sheet before.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Reinforce that we have them, but all chemicals that we use are not seriously harmful.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Overview of what students are entitled to.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Overview of student’s responsibilities in the science classroom.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Overview of what the teachers have a right to know in the science classroom.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 Narrow"/>
              <a:buNone/>
            </a:pPr>
            <a:r>
              <a:rPr lang="en-US" sz="12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rPr>
              <a:t>*</a:t>
            </a: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What teachers much do in the science classroom to ensure safe environment.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 Narrow"/>
              <a:buNone/>
              <a:defRPr sz="2000"/>
            </a:lvl1pPr>
            <a:lvl2pPr marL="457200" indent="0" rtl="0">
              <a:spcBef>
                <a:spcPts val="0"/>
              </a:spcBef>
              <a:buFont typeface="Arial Narrow"/>
              <a:buNone/>
              <a:defRPr sz="1800"/>
            </a:lvl2pPr>
            <a:lvl3pPr marL="914400" indent="0" rtl="0">
              <a:spcBef>
                <a:spcPts val="0"/>
              </a:spcBef>
              <a:buFont typeface="Arial Narrow"/>
              <a:buNone/>
              <a:defRPr sz="1600"/>
            </a:lvl3pPr>
            <a:lvl4pPr marL="1371600" indent="0" rtl="0">
              <a:spcBef>
                <a:spcPts val="0"/>
              </a:spcBef>
              <a:buFont typeface="Arial Narrow"/>
              <a:buNone/>
              <a:defRPr sz="1400"/>
            </a:lvl4pPr>
            <a:lvl5pPr marL="1828800" indent="0" rtl="0">
              <a:spcBef>
                <a:spcPts val="0"/>
              </a:spcBef>
              <a:buFont typeface="Arial Narrow"/>
              <a:buNone/>
              <a:defRPr sz="1400"/>
            </a:lvl5pPr>
            <a:lvl6pPr marL="2286000" indent="0" rtl="0">
              <a:spcBef>
                <a:spcPts val="0"/>
              </a:spcBef>
              <a:buFont typeface="Arial Narrow"/>
              <a:buNone/>
              <a:defRPr sz="1400"/>
            </a:lvl6pPr>
            <a:lvl7pPr marL="2743200" indent="0" rtl="0">
              <a:spcBef>
                <a:spcPts val="0"/>
              </a:spcBef>
              <a:buFont typeface="Arial Narrow"/>
              <a:buNone/>
              <a:defRPr sz="1400"/>
            </a:lvl7pPr>
            <a:lvl8pPr marL="3200400" indent="0" rtl="0">
              <a:spcBef>
                <a:spcPts val="0"/>
              </a:spcBef>
              <a:buFont typeface="Arial Narrow"/>
              <a:buNone/>
              <a:defRPr sz="1400"/>
            </a:lvl8pPr>
            <a:lvl9pPr marL="3657600" indent="0" rtl="0">
              <a:spcBef>
                <a:spcPts val="0"/>
              </a:spcBef>
              <a:buFont typeface="Arial Narrow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828800" y="2133600"/>
            <a:ext cx="73152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371600" y="4267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32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828800" y="2133600"/>
            <a:ext cx="73152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title" idx="2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 rot="5400000">
            <a:off x="5077619" y="2247106"/>
            <a:ext cx="5638800" cy="205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881062" y="261937"/>
            <a:ext cx="5638800" cy="6029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32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 Narrow"/>
              <a:buNone/>
              <a:defRPr sz="1400"/>
            </a:lvl1pPr>
            <a:lvl2pPr marL="457200" indent="0" rtl="0">
              <a:spcBef>
                <a:spcPts val="0"/>
              </a:spcBef>
              <a:buFont typeface="Arial Narrow"/>
              <a:buNone/>
              <a:defRPr sz="1200"/>
            </a:lvl2pPr>
            <a:lvl3pPr marL="914400" indent="0" rtl="0">
              <a:spcBef>
                <a:spcPts val="0"/>
              </a:spcBef>
              <a:buFont typeface="Arial Narrow"/>
              <a:buNone/>
              <a:defRPr sz="1000"/>
            </a:lvl3pPr>
            <a:lvl4pPr marL="1371600" indent="0" rtl="0">
              <a:spcBef>
                <a:spcPts val="0"/>
              </a:spcBef>
              <a:buFont typeface="Arial Narrow"/>
              <a:buNone/>
              <a:defRPr sz="900"/>
            </a:lvl4pPr>
            <a:lvl5pPr marL="1828800" indent="0" rtl="0">
              <a:spcBef>
                <a:spcPts val="0"/>
              </a:spcBef>
              <a:buFont typeface="Arial Narrow"/>
              <a:buNone/>
              <a:defRPr sz="900"/>
            </a:lvl5pPr>
            <a:lvl6pPr marL="2286000" indent="0" rtl="0">
              <a:spcBef>
                <a:spcPts val="0"/>
              </a:spcBef>
              <a:buFont typeface="Arial Narrow"/>
              <a:buNone/>
              <a:defRPr sz="900"/>
            </a:lvl6pPr>
            <a:lvl7pPr marL="2743200" indent="0" rtl="0">
              <a:spcBef>
                <a:spcPts val="0"/>
              </a:spcBef>
              <a:buFont typeface="Arial Narrow"/>
              <a:buNone/>
              <a:defRPr sz="900"/>
            </a:lvl7pPr>
            <a:lvl8pPr marL="3200400" indent="0" rtl="0">
              <a:spcBef>
                <a:spcPts val="0"/>
              </a:spcBef>
              <a:buFont typeface="Arial Narrow"/>
              <a:buNone/>
              <a:defRPr sz="900"/>
            </a:lvl8pPr>
            <a:lvl9pPr marL="3657600" indent="0" rtl="0">
              <a:spcBef>
                <a:spcPts val="0"/>
              </a:spcBef>
              <a:buFont typeface="Arial Narrow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 Narrow"/>
              <a:buNone/>
              <a:defRPr sz="1400"/>
            </a:lvl1pPr>
            <a:lvl2pPr marL="457200" indent="0" rtl="0">
              <a:spcBef>
                <a:spcPts val="0"/>
              </a:spcBef>
              <a:buFont typeface="Arial Narrow"/>
              <a:buNone/>
              <a:defRPr sz="1200"/>
            </a:lvl2pPr>
            <a:lvl3pPr marL="914400" indent="0" rtl="0">
              <a:spcBef>
                <a:spcPts val="0"/>
              </a:spcBef>
              <a:buFont typeface="Arial Narrow"/>
              <a:buNone/>
              <a:defRPr sz="1000"/>
            </a:lvl3pPr>
            <a:lvl4pPr marL="1371600" indent="0" rtl="0">
              <a:spcBef>
                <a:spcPts val="0"/>
              </a:spcBef>
              <a:buFont typeface="Arial Narrow"/>
              <a:buNone/>
              <a:defRPr sz="900"/>
            </a:lvl4pPr>
            <a:lvl5pPr marL="1828800" indent="0" rtl="0">
              <a:spcBef>
                <a:spcPts val="0"/>
              </a:spcBef>
              <a:buFont typeface="Arial Narrow"/>
              <a:buNone/>
              <a:defRPr sz="900"/>
            </a:lvl5pPr>
            <a:lvl6pPr marL="2286000" indent="0" rtl="0">
              <a:spcBef>
                <a:spcPts val="0"/>
              </a:spcBef>
              <a:buFont typeface="Arial Narrow"/>
              <a:buNone/>
              <a:defRPr sz="900"/>
            </a:lvl6pPr>
            <a:lvl7pPr marL="2743200" indent="0" rtl="0">
              <a:spcBef>
                <a:spcPts val="0"/>
              </a:spcBef>
              <a:buFont typeface="Arial Narrow"/>
              <a:buNone/>
              <a:defRPr sz="900"/>
            </a:lvl7pPr>
            <a:lvl8pPr marL="3200400" indent="0" rtl="0">
              <a:spcBef>
                <a:spcPts val="0"/>
              </a:spcBef>
              <a:buFont typeface="Arial Narrow"/>
              <a:buNone/>
              <a:defRPr sz="900"/>
            </a:lvl8pPr>
            <a:lvl9pPr marL="3657600" indent="0" rtl="0">
              <a:spcBef>
                <a:spcPts val="0"/>
              </a:spcBef>
              <a:buFont typeface="Arial Narrow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 Narrow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 Narrow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 Narrow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 Narrow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 Narrow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 Narrow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 Narrow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 Narrow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 Narrow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 Narrow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 Narrow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 Narrow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 Narrow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 Narrow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 Narrow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 Narrow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34820" y="-646958"/>
            <a:ext cx="9178820" cy="7504958"/>
            <a:chOff x="-34820" y="-646958"/>
            <a:chExt cx="9178820" cy="7504958"/>
          </a:xfrm>
        </p:grpSpPr>
        <p:sp>
          <p:nvSpPr>
            <p:cNvPr id="10" name="Shape 10"/>
            <p:cNvSpPr txBox="1"/>
            <p:nvPr/>
          </p:nvSpPr>
          <p:spPr>
            <a:xfrm>
              <a:off x="0" y="477837"/>
              <a:ext cx="9144000" cy="11541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11" name="Shape 11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0" y="0"/>
              <a:ext cx="1776411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Shape 12"/>
            <p:cNvSpPr txBox="1"/>
            <p:nvPr/>
          </p:nvSpPr>
          <p:spPr>
            <a:xfrm>
              <a:off x="0" y="0"/>
              <a:ext cx="1776412" cy="6858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3" name="Shape 13"/>
            <p:cNvGrpSpPr/>
            <p:nvPr/>
          </p:nvGrpSpPr>
          <p:grpSpPr>
            <a:xfrm>
              <a:off x="-34820" y="-646958"/>
              <a:ext cx="8454765" cy="2011468"/>
              <a:chOff x="20741" y="-646958"/>
              <a:chExt cx="8454765" cy="2011468"/>
            </a:xfrm>
          </p:grpSpPr>
          <p:sp>
            <p:nvSpPr>
              <p:cNvPr id="14" name="Shape 14"/>
              <p:cNvSpPr/>
              <p:nvPr/>
            </p:nvSpPr>
            <p:spPr>
              <a:xfrm rot="-539999">
                <a:off x="31750" y="831849"/>
                <a:ext cx="1681161" cy="273049"/>
              </a:xfrm>
              <a:custGeom>
                <a:avLst/>
                <a:gdLst/>
                <a:ahLst/>
                <a:cxnLst/>
                <a:rect l="0" t="0" r="0" b="0"/>
                <a:pathLst>
                  <a:path w="1059" h="172" extrusionOk="0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 rot="-540000">
                <a:off x="1893887" y="-141287"/>
                <a:ext cx="6543674" cy="1000124"/>
              </a:xfrm>
              <a:custGeom>
                <a:avLst/>
                <a:gdLst/>
                <a:ahLst/>
                <a:cxnLst/>
                <a:rect l="0" t="0" r="0" b="0"/>
                <a:pathLst>
                  <a:path w="4122" h="630" extrusionOk="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grpSp>
            <p:nvGrpSpPr>
              <p:cNvPr id="16" name="Shape 16"/>
              <p:cNvGrpSpPr/>
              <p:nvPr/>
            </p:nvGrpSpPr>
            <p:grpSpPr>
              <a:xfrm>
                <a:off x="1639886" y="517525"/>
                <a:ext cx="304799" cy="304799"/>
                <a:chOff x="1639886" y="517525"/>
                <a:chExt cx="304799" cy="304799"/>
              </a:xfrm>
            </p:grpSpPr>
            <p:sp>
              <p:nvSpPr>
                <p:cNvPr id="17" name="Shape 17"/>
                <p:cNvSpPr/>
                <p:nvPr/>
              </p:nvSpPr>
              <p:spPr>
                <a:xfrm>
                  <a:off x="1639886" y="517525"/>
                  <a:ext cx="304799" cy="304799"/>
                </a:xfrm>
                <a:prstGeom prst="ellipse">
                  <a:avLst/>
                </a:prstGeom>
                <a:gradFill>
                  <a:gsLst>
                    <a:gs pos="0">
                      <a:schemeClr val="lt2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1792286" y="598487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chemeClr val="lt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1687511" y="555625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0" name="Shape 20"/>
                <p:cNvSpPr/>
                <p:nvPr/>
              </p:nvSpPr>
              <p:spPr>
                <a:xfrm>
                  <a:off x="1687511" y="641350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chemeClr val="lt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1" name="Shape 21"/>
                <p:cNvSpPr/>
                <p:nvPr/>
              </p:nvSpPr>
              <p:spPr>
                <a:xfrm>
                  <a:off x="1758950" y="669925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chemeClr val="lt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1854200" y="660400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3" name="Shape 23"/>
                <p:cNvSpPr/>
                <p:nvPr/>
              </p:nvSpPr>
              <p:spPr>
                <a:xfrm>
                  <a:off x="1778000" y="731837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4" name="Shape 24"/>
                <p:cNvSpPr/>
                <p:nvPr/>
              </p:nvSpPr>
              <p:spPr>
                <a:xfrm>
                  <a:off x="1687511" y="717550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5" name="Shape 25"/>
                <p:cNvSpPr/>
                <p:nvPr/>
              </p:nvSpPr>
              <p:spPr>
                <a:xfrm>
                  <a:off x="1773236" y="522287"/>
                  <a:ext cx="74611" cy="76199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</p:grpSp>
        <p:sp>
          <p:nvSpPr>
            <p:cNvPr id="26" name="Shape 26"/>
            <p:cNvSpPr txBox="1"/>
            <p:nvPr/>
          </p:nvSpPr>
          <p:spPr>
            <a:xfrm>
              <a:off x="676275" y="1881186"/>
              <a:ext cx="1112836" cy="4976812"/>
            </a:xfrm>
            <a:prstGeom prst="rect">
              <a:avLst/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Shape 7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7" name="Shape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8" name="Shape 78"/>
              <p:cNvSpPr txBox="1"/>
              <p:nvPr/>
            </p:nvSpPr>
            <p:spPr>
              <a:xfrm>
                <a:off x="0" y="1981200"/>
                <a:ext cx="9144000" cy="17526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pic>
            <p:nvPicPr>
              <p:cNvPr id="79" name="Shape 7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0" y="0"/>
                <a:ext cx="1776411" cy="6858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0" name="Shape 80"/>
              <p:cNvSpPr txBox="1"/>
              <p:nvPr/>
            </p:nvSpPr>
            <p:spPr>
              <a:xfrm>
                <a:off x="0" y="0"/>
                <a:ext cx="1776412" cy="685800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81" name="Shape 81"/>
            <p:cNvSpPr txBox="1"/>
            <p:nvPr/>
          </p:nvSpPr>
          <p:spPr>
            <a:xfrm>
              <a:off x="1295400" y="4114800"/>
              <a:ext cx="1112836" cy="2743199"/>
            </a:xfrm>
            <a:prstGeom prst="rect">
              <a:avLst/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2" name="Shape 82"/>
          <p:cNvGrpSpPr/>
          <p:nvPr/>
        </p:nvGrpSpPr>
        <p:grpSpPr>
          <a:xfrm>
            <a:off x="-11008" y="865928"/>
            <a:ext cx="8454765" cy="2011468"/>
            <a:chOff x="-11008" y="865928"/>
            <a:chExt cx="8454765" cy="2011468"/>
          </a:xfrm>
        </p:grpSpPr>
        <p:sp>
          <p:nvSpPr>
            <p:cNvPr id="83" name="Shape 83"/>
            <p:cNvSpPr/>
            <p:nvPr/>
          </p:nvSpPr>
          <p:spPr>
            <a:xfrm rot="-539999">
              <a:off x="0" y="2344736"/>
              <a:ext cx="1681161" cy="273049"/>
            </a:xfrm>
            <a:custGeom>
              <a:avLst/>
              <a:gdLst/>
              <a:ahLst/>
              <a:cxnLst/>
              <a:rect l="0" t="0" r="0" b="0"/>
              <a:pathLst>
                <a:path w="1059" h="172" extrusionOk="0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">
              <a:off x="1862137" y="1371599"/>
              <a:ext cx="6543674" cy="1000124"/>
            </a:xfrm>
            <a:custGeom>
              <a:avLst/>
              <a:gdLst/>
              <a:ahLst/>
              <a:cxnLst/>
              <a:rect l="0" t="0" r="0" b="0"/>
              <a:pathLst>
                <a:path w="4122" h="630" extrusionOk="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85" name="Shape 85"/>
            <p:cNvGrpSpPr/>
            <p:nvPr/>
          </p:nvGrpSpPr>
          <p:grpSpPr>
            <a:xfrm>
              <a:off x="1600199" y="1981200"/>
              <a:ext cx="457199" cy="457199"/>
              <a:chOff x="1639886" y="517525"/>
              <a:chExt cx="304799" cy="304799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1639886" y="517525"/>
                <a:ext cx="304799" cy="304799"/>
              </a:xfrm>
              <a:prstGeom prst="ellipse">
                <a:avLst/>
              </a:prstGeom>
              <a:gradFill>
                <a:gsLst>
                  <a:gs pos="0">
                    <a:schemeClr val="lt2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1792286" y="598487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chemeClr val="lt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1687511" y="555625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1687511" y="641350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chemeClr val="lt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1758950" y="669925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chemeClr val="lt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1854200" y="660400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1778000" y="731837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1687511" y="717550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1773236" y="522287"/>
                <a:ext cx="74611" cy="76199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latin typeface="Arial Narrow"/>
                <a:ea typeface="Arial Narrow"/>
                <a:cs typeface="Arial Narrow"/>
                <a:sym typeface="Arial Narrow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828800" y="2133600"/>
            <a:ext cx="73152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Lab Equipment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2895600"/>
            <a:ext cx="2462211" cy="3700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Wire gauze/Tripod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2209800"/>
            <a:ext cx="3657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Wire gauze usually goes on top of a tripod to hold the glassware being heated.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tripod holds glassware above a Bunsen burner.</a:t>
            </a:r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14478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5800" y="3962400"/>
            <a:ext cx="3124200" cy="235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600" y="1676400"/>
            <a:ext cx="32004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Filter paper/Funnel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2209800"/>
            <a:ext cx="37338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Filter paper is often used with a funnel to filter solid particles out of a liquid.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funnel helps in transferring a liquid from one container to another.</a:t>
            </a:r>
          </a:p>
        </p:txBody>
      </p:sp>
      <p:grpSp>
        <p:nvGrpSpPr>
          <p:cNvPr id="241" name="Shape 241"/>
          <p:cNvGrpSpPr/>
          <p:nvPr/>
        </p:nvGrpSpPr>
        <p:grpSpPr>
          <a:xfrm>
            <a:off x="7239000" y="11956"/>
            <a:ext cx="1469079" cy="2085788"/>
            <a:chOff x="0" y="16950"/>
            <a:chExt cx="2962875" cy="2956975"/>
          </a:xfrm>
        </p:grpSpPr>
        <p:sp>
          <p:nvSpPr>
            <p:cNvPr id="242" name="Shape 242"/>
            <p:cNvSpPr/>
            <p:nvPr/>
          </p:nvSpPr>
          <p:spPr>
            <a:xfrm>
              <a:off x="180050" y="1931250"/>
              <a:ext cx="1399800" cy="704700"/>
            </a:xfrm>
            <a:custGeom>
              <a:avLst/>
              <a:gdLst/>
              <a:ahLst/>
              <a:cxnLst/>
              <a:rect l="0" t="0" r="0" b="0"/>
              <a:pathLst>
                <a:path w="55992" h="28188" extrusionOk="0">
                  <a:moveTo>
                    <a:pt x="41511" y="1"/>
                  </a:moveTo>
                  <a:lnTo>
                    <a:pt x="1" y="27665"/>
                  </a:lnTo>
                  <a:lnTo>
                    <a:pt x="3120" y="28187"/>
                  </a:lnTo>
                  <a:lnTo>
                    <a:pt x="44778" y="8091"/>
                  </a:lnTo>
                  <a:lnTo>
                    <a:pt x="55991" y="1"/>
                  </a:lnTo>
                  <a:lnTo>
                    <a:pt x="41511" y="1"/>
                  </a:lnTo>
                  <a:lnTo>
                    <a:pt x="41511" y="1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848375" y="486725"/>
              <a:ext cx="1501875" cy="1488925"/>
            </a:xfrm>
            <a:custGeom>
              <a:avLst/>
              <a:gdLst/>
              <a:ahLst/>
              <a:cxnLst/>
              <a:rect l="0" t="0" r="0" b="0"/>
              <a:pathLst>
                <a:path w="60075" h="59557" extrusionOk="0">
                  <a:moveTo>
                    <a:pt x="1" y="49900"/>
                  </a:moveTo>
                  <a:lnTo>
                    <a:pt x="44035" y="0"/>
                  </a:lnTo>
                  <a:lnTo>
                    <a:pt x="60075" y="6995"/>
                  </a:lnTo>
                  <a:lnTo>
                    <a:pt x="16634" y="58304"/>
                  </a:lnTo>
                  <a:lnTo>
                    <a:pt x="8615" y="59557"/>
                  </a:lnTo>
                  <a:lnTo>
                    <a:pt x="1" y="49900"/>
                  </a:lnTo>
                  <a:lnTo>
                    <a:pt x="1" y="49900"/>
                  </a:lnTo>
                  <a:close/>
                </a:path>
              </a:pathLst>
            </a:custGeom>
            <a:solidFill>
              <a:srgbClr val="57FF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577350" y="232250"/>
              <a:ext cx="1355200" cy="1502000"/>
            </a:xfrm>
            <a:custGeom>
              <a:avLst/>
              <a:gdLst/>
              <a:ahLst/>
              <a:cxnLst/>
              <a:rect l="0" t="0" r="0" b="0"/>
              <a:pathLst>
                <a:path w="54208" h="60080" extrusionOk="0">
                  <a:moveTo>
                    <a:pt x="10545" y="60079"/>
                  </a:moveTo>
                  <a:lnTo>
                    <a:pt x="54208" y="11745"/>
                  </a:lnTo>
                  <a:lnTo>
                    <a:pt x="46188" y="1"/>
                  </a:lnTo>
                  <a:lnTo>
                    <a:pt x="28144" y="18165"/>
                  </a:lnTo>
                  <a:lnTo>
                    <a:pt x="0" y="50110"/>
                  </a:lnTo>
                  <a:lnTo>
                    <a:pt x="10545" y="60079"/>
                  </a:lnTo>
                  <a:lnTo>
                    <a:pt x="10545" y="60079"/>
                  </a:lnTo>
                  <a:close/>
                </a:path>
              </a:pathLst>
            </a:custGeom>
            <a:solidFill>
              <a:srgbClr val="00DEA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124375" y="1494125"/>
              <a:ext cx="1073050" cy="1092225"/>
            </a:xfrm>
            <a:custGeom>
              <a:avLst/>
              <a:gdLst/>
              <a:ahLst/>
              <a:cxnLst/>
              <a:rect l="0" t="0" r="0" b="0"/>
              <a:pathLst>
                <a:path w="42922" h="43689" extrusionOk="0">
                  <a:moveTo>
                    <a:pt x="16188" y="0"/>
                  </a:moveTo>
                  <a:lnTo>
                    <a:pt x="11659" y="9396"/>
                  </a:lnTo>
                  <a:lnTo>
                    <a:pt x="4381" y="21557"/>
                  </a:lnTo>
                  <a:lnTo>
                    <a:pt x="1708" y="29439"/>
                  </a:lnTo>
                  <a:lnTo>
                    <a:pt x="0" y="41914"/>
                  </a:lnTo>
                  <a:lnTo>
                    <a:pt x="3936" y="43689"/>
                  </a:lnTo>
                  <a:lnTo>
                    <a:pt x="27847" y="29648"/>
                  </a:lnTo>
                  <a:lnTo>
                    <a:pt x="42921" y="19783"/>
                  </a:lnTo>
                  <a:lnTo>
                    <a:pt x="34010" y="16129"/>
                  </a:lnTo>
                  <a:lnTo>
                    <a:pt x="23466" y="3967"/>
                  </a:lnTo>
                  <a:lnTo>
                    <a:pt x="16188" y="0"/>
                  </a:lnTo>
                  <a:lnTo>
                    <a:pt x="1618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752475" y="49575"/>
              <a:ext cx="993200" cy="602900"/>
            </a:xfrm>
            <a:custGeom>
              <a:avLst/>
              <a:gdLst/>
              <a:ahLst/>
              <a:cxnLst/>
              <a:rect l="0" t="0" r="0" b="0"/>
              <a:pathLst>
                <a:path w="39728" h="24116" extrusionOk="0">
                  <a:moveTo>
                    <a:pt x="0" y="4750"/>
                  </a:moveTo>
                  <a:lnTo>
                    <a:pt x="17599" y="0"/>
                  </a:lnTo>
                  <a:lnTo>
                    <a:pt x="35644" y="8404"/>
                  </a:lnTo>
                  <a:lnTo>
                    <a:pt x="39728" y="18843"/>
                  </a:lnTo>
                  <a:lnTo>
                    <a:pt x="23094" y="24115"/>
                  </a:lnTo>
                  <a:lnTo>
                    <a:pt x="6460" y="18843"/>
                  </a:lnTo>
                  <a:lnTo>
                    <a:pt x="0" y="4750"/>
                  </a:lnTo>
                  <a:lnTo>
                    <a:pt x="0" y="475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832900" y="193125"/>
              <a:ext cx="129975" cy="280575"/>
            </a:xfrm>
            <a:custGeom>
              <a:avLst/>
              <a:gdLst/>
              <a:ahLst/>
              <a:cxnLst/>
              <a:rect l="0" t="0" r="0" b="0"/>
              <a:pathLst>
                <a:path w="5199" h="11223" extrusionOk="0">
                  <a:moveTo>
                    <a:pt x="5199" y="9448"/>
                  </a:moveTo>
                  <a:lnTo>
                    <a:pt x="4382" y="11222"/>
                  </a:lnTo>
                  <a:lnTo>
                    <a:pt x="4085" y="10544"/>
                  </a:lnTo>
                  <a:lnTo>
                    <a:pt x="3714" y="9865"/>
                  </a:lnTo>
                  <a:lnTo>
                    <a:pt x="3417" y="9187"/>
                  </a:lnTo>
                  <a:lnTo>
                    <a:pt x="3045" y="8508"/>
                  </a:lnTo>
                  <a:lnTo>
                    <a:pt x="2748" y="7777"/>
                  </a:lnTo>
                  <a:lnTo>
                    <a:pt x="2451" y="7099"/>
                  </a:lnTo>
                  <a:lnTo>
                    <a:pt x="2229" y="6368"/>
                  </a:lnTo>
                  <a:lnTo>
                    <a:pt x="2006" y="5690"/>
                  </a:lnTo>
                  <a:lnTo>
                    <a:pt x="1709" y="4959"/>
                  </a:lnTo>
                  <a:lnTo>
                    <a:pt x="1412" y="4228"/>
                  </a:lnTo>
                  <a:lnTo>
                    <a:pt x="1189" y="3497"/>
                  </a:lnTo>
                  <a:lnTo>
                    <a:pt x="966" y="2819"/>
                  </a:lnTo>
                  <a:lnTo>
                    <a:pt x="743" y="2088"/>
                  </a:lnTo>
                  <a:lnTo>
                    <a:pt x="446" y="1409"/>
                  </a:lnTo>
                  <a:lnTo>
                    <a:pt x="224" y="679"/>
                  </a:lnTo>
                  <a:lnTo>
                    <a:pt x="1" y="0"/>
                  </a:lnTo>
                  <a:lnTo>
                    <a:pt x="521" y="313"/>
                  </a:lnTo>
                  <a:lnTo>
                    <a:pt x="1115" y="783"/>
                  </a:lnTo>
                  <a:lnTo>
                    <a:pt x="1634" y="1357"/>
                  </a:lnTo>
                  <a:lnTo>
                    <a:pt x="2154" y="2036"/>
                  </a:lnTo>
                  <a:lnTo>
                    <a:pt x="2526" y="2767"/>
                  </a:lnTo>
                  <a:lnTo>
                    <a:pt x="2971" y="3602"/>
                  </a:lnTo>
                  <a:lnTo>
                    <a:pt x="3417" y="4385"/>
                  </a:lnTo>
                  <a:lnTo>
                    <a:pt x="3788" y="5272"/>
                  </a:lnTo>
                  <a:lnTo>
                    <a:pt x="4085" y="6055"/>
                  </a:lnTo>
                  <a:lnTo>
                    <a:pt x="4308" y="6838"/>
                  </a:lnTo>
                  <a:lnTo>
                    <a:pt x="4531" y="7569"/>
                  </a:lnTo>
                  <a:lnTo>
                    <a:pt x="4828" y="8195"/>
                  </a:lnTo>
                  <a:lnTo>
                    <a:pt x="4902" y="8665"/>
                  </a:lnTo>
                  <a:lnTo>
                    <a:pt x="5050" y="9082"/>
                  </a:lnTo>
                  <a:lnTo>
                    <a:pt x="5125" y="9343"/>
                  </a:lnTo>
                  <a:lnTo>
                    <a:pt x="5199" y="9448"/>
                  </a:lnTo>
                  <a:lnTo>
                    <a:pt x="5199" y="94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2519175" y="49575"/>
              <a:ext cx="282200" cy="194450"/>
            </a:xfrm>
            <a:custGeom>
              <a:avLst/>
              <a:gdLst/>
              <a:ahLst/>
              <a:cxnLst/>
              <a:rect l="0" t="0" r="0" b="0"/>
              <a:pathLst>
                <a:path w="11288" h="7778" extrusionOk="0">
                  <a:moveTo>
                    <a:pt x="10174" y="4542"/>
                  </a:moveTo>
                  <a:lnTo>
                    <a:pt x="11287" y="7778"/>
                  </a:lnTo>
                  <a:lnTo>
                    <a:pt x="10545" y="7465"/>
                  </a:lnTo>
                  <a:lnTo>
                    <a:pt x="9802" y="7151"/>
                  </a:lnTo>
                  <a:lnTo>
                    <a:pt x="8985" y="6786"/>
                  </a:lnTo>
                  <a:lnTo>
                    <a:pt x="8169" y="6368"/>
                  </a:lnTo>
                  <a:lnTo>
                    <a:pt x="7352" y="5951"/>
                  </a:lnTo>
                  <a:lnTo>
                    <a:pt x="6535" y="5481"/>
                  </a:lnTo>
                  <a:lnTo>
                    <a:pt x="5644" y="4959"/>
                  </a:lnTo>
                  <a:lnTo>
                    <a:pt x="4827" y="4489"/>
                  </a:lnTo>
                  <a:lnTo>
                    <a:pt x="4010" y="3915"/>
                  </a:lnTo>
                  <a:lnTo>
                    <a:pt x="3268" y="3341"/>
                  </a:lnTo>
                  <a:lnTo>
                    <a:pt x="2525" y="2767"/>
                  </a:lnTo>
                  <a:lnTo>
                    <a:pt x="1857" y="2245"/>
                  </a:lnTo>
                  <a:lnTo>
                    <a:pt x="1263" y="1671"/>
                  </a:lnTo>
                  <a:lnTo>
                    <a:pt x="743" y="1097"/>
                  </a:lnTo>
                  <a:lnTo>
                    <a:pt x="297" y="522"/>
                  </a:lnTo>
                  <a:lnTo>
                    <a:pt x="0" y="0"/>
                  </a:lnTo>
                  <a:lnTo>
                    <a:pt x="594" y="209"/>
                  </a:lnTo>
                  <a:lnTo>
                    <a:pt x="1337" y="470"/>
                  </a:lnTo>
                  <a:lnTo>
                    <a:pt x="1931" y="731"/>
                  </a:lnTo>
                  <a:lnTo>
                    <a:pt x="2674" y="940"/>
                  </a:lnTo>
                  <a:lnTo>
                    <a:pt x="3268" y="1201"/>
                  </a:lnTo>
                  <a:lnTo>
                    <a:pt x="3936" y="1462"/>
                  </a:lnTo>
                  <a:lnTo>
                    <a:pt x="4604" y="1723"/>
                  </a:lnTo>
                  <a:lnTo>
                    <a:pt x="5273" y="2036"/>
                  </a:lnTo>
                  <a:lnTo>
                    <a:pt x="5867" y="2297"/>
                  </a:lnTo>
                  <a:lnTo>
                    <a:pt x="6535" y="2610"/>
                  </a:lnTo>
                  <a:lnTo>
                    <a:pt x="7129" y="2871"/>
                  </a:lnTo>
                  <a:lnTo>
                    <a:pt x="7723" y="3184"/>
                  </a:lnTo>
                  <a:lnTo>
                    <a:pt x="8317" y="3498"/>
                  </a:lnTo>
                  <a:lnTo>
                    <a:pt x="8985" y="3863"/>
                  </a:lnTo>
                  <a:lnTo>
                    <a:pt x="9580" y="4176"/>
                  </a:lnTo>
                  <a:lnTo>
                    <a:pt x="10174" y="4542"/>
                  </a:lnTo>
                  <a:lnTo>
                    <a:pt x="10174" y="45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993175" y="116125"/>
              <a:ext cx="1899175" cy="2171400"/>
            </a:xfrm>
            <a:custGeom>
              <a:avLst/>
              <a:gdLst/>
              <a:ahLst/>
              <a:cxnLst/>
              <a:rect l="0" t="0" r="0" b="0"/>
              <a:pathLst>
                <a:path w="75967" h="86856" extrusionOk="0">
                  <a:moveTo>
                    <a:pt x="75966" y="18582"/>
                  </a:moveTo>
                  <a:lnTo>
                    <a:pt x="21832" y="76260"/>
                  </a:lnTo>
                  <a:lnTo>
                    <a:pt x="21535" y="76364"/>
                  </a:lnTo>
                  <a:lnTo>
                    <a:pt x="20793" y="76782"/>
                  </a:lnTo>
                  <a:lnTo>
                    <a:pt x="19530" y="77408"/>
                  </a:lnTo>
                  <a:lnTo>
                    <a:pt x="18045" y="78243"/>
                  </a:lnTo>
                  <a:lnTo>
                    <a:pt x="16115" y="79183"/>
                  </a:lnTo>
                  <a:lnTo>
                    <a:pt x="14110" y="80227"/>
                  </a:lnTo>
                  <a:lnTo>
                    <a:pt x="11956" y="81323"/>
                  </a:lnTo>
                  <a:lnTo>
                    <a:pt x="9803" y="82419"/>
                  </a:lnTo>
                  <a:lnTo>
                    <a:pt x="7649" y="83515"/>
                  </a:lnTo>
                  <a:lnTo>
                    <a:pt x="5570" y="84507"/>
                  </a:lnTo>
                  <a:lnTo>
                    <a:pt x="3714" y="85394"/>
                  </a:lnTo>
                  <a:lnTo>
                    <a:pt x="2228" y="86073"/>
                  </a:lnTo>
                  <a:lnTo>
                    <a:pt x="966" y="86542"/>
                  </a:lnTo>
                  <a:lnTo>
                    <a:pt x="223" y="86856"/>
                  </a:lnTo>
                  <a:lnTo>
                    <a:pt x="1" y="86803"/>
                  </a:lnTo>
                  <a:lnTo>
                    <a:pt x="298" y="86438"/>
                  </a:lnTo>
                  <a:lnTo>
                    <a:pt x="521" y="86281"/>
                  </a:lnTo>
                  <a:lnTo>
                    <a:pt x="669" y="86073"/>
                  </a:lnTo>
                  <a:lnTo>
                    <a:pt x="892" y="85864"/>
                  </a:lnTo>
                  <a:lnTo>
                    <a:pt x="1115" y="85655"/>
                  </a:lnTo>
                  <a:lnTo>
                    <a:pt x="1337" y="85446"/>
                  </a:lnTo>
                  <a:lnTo>
                    <a:pt x="1560" y="85185"/>
                  </a:lnTo>
                  <a:lnTo>
                    <a:pt x="1857" y="84977"/>
                  </a:lnTo>
                  <a:lnTo>
                    <a:pt x="2228" y="84716"/>
                  </a:lnTo>
                  <a:lnTo>
                    <a:pt x="2525" y="84402"/>
                  </a:lnTo>
                  <a:lnTo>
                    <a:pt x="2897" y="84141"/>
                  </a:lnTo>
                  <a:lnTo>
                    <a:pt x="3268" y="83776"/>
                  </a:lnTo>
                  <a:lnTo>
                    <a:pt x="3714" y="83515"/>
                  </a:lnTo>
                  <a:lnTo>
                    <a:pt x="4233" y="83150"/>
                  </a:lnTo>
                  <a:lnTo>
                    <a:pt x="4753" y="82837"/>
                  </a:lnTo>
                  <a:lnTo>
                    <a:pt x="5347" y="82471"/>
                  </a:lnTo>
                  <a:lnTo>
                    <a:pt x="6016" y="82106"/>
                  </a:lnTo>
                  <a:lnTo>
                    <a:pt x="6907" y="81584"/>
                  </a:lnTo>
                  <a:lnTo>
                    <a:pt x="7798" y="81114"/>
                  </a:lnTo>
                  <a:lnTo>
                    <a:pt x="8837" y="80540"/>
                  </a:lnTo>
                  <a:lnTo>
                    <a:pt x="9877" y="80070"/>
                  </a:lnTo>
                  <a:lnTo>
                    <a:pt x="10917" y="79548"/>
                  </a:lnTo>
                  <a:lnTo>
                    <a:pt x="11956" y="79026"/>
                  </a:lnTo>
                  <a:lnTo>
                    <a:pt x="12922" y="78556"/>
                  </a:lnTo>
                  <a:lnTo>
                    <a:pt x="14035" y="78087"/>
                  </a:lnTo>
                  <a:lnTo>
                    <a:pt x="14926" y="77617"/>
                  </a:lnTo>
                  <a:lnTo>
                    <a:pt x="15892" y="77199"/>
                  </a:lnTo>
                  <a:lnTo>
                    <a:pt x="16783" y="76782"/>
                  </a:lnTo>
                  <a:lnTo>
                    <a:pt x="17600" y="76416"/>
                  </a:lnTo>
                  <a:lnTo>
                    <a:pt x="18268" y="76051"/>
                  </a:lnTo>
                  <a:lnTo>
                    <a:pt x="18936" y="75738"/>
                  </a:lnTo>
                  <a:lnTo>
                    <a:pt x="19382" y="75477"/>
                  </a:lnTo>
                  <a:lnTo>
                    <a:pt x="19827" y="75268"/>
                  </a:lnTo>
                  <a:lnTo>
                    <a:pt x="19827" y="75059"/>
                  </a:lnTo>
                  <a:lnTo>
                    <a:pt x="19902" y="74850"/>
                  </a:lnTo>
                  <a:lnTo>
                    <a:pt x="19827" y="74537"/>
                  </a:lnTo>
                  <a:lnTo>
                    <a:pt x="19679" y="74381"/>
                  </a:lnTo>
                  <a:lnTo>
                    <a:pt x="18639" y="74276"/>
                  </a:lnTo>
                  <a:lnTo>
                    <a:pt x="17525" y="74224"/>
                  </a:lnTo>
                  <a:lnTo>
                    <a:pt x="16486" y="74276"/>
                  </a:lnTo>
                  <a:lnTo>
                    <a:pt x="15521" y="74381"/>
                  </a:lnTo>
                  <a:lnTo>
                    <a:pt x="14481" y="74537"/>
                  </a:lnTo>
                  <a:lnTo>
                    <a:pt x="13516" y="74798"/>
                  </a:lnTo>
                  <a:lnTo>
                    <a:pt x="12624" y="75059"/>
                  </a:lnTo>
                  <a:lnTo>
                    <a:pt x="11659" y="75425"/>
                  </a:lnTo>
                  <a:lnTo>
                    <a:pt x="10768" y="75738"/>
                  </a:lnTo>
                  <a:lnTo>
                    <a:pt x="9877" y="76155"/>
                  </a:lnTo>
                  <a:lnTo>
                    <a:pt x="8912" y="76573"/>
                  </a:lnTo>
                  <a:lnTo>
                    <a:pt x="8095" y="76990"/>
                  </a:lnTo>
                  <a:lnTo>
                    <a:pt x="7204" y="77408"/>
                  </a:lnTo>
                  <a:lnTo>
                    <a:pt x="6387" y="77878"/>
                  </a:lnTo>
                  <a:lnTo>
                    <a:pt x="5644" y="78295"/>
                  </a:lnTo>
                  <a:lnTo>
                    <a:pt x="4902" y="78765"/>
                  </a:lnTo>
                  <a:lnTo>
                    <a:pt x="2228" y="75686"/>
                  </a:lnTo>
                  <a:lnTo>
                    <a:pt x="2377" y="75425"/>
                  </a:lnTo>
                  <a:lnTo>
                    <a:pt x="2451" y="75164"/>
                  </a:lnTo>
                  <a:lnTo>
                    <a:pt x="2451" y="74850"/>
                  </a:lnTo>
                  <a:lnTo>
                    <a:pt x="2451" y="74537"/>
                  </a:lnTo>
                  <a:lnTo>
                    <a:pt x="2377" y="74172"/>
                  </a:lnTo>
                  <a:lnTo>
                    <a:pt x="2303" y="73859"/>
                  </a:lnTo>
                  <a:lnTo>
                    <a:pt x="2154" y="73493"/>
                  </a:lnTo>
                  <a:lnTo>
                    <a:pt x="2080" y="73180"/>
                  </a:lnTo>
                  <a:lnTo>
                    <a:pt x="2006" y="72815"/>
                  </a:lnTo>
                  <a:lnTo>
                    <a:pt x="1857" y="72554"/>
                  </a:lnTo>
                  <a:lnTo>
                    <a:pt x="1857" y="72241"/>
                  </a:lnTo>
                  <a:lnTo>
                    <a:pt x="1857" y="72032"/>
                  </a:lnTo>
                  <a:lnTo>
                    <a:pt x="1931" y="71771"/>
                  </a:lnTo>
                  <a:lnTo>
                    <a:pt x="2080" y="71614"/>
                  </a:lnTo>
                  <a:lnTo>
                    <a:pt x="2303" y="71510"/>
                  </a:lnTo>
                  <a:lnTo>
                    <a:pt x="2674" y="71510"/>
                  </a:lnTo>
                  <a:lnTo>
                    <a:pt x="4382" y="73128"/>
                  </a:lnTo>
                  <a:lnTo>
                    <a:pt x="6535" y="71301"/>
                  </a:lnTo>
                  <a:lnTo>
                    <a:pt x="8986" y="69004"/>
                  </a:lnTo>
                  <a:lnTo>
                    <a:pt x="11733" y="66290"/>
                  </a:lnTo>
                  <a:lnTo>
                    <a:pt x="14778" y="63211"/>
                  </a:lnTo>
                  <a:lnTo>
                    <a:pt x="17971" y="59818"/>
                  </a:lnTo>
                  <a:lnTo>
                    <a:pt x="21164" y="56268"/>
                  </a:lnTo>
                  <a:lnTo>
                    <a:pt x="24580" y="52510"/>
                  </a:lnTo>
                  <a:lnTo>
                    <a:pt x="27996" y="48700"/>
                  </a:lnTo>
                  <a:lnTo>
                    <a:pt x="31337" y="44785"/>
                  </a:lnTo>
                  <a:lnTo>
                    <a:pt x="34679" y="40923"/>
                  </a:lnTo>
                  <a:lnTo>
                    <a:pt x="37798" y="37217"/>
                  </a:lnTo>
                  <a:lnTo>
                    <a:pt x="40917" y="33667"/>
                  </a:lnTo>
                  <a:lnTo>
                    <a:pt x="43664" y="30275"/>
                  </a:lnTo>
                  <a:lnTo>
                    <a:pt x="46263" y="27247"/>
                  </a:lnTo>
                  <a:lnTo>
                    <a:pt x="48417" y="24533"/>
                  </a:lnTo>
                  <a:lnTo>
                    <a:pt x="50347" y="22236"/>
                  </a:lnTo>
                  <a:lnTo>
                    <a:pt x="49530" y="22236"/>
                  </a:lnTo>
                  <a:lnTo>
                    <a:pt x="49233" y="21975"/>
                  </a:lnTo>
                  <a:lnTo>
                    <a:pt x="49085" y="21766"/>
                  </a:lnTo>
                  <a:lnTo>
                    <a:pt x="48936" y="21506"/>
                  </a:lnTo>
                  <a:lnTo>
                    <a:pt x="48788" y="21297"/>
                  </a:lnTo>
                  <a:lnTo>
                    <a:pt x="48565" y="21036"/>
                  </a:lnTo>
                  <a:lnTo>
                    <a:pt x="48194" y="20827"/>
                  </a:lnTo>
                  <a:lnTo>
                    <a:pt x="47897" y="20723"/>
                  </a:lnTo>
                  <a:lnTo>
                    <a:pt x="47674" y="20670"/>
                  </a:lnTo>
                  <a:lnTo>
                    <a:pt x="47228" y="20566"/>
                  </a:lnTo>
                  <a:lnTo>
                    <a:pt x="46857" y="20462"/>
                  </a:lnTo>
                  <a:lnTo>
                    <a:pt x="46783" y="20253"/>
                  </a:lnTo>
                  <a:lnTo>
                    <a:pt x="46783" y="19992"/>
                  </a:lnTo>
                  <a:lnTo>
                    <a:pt x="46783" y="19679"/>
                  </a:lnTo>
                  <a:lnTo>
                    <a:pt x="46857" y="19418"/>
                  </a:lnTo>
                  <a:lnTo>
                    <a:pt x="46931" y="19104"/>
                  </a:lnTo>
                  <a:lnTo>
                    <a:pt x="47080" y="18843"/>
                  </a:lnTo>
                  <a:lnTo>
                    <a:pt x="47154" y="18582"/>
                  </a:lnTo>
                  <a:lnTo>
                    <a:pt x="47303" y="18374"/>
                  </a:lnTo>
                  <a:lnTo>
                    <a:pt x="47897" y="18687"/>
                  </a:lnTo>
                  <a:lnTo>
                    <a:pt x="48491" y="18948"/>
                  </a:lnTo>
                  <a:lnTo>
                    <a:pt x="48936" y="19157"/>
                  </a:lnTo>
                  <a:lnTo>
                    <a:pt x="49308" y="19313"/>
                  </a:lnTo>
                  <a:lnTo>
                    <a:pt x="49679" y="19418"/>
                  </a:lnTo>
                  <a:lnTo>
                    <a:pt x="49976" y="19522"/>
                  </a:lnTo>
                  <a:lnTo>
                    <a:pt x="50199" y="19522"/>
                  </a:lnTo>
                  <a:lnTo>
                    <a:pt x="50422" y="19574"/>
                  </a:lnTo>
                  <a:lnTo>
                    <a:pt x="50719" y="19470"/>
                  </a:lnTo>
                  <a:lnTo>
                    <a:pt x="51016" y="19313"/>
                  </a:lnTo>
                  <a:lnTo>
                    <a:pt x="51090" y="19209"/>
                  </a:lnTo>
                  <a:lnTo>
                    <a:pt x="51313" y="19104"/>
                  </a:lnTo>
                  <a:lnTo>
                    <a:pt x="51535" y="19000"/>
                  </a:lnTo>
                  <a:lnTo>
                    <a:pt x="51758" y="18948"/>
                  </a:lnTo>
                  <a:lnTo>
                    <a:pt x="50347" y="17956"/>
                  </a:lnTo>
                  <a:lnTo>
                    <a:pt x="50570" y="17956"/>
                  </a:lnTo>
                  <a:lnTo>
                    <a:pt x="50941" y="18008"/>
                  </a:lnTo>
                  <a:lnTo>
                    <a:pt x="51313" y="18113"/>
                  </a:lnTo>
                  <a:lnTo>
                    <a:pt x="51832" y="18217"/>
                  </a:lnTo>
                  <a:lnTo>
                    <a:pt x="52352" y="18322"/>
                  </a:lnTo>
                  <a:lnTo>
                    <a:pt x="52872" y="18478"/>
                  </a:lnTo>
                  <a:lnTo>
                    <a:pt x="53466" y="18635"/>
                  </a:lnTo>
                  <a:lnTo>
                    <a:pt x="54134" y="18739"/>
                  </a:lnTo>
                  <a:lnTo>
                    <a:pt x="54654" y="18843"/>
                  </a:lnTo>
                  <a:lnTo>
                    <a:pt x="55248" y="18948"/>
                  </a:lnTo>
                  <a:lnTo>
                    <a:pt x="55768" y="19052"/>
                  </a:lnTo>
                  <a:lnTo>
                    <a:pt x="56288" y="19104"/>
                  </a:lnTo>
                  <a:lnTo>
                    <a:pt x="56733" y="19104"/>
                  </a:lnTo>
                  <a:lnTo>
                    <a:pt x="57105" y="19104"/>
                  </a:lnTo>
                  <a:lnTo>
                    <a:pt x="57327" y="19000"/>
                  </a:lnTo>
                  <a:lnTo>
                    <a:pt x="57550" y="18948"/>
                  </a:lnTo>
                  <a:lnTo>
                    <a:pt x="52649" y="15816"/>
                  </a:lnTo>
                  <a:lnTo>
                    <a:pt x="52946" y="15868"/>
                  </a:lnTo>
                  <a:lnTo>
                    <a:pt x="53318" y="15920"/>
                  </a:lnTo>
                  <a:lnTo>
                    <a:pt x="53837" y="16025"/>
                  </a:lnTo>
                  <a:lnTo>
                    <a:pt x="54506" y="16129"/>
                  </a:lnTo>
                  <a:lnTo>
                    <a:pt x="55174" y="16234"/>
                  </a:lnTo>
                  <a:lnTo>
                    <a:pt x="55917" y="16338"/>
                  </a:lnTo>
                  <a:lnTo>
                    <a:pt x="56659" y="16442"/>
                  </a:lnTo>
                  <a:lnTo>
                    <a:pt x="57476" y="16547"/>
                  </a:lnTo>
                  <a:lnTo>
                    <a:pt x="58219" y="16599"/>
                  </a:lnTo>
                  <a:lnTo>
                    <a:pt x="58961" y="16651"/>
                  </a:lnTo>
                  <a:lnTo>
                    <a:pt x="59629" y="16599"/>
                  </a:lnTo>
                  <a:lnTo>
                    <a:pt x="60223" y="16599"/>
                  </a:lnTo>
                  <a:lnTo>
                    <a:pt x="60669" y="16495"/>
                  </a:lnTo>
                  <a:lnTo>
                    <a:pt x="61040" y="16390"/>
                  </a:lnTo>
                  <a:lnTo>
                    <a:pt x="61189" y="16181"/>
                  </a:lnTo>
                  <a:lnTo>
                    <a:pt x="61337" y="15920"/>
                  </a:lnTo>
                  <a:lnTo>
                    <a:pt x="56733" y="13519"/>
                  </a:lnTo>
                  <a:lnTo>
                    <a:pt x="57030" y="13519"/>
                  </a:lnTo>
                  <a:lnTo>
                    <a:pt x="57402" y="13572"/>
                  </a:lnTo>
                  <a:lnTo>
                    <a:pt x="57847" y="13676"/>
                  </a:lnTo>
                  <a:lnTo>
                    <a:pt x="58441" y="13780"/>
                  </a:lnTo>
                  <a:lnTo>
                    <a:pt x="58961" y="13885"/>
                  </a:lnTo>
                  <a:lnTo>
                    <a:pt x="59629" y="13989"/>
                  </a:lnTo>
                  <a:lnTo>
                    <a:pt x="60223" y="14094"/>
                  </a:lnTo>
                  <a:lnTo>
                    <a:pt x="60892" y="14198"/>
                  </a:lnTo>
                  <a:lnTo>
                    <a:pt x="61412" y="14250"/>
                  </a:lnTo>
                  <a:lnTo>
                    <a:pt x="62006" y="14302"/>
                  </a:lnTo>
                  <a:lnTo>
                    <a:pt x="62525" y="14355"/>
                  </a:lnTo>
                  <a:lnTo>
                    <a:pt x="63045" y="14355"/>
                  </a:lnTo>
                  <a:lnTo>
                    <a:pt x="63342" y="14302"/>
                  </a:lnTo>
                  <a:lnTo>
                    <a:pt x="63714" y="14198"/>
                  </a:lnTo>
                  <a:lnTo>
                    <a:pt x="63936" y="14041"/>
                  </a:lnTo>
                  <a:lnTo>
                    <a:pt x="64011" y="13833"/>
                  </a:lnTo>
                  <a:lnTo>
                    <a:pt x="59110" y="10962"/>
                  </a:lnTo>
                  <a:lnTo>
                    <a:pt x="59258" y="10857"/>
                  </a:lnTo>
                  <a:lnTo>
                    <a:pt x="59481" y="10805"/>
                  </a:lnTo>
                  <a:lnTo>
                    <a:pt x="59778" y="10805"/>
                  </a:lnTo>
                  <a:lnTo>
                    <a:pt x="60223" y="10857"/>
                  </a:lnTo>
                  <a:lnTo>
                    <a:pt x="60669" y="10962"/>
                  </a:lnTo>
                  <a:lnTo>
                    <a:pt x="61189" y="11066"/>
                  </a:lnTo>
                  <a:lnTo>
                    <a:pt x="61783" y="11171"/>
                  </a:lnTo>
                  <a:lnTo>
                    <a:pt x="62377" y="11327"/>
                  </a:lnTo>
                  <a:lnTo>
                    <a:pt x="62897" y="11379"/>
                  </a:lnTo>
                  <a:lnTo>
                    <a:pt x="63417" y="11484"/>
                  </a:lnTo>
                  <a:lnTo>
                    <a:pt x="63862" y="11536"/>
                  </a:lnTo>
                  <a:lnTo>
                    <a:pt x="64308" y="11588"/>
                  </a:lnTo>
                  <a:lnTo>
                    <a:pt x="64679" y="11588"/>
                  </a:lnTo>
                  <a:lnTo>
                    <a:pt x="64976" y="11536"/>
                  </a:lnTo>
                  <a:lnTo>
                    <a:pt x="65050" y="11379"/>
                  </a:lnTo>
                  <a:lnTo>
                    <a:pt x="65124" y="11171"/>
                  </a:lnTo>
                  <a:lnTo>
                    <a:pt x="60223" y="8404"/>
                  </a:lnTo>
                  <a:lnTo>
                    <a:pt x="60521" y="8456"/>
                  </a:lnTo>
                  <a:lnTo>
                    <a:pt x="60966" y="8456"/>
                  </a:lnTo>
                  <a:lnTo>
                    <a:pt x="61337" y="8456"/>
                  </a:lnTo>
                  <a:lnTo>
                    <a:pt x="61857" y="8509"/>
                  </a:lnTo>
                  <a:lnTo>
                    <a:pt x="62377" y="8509"/>
                  </a:lnTo>
                  <a:lnTo>
                    <a:pt x="62897" y="8509"/>
                  </a:lnTo>
                  <a:lnTo>
                    <a:pt x="63342" y="8509"/>
                  </a:lnTo>
                  <a:lnTo>
                    <a:pt x="63936" y="8509"/>
                  </a:lnTo>
                  <a:lnTo>
                    <a:pt x="64382" y="8456"/>
                  </a:lnTo>
                  <a:lnTo>
                    <a:pt x="64753" y="8456"/>
                  </a:lnTo>
                  <a:lnTo>
                    <a:pt x="65124" y="8456"/>
                  </a:lnTo>
                  <a:lnTo>
                    <a:pt x="65422" y="8456"/>
                  </a:lnTo>
                  <a:lnTo>
                    <a:pt x="65644" y="8404"/>
                  </a:lnTo>
                  <a:lnTo>
                    <a:pt x="65793" y="8404"/>
                  </a:lnTo>
                  <a:lnTo>
                    <a:pt x="65719" y="8404"/>
                  </a:lnTo>
                  <a:lnTo>
                    <a:pt x="65199" y="8195"/>
                  </a:lnTo>
                  <a:lnTo>
                    <a:pt x="64679" y="7987"/>
                  </a:lnTo>
                  <a:lnTo>
                    <a:pt x="64233" y="7726"/>
                  </a:lnTo>
                  <a:lnTo>
                    <a:pt x="63714" y="7569"/>
                  </a:lnTo>
                  <a:lnTo>
                    <a:pt x="63194" y="7308"/>
                  </a:lnTo>
                  <a:lnTo>
                    <a:pt x="62674" y="7099"/>
                  </a:lnTo>
                  <a:lnTo>
                    <a:pt x="62228" y="6890"/>
                  </a:lnTo>
                  <a:lnTo>
                    <a:pt x="61783" y="6629"/>
                  </a:lnTo>
                  <a:lnTo>
                    <a:pt x="61263" y="6368"/>
                  </a:lnTo>
                  <a:lnTo>
                    <a:pt x="60818" y="6160"/>
                  </a:lnTo>
                  <a:lnTo>
                    <a:pt x="60372" y="5899"/>
                  </a:lnTo>
                  <a:lnTo>
                    <a:pt x="59926" y="5690"/>
                  </a:lnTo>
                  <a:lnTo>
                    <a:pt x="59481" y="5377"/>
                  </a:lnTo>
                  <a:lnTo>
                    <a:pt x="59035" y="5168"/>
                  </a:lnTo>
                  <a:lnTo>
                    <a:pt x="58590" y="4907"/>
                  </a:lnTo>
                  <a:lnTo>
                    <a:pt x="58219" y="4646"/>
                  </a:lnTo>
                  <a:lnTo>
                    <a:pt x="58441" y="4698"/>
                  </a:lnTo>
                  <a:lnTo>
                    <a:pt x="58664" y="4803"/>
                  </a:lnTo>
                  <a:lnTo>
                    <a:pt x="58961" y="4907"/>
                  </a:lnTo>
                  <a:lnTo>
                    <a:pt x="59332" y="5011"/>
                  </a:lnTo>
                  <a:lnTo>
                    <a:pt x="59629" y="5116"/>
                  </a:lnTo>
                  <a:lnTo>
                    <a:pt x="60001" y="5220"/>
                  </a:lnTo>
                  <a:lnTo>
                    <a:pt x="60372" y="5272"/>
                  </a:lnTo>
                  <a:lnTo>
                    <a:pt x="60669" y="5377"/>
                  </a:lnTo>
                  <a:lnTo>
                    <a:pt x="61040" y="5377"/>
                  </a:lnTo>
                  <a:lnTo>
                    <a:pt x="61337" y="5429"/>
                  </a:lnTo>
                  <a:lnTo>
                    <a:pt x="61634" y="5429"/>
                  </a:lnTo>
                  <a:lnTo>
                    <a:pt x="61931" y="5377"/>
                  </a:lnTo>
                  <a:lnTo>
                    <a:pt x="62154" y="5272"/>
                  </a:lnTo>
                  <a:lnTo>
                    <a:pt x="62377" y="5168"/>
                  </a:lnTo>
                  <a:lnTo>
                    <a:pt x="62600" y="5011"/>
                  </a:lnTo>
                  <a:lnTo>
                    <a:pt x="62748" y="4750"/>
                  </a:lnTo>
                  <a:lnTo>
                    <a:pt x="62228" y="4594"/>
                  </a:lnTo>
                  <a:lnTo>
                    <a:pt x="61709" y="4385"/>
                  </a:lnTo>
                  <a:lnTo>
                    <a:pt x="61115" y="4176"/>
                  </a:lnTo>
                  <a:lnTo>
                    <a:pt x="60669" y="3967"/>
                  </a:lnTo>
                  <a:lnTo>
                    <a:pt x="60149" y="3759"/>
                  </a:lnTo>
                  <a:lnTo>
                    <a:pt x="59704" y="3550"/>
                  </a:lnTo>
                  <a:lnTo>
                    <a:pt x="59184" y="3341"/>
                  </a:lnTo>
                  <a:lnTo>
                    <a:pt x="58738" y="3132"/>
                  </a:lnTo>
                  <a:lnTo>
                    <a:pt x="58219" y="2871"/>
                  </a:lnTo>
                  <a:lnTo>
                    <a:pt x="57773" y="2663"/>
                  </a:lnTo>
                  <a:lnTo>
                    <a:pt x="57253" y="2454"/>
                  </a:lnTo>
                  <a:lnTo>
                    <a:pt x="56733" y="2245"/>
                  </a:lnTo>
                  <a:lnTo>
                    <a:pt x="56288" y="2036"/>
                  </a:lnTo>
                  <a:lnTo>
                    <a:pt x="55768" y="1827"/>
                  </a:lnTo>
                  <a:lnTo>
                    <a:pt x="55248" y="1619"/>
                  </a:lnTo>
                  <a:lnTo>
                    <a:pt x="54728" y="1462"/>
                  </a:lnTo>
                  <a:lnTo>
                    <a:pt x="56585" y="0"/>
                  </a:lnTo>
                  <a:lnTo>
                    <a:pt x="58961" y="888"/>
                  </a:lnTo>
                  <a:lnTo>
                    <a:pt x="61040" y="1827"/>
                  </a:lnTo>
                  <a:lnTo>
                    <a:pt x="62897" y="2663"/>
                  </a:lnTo>
                  <a:lnTo>
                    <a:pt x="64530" y="3550"/>
                  </a:lnTo>
                  <a:lnTo>
                    <a:pt x="65941" y="4385"/>
                  </a:lnTo>
                  <a:lnTo>
                    <a:pt x="67278" y="5325"/>
                  </a:lnTo>
                  <a:lnTo>
                    <a:pt x="68392" y="6212"/>
                  </a:lnTo>
                  <a:lnTo>
                    <a:pt x="69357" y="7256"/>
                  </a:lnTo>
                  <a:lnTo>
                    <a:pt x="70248" y="8300"/>
                  </a:lnTo>
                  <a:lnTo>
                    <a:pt x="71139" y="9448"/>
                  </a:lnTo>
                  <a:lnTo>
                    <a:pt x="71882" y="10649"/>
                  </a:lnTo>
                  <a:lnTo>
                    <a:pt x="72624" y="12006"/>
                  </a:lnTo>
                  <a:lnTo>
                    <a:pt x="73367" y="13415"/>
                  </a:lnTo>
                  <a:lnTo>
                    <a:pt x="74184" y="14981"/>
                  </a:lnTo>
                  <a:lnTo>
                    <a:pt x="75001" y="16703"/>
                  </a:lnTo>
                  <a:lnTo>
                    <a:pt x="75966" y="18582"/>
                  </a:lnTo>
                  <a:lnTo>
                    <a:pt x="75966" y="185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076725" y="27400"/>
              <a:ext cx="1390500" cy="896500"/>
            </a:xfrm>
            <a:custGeom>
              <a:avLst/>
              <a:gdLst/>
              <a:ahLst/>
              <a:cxnLst/>
              <a:rect l="0" t="0" r="0" b="0"/>
              <a:pathLst>
                <a:path w="55620" h="35860" extrusionOk="0">
                  <a:moveTo>
                    <a:pt x="55619" y="4437"/>
                  </a:moveTo>
                  <a:lnTo>
                    <a:pt x="52649" y="5429"/>
                  </a:lnTo>
                  <a:lnTo>
                    <a:pt x="44926" y="2453"/>
                  </a:lnTo>
                  <a:lnTo>
                    <a:pt x="47599" y="5324"/>
                  </a:lnTo>
                  <a:lnTo>
                    <a:pt x="41956" y="3549"/>
                  </a:lnTo>
                  <a:lnTo>
                    <a:pt x="41807" y="3549"/>
                  </a:lnTo>
                  <a:lnTo>
                    <a:pt x="41584" y="3497"/>
                  </a:lnTo>
                  <a:lnTo>
                    <a:pt x="41287" y="3497"/>
                  </a:lnTo>
                  <a:lnTo>
                    <a:pt x="41065" y="3497"/>
                  </a:lnTo>
                  <a:lnTo>
                    <a:pt x="40768" y="3497"/>
                  </a:lnTo>
                  <a:lnTo>
                    <a:pt x="40545" y="3497"/>
                  </a:lnTo>
                  <a:lnTo>
                    <a:pt x="40471" y="3549"/>
                  </a:lnTo>
                  <a:lnTo>
                    <a:pt x="40545" y="3654"/>
                  </a:lnTo>
                  <a:lnTo>
                    <a:pt x="43070" y="5742"/>
                  </a:lnTo>
                  <a:lnTo>
                    <a:pt x="42550" y="5742"/>
                  </a:lnTo>
                  <a:lnTo>
                    <a:pt x="42179" y="5690"/>
                  </a:lnTo>
                  <a:lnTo>
                    <a:pt x="41733" y="5637"/>
                  </a:lnTo>
                  <a:lnTo>
                    <a:pt x="41287" y="5585"/>
                  </a:lnTo>
                  <a:lnTo>
                    <a:pt x="40916" y="5481"/>
                  </a:lnTo>
                  <a:lnTo>
                    <a:pt x="40545" y="5376"/>
                  </a:lnTo>
                  <a:lnTo>
                    <a:pt x="40099" y="5220"/>
                  </a:lnTo>
                  <a:lnTo>
                    <a:pt x="39728" y="5115"/>
                  </a:lnTo>
                  <a:lnTo>
                    <a:pt x="39357" y="4959"/>
                  </a:lnTo>
                  <a:lnTo>
                    <a:pt x="38911" y="4802"/>
                  </a:lnTo>
                  <a:lnTo>
                    <a:pt x="38540" y="4698"/>
                  </a:lnTo>
                  <a:lnTo>
                    <a:pt x="38169" y="4593"/>
                  </a:lnTo>
                  <a:lnTo>
                    <a:pt x="37723" y="4489"/>
                  </a:lnTo>
                  <a:lnTo>
                    <a:pt x="37278" y="4385"/>
                  </a:lnTo>
                  <a:lnTo>
                    <a:pt x="36832" y="4332"/>
                  </a:lnTo>
                  <a:lnTo>
                    <a:pt x="36461" y="4332"/>
                  </a:lnTo>
                  <a:lnTo>
                    <a:pt x="35792" y="4750"/>
                  </a:lnTo>
                  <a:lnTo>
                    <a:pt x="38317" y="7412"/>
                  </a:lnTo>
                  <a:lnTo>
                    <a:pt x="37872" y="7308"/>
                  </a:lnTo>
                  <a:lnTo>
                    <a:pt x="37500" y="7151"/>
                  </a:lnTo>
                  <a:lnTo>
                    <a:pt x="37055" y="6994"/>
                  </a:lnTo>
                  <a:lnTo>
                    <a:pt x="36609" y="6838"/>
                  </a:lnTo>
                  <a:lnTo>
                    <a:pt x="36164" y="6629"/>
                  </a:lnTo>
                  <a:lnTo>
                    <a:pt x="35644" y="6420"/>
                  </a:lnTo>
                  <a:lnTo>
                    <a:pt x="35198" y="6264"/>
                  </a:lnTo>
                  <a:lnTo>
                    <a:pt x="34753" y="6107"/>
                  </a:lnTo>
                  <a:lnTo>
                    <a:pt x="34307" y="5951"/>
                  </a:lnTo>
                  <a:lnTo>
                    <a:pt x="33787" y="5794"/>
                  </a:lnTo>
                  <a:lnTo>
                    <a:pt x="33342" y="5690"/>
                  </a:lnTo>
                  <a:lnTo>
                    <a:pt x="32896" y="5637"/>
                  </a:lnTo>
                  <a:lnTo>
                    <a:pt x="32451" y="5637"/>
                  </a:lnTo>
                  <a:lnTo>
                    <a:pt x="31931" y="5637"/>
                  </a:lnTo>
                  <a:lnTo>
                    <a:pt x="31560" y="5690"/>
                  </a:lnTo>
                  <a:lnTo>
                    <a:pt x="31114" y="5898"/>
                  </a:lnTo>
                  <a:lnTo>
                    <a:pt x="34233" y="8404"/>
                  </a:lnTo>
                  <a:lnTo>
                    <a:pt x="31411" y="7882"/>
                  </a:lnTo>
                  <a:lnTo>
                    <a:pt x="30446" y="8560"/>
                  </a:lnTo>
                  <a:lnTo>
                    <a:pt x="34233" y="11536"/>
                  </a:lnTo>
                  <a:lnTo>
                    <a:pt x="34084" y="11483"/>
                  </a:lnTo>
                  <a:lnTo>
                    <a:pt x="33862" y="11431"/>
                  </a:lnTo>
                  <a:lnTo>
                    <a:pt x="33639" y="11431"/>
                  </a:lnTo>
                  <a:lnTo>
                    <a:pt x="33490" y="11431"/>
                  </a:lnTo>
                  <a:lnTo>
                    <a:pt x="33193" y="11379"/>
                  </a:lnTo>
                  <a:lnTo>
                    <a:pt x="32971" y="11379"/>
                  </a:lnTo>
                  <a:lnTo>
                    <a:pt x="32748" y="11431"/>
                  </a:lnTo>
                  <a:lnTo>
                    <a:pt x="32525" y="11431"/>
                  </a:lnTo>
                  <a:lnTo>
                    <a:pt x="32302" y="11431"/>
                  </a:lnTo>
                  <a:lnTo>
                    <a:pt x="32080" y="11483"/>
                  </a:lnTo>
                  <a:lnTo>
                    <a:pt x="31857" y="11536"/>
                  </a:lnTo>
                  <a:lnTo>
                    <a:pt x="31634" y="11588"/>
                  </a:lnTo>
                  <a:lnTo>
                    <a:pt x="31337" y="11797"/>
                  </a:lnTo>
                  <a:lnTo>
                    <a:pt x="31114" y="11953"/>
                  </a:lnTo>
                  <a:lnTo>
                    <a:pt x="35050" y="14824"/>
                  </a:lnTo>
                  <a:lnTo>
                    <a:pt x="32674" y="15398"/>
                  </a:lnTo>
                  <a:lnTo>
                    <a:pt x="34530" y="17956"/>
                  </a:lnTo>
                  <a:lnTo>
                    <a:pt x="32228" y="19730"/>
                  </a:lnTo>
                  <a:lnTo>
                    <a:pt x="31931" y="19313"/>
                  </a:lnTo>
                  <a:lnTo>
                    <a:pt x="31708" y="18947"/>
                  </a:lnTo>
                  <a:lnTo>
                    <a:pt x="31411" y="18530"/>
                  </a:lnTo>
                  <a:lnTo>
                    <a:pt x="31114" y="18112"/>
                  </a:lnTo>
                  <a:lnTo>
                    <a:pt x="30891" y="17695"/>
                  </a:lnTo>
                  <a:lnTo>
                    <a:pt x="30594" y="17277"/>
                  </a:lnTo>
                  <a:lnTo>
                    <a:pt x="30297" y="16807"/>
                  </a:lnTo>
                  <a:lnTo>
                    <a:pt x="30075" y="16442"/>
                  </a:lnTo>
                  <a:lnTo>
                    <a:pt x="29778" y="15972"/>
                  </a:lnTo>
                  <a:lnTo>
                    <a:pt x="29555" y="15503"/>
                  </a:lnTo>
                  <a:lnTo>
                    <a:pt x="29258" y="15033"/>
                  </a:lnTo>
                  <a:lnTo>
                    <a:pt x="29109" y="14615"/>
                  </a:lnTo>
                  <a:lnTo>
                    <a:pt x="28886" y="14198"/>
                  </a:lnTo>
                  <a:lnTo>
                    <a:pt x="28738" y="13780"/>
                  </a:lnTo>
                  <a:lnTo>
                    <a:pt x="28515" y="13362"/>
                  </a:lnTo>
                  <a:lnTo>
                    <a:pt x="28441" y="12945"/>
                  </a:lnTo>
                  <a:lnTo>
                    <a:pt x="26362" y="16390"/>
                  </a:lnTo>
                  <a:lnTo>
                    <a:pt x="26065" y="16285"/>
                  </a:lnTo>
                  <a:lnTo>
                    <a:pt x="25693" y="16129"/>
                  </a:lnTo>
                  <a:lnTo>
                    <a:pt x="25396" y="15920"/>
                  </a:lnTo>
                  <a:lnTo>
                    <a:pt x="25099" y="15711"/>
                  </a:lnTo>
                  <a:lnTo>
                    <a:pt x="24728" y="15398"/>
                  </a:lnTo>
                  <a:lnTo>
                    <a:pt x="24431" y="15189"/>
                  </a:lnTo>
                  <a:lnTo>
                    <a:pt x="24208" y="14981"/>
                  </a:lnTo>
                  <a:lnTo>
                    <a:pt x="24060" y="14824"/>
                  </a:lnTo>
                  <a:lnTo>
                    <a:pt x="22946" y="18165"/>
                  </a:lnTo>
                  <a:lnTo>
                    <a:pt x="20570" y="17277"/>
                  </a:lnTo>
                  <a:lnTo>
                    <a:pt x="20570" y="17382"/>
                  </a:lnTo>
                  <a:lnTo>
                    <a:pt x="20644" y="17590"/>
                  </a:lnTo>
                  <a:lnTo>
                    <a:pt x="20570" y="17851"/>
                  </a:lnTo>
                  <a:lnTo>
                    <a:pt x="20570" y="18165"/>
                  </a:lnTo>
                  <a:lnTo>
                    <a:pt x="20495" y="18478"/>
                  </a:lnTo>
                  <a:lnTo>
                    <a:pt x="20495" y="18843"/>
                  </a:lnTo>
                  <a:lnTo>
                    <a:pt x="20347" y="19208"/>
                  </a:lnTo>
                  <a:lnTo>
                    <a:pt x="20273" y="19626"/>
                  </a:lnTo>
                  <a:lnTo>
                    <a:pt x="20198" y="19991"/>
                  </a:lnTo>
                  <a:lnTo>
                    <a:pt x="20050" y="20409"/>
                  </a:lnTo>
                  <a:lnTo>
                    <a:pt x="19901" y="20774"/>
                  </a:lnTo>
                  <a:lnTo>
                    <a:pt x="19827" y="21140"/>
                  </a:lnTo>
                  <a:lnTo>
                    <a:pt x="19679" y="21401"/>
                  </a:lnTo>
                  <a:lnTo>
                    <a:pt x="19604" y="21714"/>
                  </a:lnTo>
                  <a:lnTo>
                    <a:pt x="19530" y="21975"/>
                  </a:lnTo>
                  <a:lnTo>
                    <a:pt x="19456" y="22131"/>
                  </a:lnTo>
                  <a:lnTo>
                    <a:pt x="18045" y="20827"/>
                  </a:lnTo>
                  <a:lnTo>
                    <a:pt x="16337" y="25263"/>
                  </a:lnTo>
                  <a:lnTo>
                    <a:pt x="13961" y="24272"/>
                  </a:lnTo>
                  <a:lnTo>
                    <a:pt x="12847" y="27873"/>
                  </a:lnTo>
                  <a:lnTo>
                    <a:pt x="12550" y="27717"/>
                  </a:lnTo>
                  <a:lnTo>
                    <a:pt x="12253" y="27560"/>
                  </a:lnTo>
                  <a:lnTo>
                    <a:pt x="11807" y="27351"/>
                  </a:lnTo>
                  <a:lnTo>
                    <a:pt x="11510" y="27247"/>
                  </a:lnTo>
                  <a:lnTo>
                    <a:pt x="11287" y="27142"/>
                  </a:lnTo>
                  <a:lnTo>
                    <a:pt x="11065" y="27090"/>
                  </a:lnTo>
                  <a:lnTo>
                    <a:pt x="10842" y="27038"/>
                  </a:lnTo>
                  <a:lnTo>
                    <a:pt x="10619" y="27038"/>
                  </a:lnTo>
                  <a:lnTo>
                    <a:pt x="10248" y="26986"/>
                  </a:lnTo>
                  <a:lnTo>
                    <a:pt x="9877" y="26986"/>
                  </a:lnTo>
                  <a:lnTo>
                    <a:pt x="9728" y="27247"/>
                  </a:lnTo>
                  <a:lnTo>
                    <a:pt x="9654" y="27560"/>
                  </a:lnTo>
                  <a:lnTo>
                    <a:pt x="9580" y="27821"/>
                  </a:lnTo>
                  <a:lnTo>
                    <a:pt x="9580" y="28082"/>
                  </a:lnTo>
                  <a:lnTo>
                    <a:pt x="9505" y="28395"/>
                  </a:lnTo>
                  <a:lnTo>
                    <a:pt x="9431" y="28656"/>
                  </a:lnTo>
                  <a:lnTo>
                    <a:pt x="9357" y="28917"/>
                  </a:lnTo>
                  <a:lnTo>
                    <a:pt x="9357" y="29230"/>
                  </a:lnTo>
                  <a:lnTo>
                    <a:pt x="9357" y="29491"/>
                  </a:lnTo>
                  <a:lnTo>
                    <a:pt x="9282" y="29804"/>
                  </a:lnTo>
                  <a:lnTo>
                    <a:pt x="9282" y="30013"/>
                  </a:lnTo>
                  <a:lnTo>
                    <a:pt x="9282" y="30326"/>
                  </a:lnTo>
                  <a:lnTo>
                    <a:pt x="9282" y="30587"/>
                  </a:lnTo>
                  <a:lnTo>
                    <a:pt x="9282" y="30901"/>
                  </a:lnTo>
                  <a:lnTo>
                    <a:pt x="9282" y="31109"/>
                  </a:lnTo>
                  <a:lnTo>
                    <a:pt x="9282" y="31422"/>
                  </a:lnTo>
                  <a:lnTo>
                    <a:pt x="8391" y="31266"/>
                  </a:lnTo>
                  <a:lnTo>
                    <a:pt x="7723" y="31162"/>
                  </a:lnTo>
                  <a:lnTo>
                    <a:pt x="7129" y="31005"/>
                  </a:lnTo>
                  <a:lnTo>
                    <a:pt x="6758" y="30953"/>
                  </a:lnTo>
                  <a:lnTo>
                    <a:pt x="6386" y="30901"/>
                  </a:lnTo>
                  <a:lnTo>
                    <a:pt x="6238" y="30953"/>
                  </a:lnTo>
                  <a:lnTo>
                    <a:pt x="6015" y="31005"/>
                  </a:lnTo>
                  <a:lnTo>
                    <a:pt x="5941" y="31214"/>
                  </a:lnTo>
                  <a:lnTo>
                    <a:pt x="5792" y="31370"/>
                  </a:lnTo>
                  <a:lnTo>
                    <a:pt x="5792" y="31736"/>
                  </a:lnTo>
                  <a:lnTo>
                    <a:pt x="5792" y="32101"/>
                  </a:lnTo>
                  <a:lnTo>
                    <a:pt x="5792" y="32623"/>
                  </a:lnTo>
                  <a:lnTo>
                    <a:pt x="5718" y="33197"/>
                  </a:lnTo>
                  <a:lnTo>
                    <a:pt x="5644" y="33980"/>
                  </a:lnTo>
                  <a:lnTo>
                    <a:pt x="5570" y="34867"/>
                  </a:lnTo>
                  <a:lnTo>
                    <a:pt x="5495" y="35859"/>
                  </a:lnTo>
                  <a:lnTo>
                    <a:pt x="3565" y="34085"/>
                  </a:lnTo>
                  <a:lnTo>
                    <a:pt x="1040" y="35337"/>
                  </a:lnTo>
                  <a:lnTo>
                    <a:pt x="0" y="33197"/>
                  </a:lnTo>
                  <a:lnTo>
                    <a:pt x="1411" y="31422"/>
                  </a:lnTo>
                  <a:lnTo>
                    <a:pt x="2896" y="29648"/>
                  </a:lnTo>
                  <a:lnTo>
                    <a:pt x="4381" y="27873"/>
                  </a:lnTo>
                  <a:lnTo>
                    <a:pt x="6089" y="26151"/>
                  </a:lnTo>
                  <a:lnTo>
                    <a:pt x="7723" y="24376"/>
                  </a:lnTo>
                  <a:lnTo>
                    <a:pt x="9357" y="22601"/>
                  </a:lnTo>
                  <a:lnTo>
                    <a:pt x="11065" y="20827"/>
                  </a:lnTo>
                  <a:lnTo>
                    <a:pt x="12773" y="19104"/>
                  </a:lnTo>
                  <a:lnTo>
                    <a:pt x="14481" y="17329"/>
                  </a:lnTo>
                  <a:lnTo>
                    <a:pt x="16188" y="15555"/>
                  </a:lnTo>
                  <a:lnTo>
                    <a:pt x="17822" y="13780"/>
                  </a:lnTo>
                  <a:lnTo>
                    <a:pt x="19530" y="12058"/>
                  </a:lnTo>
                  <a:lnTo>
                    <a:pt x="21089" y="10283"/>
                  </a:lnTo>
                  <a:lnTo>
                    <a:pt x="22723" y="8508"/>
                  </a:lnTo>
                  <a:lnTo>
                    <a:pt x="24208" y="6733"/>
                  </a:lnTo>
                  <a:lnTo>
                    <a:pt x="25768" y="5011"/>
                  </a:lnTo>
                  <a:lnTo>
                    <a:pt x="27401" y="4385"/>
                  </a:lnTo>
                  <a:lnTo>
                    <a:pt x="29035" y="3810"/>
                  </a:lnTo>
                  <a:lnTo>
                    <a:pt x="30743" y="3289"/>
                  </a:lnTo>
                  <a:lnTo>
                    <a:pt x="32377" y="2819"/>
                  </a:lnTo>
                  <a:lnTo>
                    <a:pt x="33936" y="2349"/>
                  </a:lnTo>
                  <a:lnTo>
                    <a:pt x="35495" y="1984"/>
                  </a:lnTo>
                  <a:lnTo>
                    <a:pt x="36906" y="1618"/>
                  </a:lnTo>
                  <a:lnTo>
                    <a:pt x="38317" y="1305"/>
                  </a:lnTo>
                  <a:lnTo>
                    <a:pt x="39580" y="940"/>
                  </a:lnTo>
                  <a:lnTo>
                    <a:pt x="40693" y="731"/>
                  </a:lnTo>
                  <a:lnTo>
                    <a:pt x="41733" y="470"/>
                  </a:lnTo>
                  <a:lnTo>
                    <a:pt x="42624" y="313"/>
                  </a:lnTo>
                  <a:lnTo>
                    <a:pt x="43292" y="157"/>
                  </a:lnTo>
                  <a:lnTo>
                    <a:pt x="43812" y="52"/>
                  </a:lnTo>
                  <a:lnTo>
                    <a:pt x="44183" y="0"/>
                  </a:lnTo>
                  <a:lnTo>
                    <a:pt x="44332" y="0"/>
                  </a:lnTo>
                  <a:lnTo>
                    <a:pt x="55619" y="4437"/>
                  </a:lnTo>
                  <a:lnTo>
                    <a:pt x="55619" y="44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301975" y="345800"/>
              <a:ext cx="87275" cy="88750"/>
            </a:xfrm>
            <a:custGeom>
              <a:avLst/>
              <a:gdLst/>
              <a:ahLst/>
              <a:cxnLst/>
              <a:rect l="0" t="0" r="0" b="0"/>
              <a:pathLst>
                <a:path w="3491" h="3550" extrusionOk="0">
                  <a:moveTo>
                    <a:pt x="3342" y="0"/>
                  </a:moveTo>
                  <a:lnTo>
                    <a:pt x="3490" y="1775"/>
                  </a:lnTo>
                  <a:lnTo>
                    <a:pt x="0" y="3549"/>
                  </a:lnTo>
                  <a:lnTo>
                    <a:pt x="223" y="3236"/>
                  </a:lnTo>
                  <a:lnTo>
                    <a:pt x="446" y="2975"/>
                  </a:lnTo>
                  <a:lnTo>
                    <a:pt x="669" y="2662"/>
                  </a:lnTo>
                  <a:lnTo>
                    <a:pt x="966" y="2453"/>
                  </a:lnTo>
                  <a:lnTo>
                    <a:pt x="1188" y="2140"/>
                  </a:lnTo>
                  <a:lnTo>
                    <a:pt x="1485" y="1879"/>
                  </a:lnTo>
                  <a:lnTo>
                    <a:pt x="1782" y="1618"/>
                  </a:lnTo>
                  <a:lnTo>
                    <a:pt x="2005" y="1409"/>
                  </a:lnTo>
                  <a:lnTo>
                    <a:pt x="2228" y="1148"/>
                  </a:lnTo>
                  <a:lnTo>
                    <a:pt x="2451" y="940"/>
                  </a:lnTo>
                  <a:lnTo>
                    <a:pt x="2673" y="679"/>
                  </a:lnTo>
                  <a:lnTo>
                    <a:pt x="2896" y="522"/>
                  </a:lnTo>
                  <a:lnTo>
                    <a:pt x="2971" y="313"/>
                  </a:lnTo>
                  <a:lnTo>
                    <a:pt x="3193" y="209"/>
                  </a:lnTo>
                  <a:lnTo>
                    <a:pt x="3268" y="104"/>
                  </a:lnTo>
                  <a:lnTo>
                    <a:pt x="3342" y="0"/>
                  </a:lnTo>
                  <a:lnTo>
                    <a:pt x="33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055050" y="247925"/>
              <a:ext cx="285925" cy="186625"/>
            </a:xfrm>
            <a:custGeom>
              <a:avLst/>
              <a:gdLst/>
              <a:ahLst/>
              <a:cxnLst/>
              <a:rect l="0" t="0" r="0" b="0"/>
              <a:pathLst>
                <a:path w="11437" h="7465" extrusionOk="0">
                  <a:moveTo>
                    <a:pt x="11437" y="3602"/>
                  </a:moveTo>
                  <a:lnTo>
                    <a:pt x="11362" y="3915"/>
                  </a:lnTo>
                  <a:lnTo>
                    <a:pt x="11214" y="4228"/>
                  </a:lnTo>
                  <a:lnTo>
                    <a:pt x="11065" y="4541"/>
                  </a:lnTo>
                  <a:lnTo>
                    <a:pt x="10843" y="4907"/>
                  </a:lnTo>
                  <a:lnTo>
                    <a:pt x="10620" y="5168"/>
                  </a:lnTo>
                  <a:lnTo>
                    <a:pt x="10471" y="5481"/>
                  </a:lnTo>
                  <a:lnTo>
                    <a:pt x="10174" y="5742"/>
                  </a:lnTo>
                  <a:lnTo>
                    <a:pt x="9951" y="6003"/>
                  </a:lnTo>
                  <a:lnTo>
                    <a:pt x="9580" y="6264"/>
                  </a:lnTo>
                  <a:lnTo>
                    <a:pt x="9283" y="6473"/>
                  </a:lnTo>
                  <a:lnTo>
                    <a:pt x="8986" y="6629"/>
                  </a:lnTo>
                  <a:lnTo>
                    <a:pt x="8615" y="6890"/>
                  </a:lnTo>
                  <a:lnTo>
                    <a:pt x="8169" y="7047"/>
                  </a:lnTo>
                  <a:lnTo>
                    <a:pt x="7798" y="7203"/>
                  </a:lnTo>
                  <a:lnTo>
                    <a:pt x="7352" y="7308"/>
                  </a:lnTo>
                  <a:lnTo>
                    <a:pt x="6907" y="7464"/>
                  </a:lnTo>
                  <a:lnTo>
                    <a:pt x="6090" y="7256"/>
                  </a:lnTo>
                  <a:lnTo>
                    <a:pt x="5422" y="7047"/>
                  </a:lnTo>
                  <a:lnTo>
                    <a:pt x="4753" y="6838"/>
                  </a:lnTo>
                  <a:lnTo>
                    <a:pt x="4234" y="6629"/>
                  </a:lnTo>
                  <a:lnTo>
                    <a:pt x="3714" y="6421"/>
                  </a:lnTo>
                  <a:lnTo>
                    <a:pt x="3268" y="6212"/>
                  </a:lnTo>
                  <a:lnTo>
                    <a:pt x="2748" y="5951"/>
                  </a:lnTo>
                  <a:lnTo>
                    <a:pt x="2451" y="5742"/>
                  </a:lnTo>
                  <a:lnTo>
                    <a:pt x="2006" y="5429"/>
                  </a:lnTo>
                  <a:lnTo>
                    <a:pt x="1709" y="5116"/>
                  </a:lnTo>
                  <a:lnTo>
                    <a:pt x="1412" y="4750"/>
                  </a:lnTo>
                  <a:lnTo>
                    <a:pt x="1115" y="4437"/>
                  </a:lnTo>
                  <a:lnTo>
                    <a:pt x="818" y="3967"/>
                  </a:lnTo>
                  <a:lnTo>
                    <a:pt x="521" y="3550"/>
                  </a:lnTo>
                  <a:lnTo>
                    <a:pt x="298" y="3080"/>
                  </a:lnTo>
                  <a:lnTo>
                    <a:pt x="1" y="2610"/>
                  </a:lnTo>
                  <a:lnTo>
                    <a:pt x="2377" y="157"/>
                  </a:lnTo>
                  <a:lnTo>
                    <a:pt x="2897" y="53"/>
                  </a:lnTo>
                  <a:lnTo>
                    <a:pt x="3565" y="0"/>
                  </a:lnTo>
                  <a:lnTo>
                    <a:pt x="4234" y="0"/>
                  </a:lnTo>
                  <a:lnTo>
                    <a:pt x="4976" y="105"/>
                  </a:lnTo>
                  <a:lnTo>
                    <a:pt x="5645" y="261"/>
                  </a:lnTo>
                  <a:lnTo>
                    <a:pt x="6387" y="418"/>
                  </a:lnTo>
                  <a:lnTo>
                    <a:pt x="7055" y="575"/>
                  </a:lnTo>
                  <a:lnTo>
                    <a:pt x="7798" y="888"/>
                  </a:lnTo>
                  <a:lnTo>
                    <a:pt x="8392" y="1096"/>
                  </a:lnTo>
                  <a:lnTo>
                    <a:pt x="9060" y="1410"/>
                  </a:lnTo>
                  <a:lnTo>
                    <a:pt x="9580" y="1775"/>
                  </a:lnTo>
                  <a:lnTo>
                    <a:pt x="10174" y="2088"/>
                  </a:lnTo>
                  <a:lnTo>
                    <a:pt x="10620" y="2401"/>
                  </a:lnTo>
                  <a:lnTo>
                    <a:pt x="10991" y="2819"/>
                  </a:lnTo>
                  <a:lnTo>
                    <a:pt x="11288" y="3184"/>
                  </a:lnTo>
                  <a:lnTo>
                    <a:pt x="11437" y="3602"/>
                  </a:lnTo>
                  <a:lnTo>
                    <a:pt x="11437" y="36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563100" y="16950"/>
              <a:ext cx="126275" cy="212725"/>
            </a:xfrm>
            <a:custGeom>
              <a:avLst/>
              <a:gdLst/>
              <a:ahLst/>
              <a:cxnLst/>
              <a:rect l="0" t="0" r="0" b="0"/>
              <a:pathLst>
                <a:path w="5051" h="8509" extrusionOk="0">
                  <a:moveTo>
                    <a:pt x="1" y="8509"/>
                  </a:moveTo>
                  <a:lnTo>
                    <a:pt x="1" y="8143"/>
                  </a:lnTo>
                  <a:lnTo>
                    <a:pt x="1" y="7726"/>
                  </a:lnTo>
                  <a:lnTo>
                    <a:pt x="75" y="7204"/>
                  </a:lnTo>
                  <a:lnTo>
                    <a:pt x="149" y="6577"/>
                  </a:lnTo>
                  <a:lnTo>
                    <a:pt x="298" y="5951"/>
                  </a:lnTo>
                  <a:lnTo>
                    <a:pt x="446" y="5220"/>
                  </a:lnTo>
                  <a:lnTo>
                    <a:pt x="669" y="4542"/>
                  </a:lnTo>
                  <a:lnTo>
                    <a:pt x="892" y="3811"/>
                  </a:lnTo>
                  <a:lnTo>
                    <a:pt x="1115" y="3080"/>
                  </a:lnTo>
                  <a:lnTo>
                    <a:pt x="1412" y="2402"/>
                  </a:lnTo>
                  <a:lnTo>
                    <a:pt x="1709" y="1775"/>
                  </a:lnTo>
                  <a:lnTo>
                    <a:pt x="2080" y="1253"/>
                  </a:lnTo>
                  <a:lnTo>
                    <a:pt x="2451" y="731"/>
                  </a:lnTo>
                  <a:lnTo>
                    <a:pt x="2823" y="366"/>
                  </a:lnTo>
                  <a:lnTo>
                    <a:pt x="3194" y="105"/>
                  </a:lnTo>
                  <a:lnTo>
                    <a:pt x="3639" y="1"/>
                  </a:lnTo>
                  <a:lnTo>
                    <a:pt x="4233" y="366"/>
                  </a:lnTo>
                  <a:lnTo>
                    <a:pt x="4753" y="888"/>
                  </a:lnTo>
                  <a:lnTo>
                    <a:pt x="4976" y="1358"/>
                  </a:lnTo>
                  <a:lnTo>
                    <a:pt x="5050" y="1932"/>
                  </a:lnTo>
                  <a:lnTo>
                    <a:pt x="4976" y="2506"/>
                  </a:lnTo>
                  <a:lnTo>
                    <a:pt x="4827" y="3080"/>
                  </a:lnTo>
                  <a:lnTo>
                    <a:pt x="4456" y="3654"/>
                  </a:lnTo>
                  <a:lnTo>
                    <a:pt x="4085" y="4281"/>
                  </a:lnTo>
                  <a:lnTo>
                    <a:pt x="3565" y="4855"/>
                  </a:lnTo>
                  <a:lnTo>
                    <a:pt x="3045" y="5481"/>
                  </a:lnTo>
                  <a:lnTo>
                    <a:pt x="2526" y="6055"/>
                  </a:lnTo>
                  <a:lnTo>
                    <a:pt x="1931" y="6630"/>
                  </a:lnTo>
                  <a:lnTo>
                    <a:pt x="1337" y="7151"/>
                  </a:lnTo>
                  <a:lnTo>
                    <a:pt x="818" y="7673"/>
                  </a:lnTo>
                  <a:lnTo>
                    <a:pt x="372" y="8091"/>
                  </a:lnTo>
                  <a:lnTo>
                    <a:pt x="1" y="8509"/>
                  </a:lnTo>
                  <a:lnTo>
                    <a:pt x="1" y="85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30675" y="464525"/>
              <a:ext cx="1785925" cy="1646850"/>
            </a:xfrm>
            <a:custGeom>
              <a:avLst/>
              <a:gdLst/>
              <a:ahLst/>
              <a:cxnLst/>
              <a:rect l="0" t="0" r="0" b="0"/>
              <a:pathLst>
                <a:path w="71437" h="65874" extrusionOk="0">
                  <a:moveTo>
                    <a:pt x="71436" y="5116"/>
                  </a:moveTo>
                  <a:lnTo>
                    <a:pt x="70917" y="6995"/>
                  </a:lnTo>
                  <a:lnTo>
                    <a:pt x="64159" y="5116"/>
                  </a:lnTo>
                  <a:lnTo>
                    <a:pt x="64308" y="5429"/>
                  </a:lnTo>
                  <a:lnTo>
                    <a:pt x="64456" y="5743"/>
                  </a:lnTo>
                  <a:lnTo>
                    <a:pt x="64679" y="6056"/>
                  </a:lnTo>
                  <a:lnTo>
                    <a:pt x="64902" y="6369"/>
                  </a:lnTo>
                  <a:lnTo>
                    <a:pt x="65124" y="6630"/>
                  </a:lnTo>
                  <a:lnTo>
                    <a:pt x="65347" y="6943"/>
                  </a:lnTo>
                  <a:lnTo>
                    <a:pt x="65570" y="7256"/>
                  </a:lnTo>
                  <a:lnTo>
                    <a:pt x="65867" y="7570"/>
                  </a:lnTo>
                  <a:lnTo>
                    <a:pt x="66090" y="7830"/>
                  </a:lnTo>
                  <a:lnTo>
                    <a:pt x="66313" y="8091"/>
                  </a:lnTo>
                  <a:lnTo>
                    <a:pt x="66535" y="8405"/>
                  </a:lnTo>
                  <a:lnTo>
                    <a:pt x="66832" y="8718"/>
                  </a:lnTo>
                  <a:lnTo>
                    <a:pt x="67055" y="8979"/>
                  </a:lnTo>
                  <a:lnTo>
                    <a:pt x="67352" y="9292"/>
                  </a:lnTo>
                  <a:lnTo>
                    <a:pt x="67575" y="9553"/>
                  </a:lnTo>
                  <a:lnTo>
                    <a:pt x="67798" y="9866"/>
                  </a:lnTo>
                  <a:lnTo>
                    <a:pt x="67352" y="9605"/>
                  </a:lnTo>
                  <a:lnTo>
                    <a:pt x="66907" y="9344"/>
                  </a:lnTo>
                  <a:lnTo>
                    <a:pt x="66461" y="9031"/>
                  </a:lnTo>
                  <a:lnTo>
                    <a:pt x="66090" y="8822"/>
                  </a:lnTo>
                  <a:lnTo>
                    <a:pt x="65570" y="8509"/>
                  </a:lnTo>
                  <a:lnTo>
                    <a:pt x="65199" y="8300"/>
                  </a:lnTo>
                  <a:lnTo>
                    <a:pt x="64679" y="8039"/>
                  </a:lnTo>
                  <a:lnTo>
                    <a:pt x="64233" y="7778"/>
                  </a:lnTo>
                  <a:lnTo>
                    <a:pt x="63788" y="7517"/>
                  </a:lnTo>
                  <a:lnTo>
                    <a:pt x="63342" y="7309"/>
                  </a:lnTo>
                  <a:lnTo>
                    <a:pt x="62823" y="7048"/>
                  </a:lnTo>
                  <a:lnTo>
                    <a:pt x="62377" y="6839"/>
                  </a:lnTo>
                  <a:lnTo>
                    <a:pt x="61857" y="6578"/>
                  </a:lnTo>
                  <a:lnTo>
                    <a:pt x="61412" y="6369"/>
                  </a:lnTo>
                  <a:lnTo>
                    <a:pt x="60892" y="6160"/>
                  </a:lnTo>
                  <a:lnTo>
                    <a:pt x="60372" y="6004"/>
                  </a:lnTo>
                  <a:lnTo>
                    <a:pt x="60446" y="6160"/>
                  </a:lnTo>
                  <a:lnTo>
                    <a:pt x="60595" y="6473"/>
                  </a:lnTo>
                  <a:lnTo>
                    <a:pt x="60818" y="6787"/>
                  </a:lnTo>
                  <a:lnTo>
                    <a:pt x="61040" y="7256"/>
                  </a:lnTo>
                  <a:lnTo>
                    <a:pt x="61263" y="7726"/>
                  </a:lnTo>
                  <a:lnTo>
                    <a:pt x="61560" y="8196"/>
                  </a:lnTo>
                  <a:lnTo>
                    <a:pt x="61783" y="8718"/>
                  </a:lnTo>
                  <a:lnTo>
                    <a:pt x="62154" y="9240"/>
                  </a:lnTo>
                  <a:lnTo>
                    <a:pt x="62377" y="9762"/>
                  </a:lnTo>
                  <a:lnTo>
                    <a:pt x="62674" y="10232"/>
                  </a:lnTo>
                  <a:lnTo>
                    <a:pt x="62823" y="10701"/>
                  </a:lnTo>
                  <a:lnTo>
                    <a:pt x="63045" y="11119"/>
                  </a:lnTo>
                  <a:lnTo>
                    <a:pt x="63194" y="11484"/>
                  </a:lnTo>
                  <a:lnTo>
                    <a:pt x="63342" y="11693"/>
                  </a:lnTo>
                  <a:lnTo>
                    <a:pt x="63417" y="11902"/>
                  </a:lnTo>
                  <a:lnTo>
                    <a:pt x="63417" y="11954"/>
                  </a:lnTo>
                  <a:lnTo>
                    <a:pt x="63194" y="11797"/>
                  </a:lnTo>
                  <a:lnTo>
                    <a:pt x="62971" y="11641"/>
                  </a:lnTo>
                  <a:lnTo>
                    <a:pt x="62674" y="11380"/>
                  </a:lnTo>
                  <a:lnTo>
                    <a:pt x="62377" y="11171"/>
                  </a:lnTo>
                  <a:lnTo>
                    <a:pt x="62006" y="10858"/>
                  </a:lnTo>
                  <a:lnTo>
                    <a:pt x="61560" y="10597"/>
                  </a:lnTo>
                  <a:lnTo>
                    <a:pt x="61189" y="10284"/>
                  </a:lnTo>
                  <a:lnTo>
                    <a:pt x="60743" y="9971"/>
                  </a:lnTo>
                  <a:lnTo>
                    <a:pt x="60298" y="9657"/>
                  </a:lnTo>
                  <a:lnTo>
                    <a:pt x="59852" y="9344"/>
                  </a:lnTo>
                  <a:lnTo>
                    <a:pt x="59481" y="9031"/>
                  </a:lnTo>
                  <a:lnTo>
                    <a:pt x="59110" y="8822"/>
                  </a:lnTo>
                  <a:lnTo>
                    <a:pt x="58738" y="8613"/>
                  </a:lnTo>
                  <a:lnTo>
                    <a:pt x="58441" y="8457"/>
                  </a:lnTo>
                  <a:lnTo>
                    <a:pt x="58219" y="8352"/>
                  </a:lnTo>
                  <a:lnTo>
                    <a:pt x="58070" y="8300"/>
                  </a:lnTo>
                  <a:lnTo>
                    <a:pt x="57847" y="8561"/>
                  </a:lnTo>
                  <a:lnTo>
                    <a:pt x="57773" y="8927"/>
                  </a:lnTo>
                  <a:lnTo>
                    <a:pt x="57773" y="9344"/>
                  </a:lnTo>
                  <a:lnTo>
                    <a:pt x="57847" y="9814"/>
                  </a:lnTo>
                  <a:lnTo>
                    <a:pt x="57996" y="10232"/>
                  </a:lnTo>
                  <a:lnTo>
                    <a:pt x="58144" y="10753"/>
                  </a:lnTo>
                  <a:lnTo>
                    <a:pt x="58367" y="11275"/>
                  </a:lnTo>
                  <a:lnTo>
                    <a:pt x="58664" y="11850"/>
                  </a:lnTo>
                  <a:lnTo>
                    <a:pt x="58887" y="12372"/>
                  </a:lnTo>
                  <a:lnTo>
                    <a:pt x="59184" y="12894"/>
                  </a:lnTo>
                  <a:lnTo>
                    <a:pt x="59407" y="13416"/>
                  </a:lnTo>
                  <a:lnTo>
                    <a:pt x="59704" y="13937"/>
                  </a:lnTo>
                  <a:lnTo>
                    <a:pt x="60001" y="14355"/>
                  </a:lnTo>
                  <a:lnTo>
                    <a:pt x="60223" y="14825"/>
                  </a:lnTo>
                  <a:lnTo>
                    <a:pt x="60372" y="15242"/>
                  </a:lnTo>
                  <a:lnTo>
                    <a:pt x="60595" y="15608"/>
                  </a:lnTo>
                  <a:lnTo>
                    <a:pt x="54580" y="12319"/>
                  </a:lnTo>
                  <a:lnTo>
                    <a:pt x="54654" y="12737"/>
                  </a:lnTo>
                  <a:lnTo>
                    <a:pt x="54728" y="13155"/>
                  </a:lnTo>
                  <a:lnTo>
                    <a:pt x="54803" y="13572"/>
                  </a:lnTo>
                  <a:lnTo>
                    <a:pt x="54951" y="13990"/>
                  </a:lnTo>
                  <a:lnTo>
                    <a:pt x="55025" y="14407"/>
                  </a:lnTo>
                  <a:lnTo>
                    <a:pt x="55174" y="14877"/>
                  </a:lnTo>
                  <a:lnTo>
                    <a:pt x="55323" y="15295"/>
                  </a:lnTo>
                  <a:lnTo>
                    <a:pt x="55397" y="15764"/>
                  </a:lnTo>
                  <a:lnTo>
                    <a:pt x="55545" y="16182"/>
                  </a:lnTo>
                  <a:lnTo>
                    <a:pt x="55620" y="16600"/>
                  </a:lnTo>
                  <a:lnTo>
                    <a:pt x="55768" y="17069"/>
                  </a:lnTo>
                  <a:lnTo>
                    <a:pt x="55991" y="17539"/>
                  </a:lnTo>
                  <a:lnTo>
                    <a:pt x="56065" y="17957"/>
                  </a:lnTo>
                  <a:lnTo>
                    <a:pt x="56288" y="18426"/>
                  </a:lnTo>
                  <a:lnTo>
                    <a:pt x="56436" y="18896"/>
                  </a:lnTo>
                  <a:lnTo>
                    <a:pt x="56659" y="19366"/>
                  </a:lnTo>
                  <a:lnTo>
                    <a:pt x="52055" y="15190"/>
                  </a:lnTo>
                  <a:lnTo>
                    <a:pt x="51832" y="15295"/>
                  </a:lnTo>
                  <a:lnTo>
                    <a:pt x="51684" y="15556"/>
                  </a:lnTo>
                  <a:lnTo>
                    <a:pt x="51535" y="15869"/>
                  </a:lnTo>
                  <a:lnTo>
                    <a:pt x="51535" y="16234"/>
                  </a:lnTo>
                  <a:lnTo>
                    <a:pt x="51535" y="16652"/>
                  </a:lnTo>
                  <a:lnTo>
                    <a:pt x="51610" y="17121"/>
                  </a:lnTo>
                  <a:lnTo>
                    <a:pt x="51684" y="17591"/>
                  </a:lnTo>
                  <a:lnTo>
                    <a:pt x="51758" y="18113"/>
                  </a:lnTo>
                  <a:lnTo>
                    <a:pt x="51907" y="18583"/>
                  </a:lnTo>
                  <a:lnTo>
                    <a:pt x="51981" y="19053"/>
                  </a:lnTo>
                  <a:lnTo>
                    <a:pt x="52129" y="19523"/>
                  </a:lnTo>
                  <a:lnTo>
                    <a:pt x="52278" y="19992"/>
                  </a:lnTo>
                  <a:lnTo>
                    <a:pt x="52352" y="20410"/>
                  </a:lnTo>
                  <a:lnTo>
                    <a:pt x="52501" y="20775"/>
                  </a:lnTo>
                  <a:lnTo>
                    <a:pt x="52575" y="21141"/>
                  </a:lnTo>
                  <a:lnTo>
                    <a:pt x="52723" y="21349"/>
                  </a:lnTo>
                  <a:lnTo>
                    <a:pt x="48788" y="18687"/>
                  </a:lnTo>
                  <a:lnTo>
                    <a:pt x="48491" y="18792"/>
                  </a:lnTo>
                  <a:lnTo>
                    <a:pt x="48342" y="19001"/>
                  </a:lnTo>
                  <a:lnTo>
                    <a:pt x="48194" y="19366"/>
                  </a:lnTo>
                  <a:lnTo>
                    <a:pt x="48194" y="19784"/>
                  </a:lnTo>
                  <a:lnTo>
                    <a:pt x="48194" y="20305"/>
                  </a:lnTo>
                  <a:lnTo>
                    <a:pt x="48268" y="20880"/>
                  </a:lnTo>
                  <a:lnTo>
                    <a:pt x="48342" y="21558"/>
                  </a:lnTo>
                  <a:lnTo>
                    <a:pt x="48565" y="22185"/>
                  </a:lnTo>
                  <a:lnTo>
                    <a:pt x="48639" y="22863"/>
                  </a:lnTo>
                  <a:lnTo>
                    <a:pt x="48862" y="23542"/>
                  </a:lnTo>
                  <a:lnTo>
                    <a:pt x="49011" y="24168"/>
                  </a:lnTo>
                  <a:lnTo>
                    <a:pt x="49233" y="24794"/>
                  </a:lnTo>
                  <a:lnTo>
                    <a:pt x="49382" y="25316"/>
                  </a:lnTo>
                  <a:lnTo>
                    <a:pt x="49530" y="25786"/>
                  </a:lnTo>
                  <a:lnTo>
                    <a:pt x="49605" y="26151"/>
                  </a:lnTo>
                  <a:lnTo>
                    <a:pt x="49679" y="26465"/>
                  </a:lnTo>
                  <a:lnTo>
                    <a:pt x="49456" y="26256"/>
                  </a:lnTo>
                  <a:lnTo>
                    <a:pt x="49233" y="26047"/>
                  </a:lnTo>
                  <a:lnTo>
                    <a:pt x="48936" y="25786"/>
                  </a:lnTo>
                  <a:lnTo>
                    <a:pt x="48639" y="25577"/>
                  </a:lnTo>
                  <a:lnTo>
                    <a:pt x="48268" y="25316"/>
                  </a:lnTo>
                  <a:lnTo>
                    <a:pt x="47971" y="25055"/>
                  </a:lnTo>
                  <a:lnTo>
                    <a:pt x="47600" y="24794"/>
                  </a:lnTo>
                  <a:lnTo>
                    <a:pt x="47303" y="24533"/>
                  </a:lnTo>
                  <a:lnTo>
                    <a:pt x="46857" y="24220"/>
                  </a:lnTo>
                  <a:lnTo>
                    <a:pt x="46560" y="23959"/>
                  </a:lnTo>
                  <a:lnTo>
                    <a:pt x="46189" y="23698"/>
                  </a:lnTo>
                  <a:lnTo>
                    <a:pt x="45818" y="23542"/>
                  </a:lnTo>
                  <a:lnTo>
                    <a:pt x="45446" y="23281"/>
                  </a:lnTo>
                  <a:lnTo>
                    <a:pt x="45149" y="23124"/>
                  </a:lnTo>
                  <a:lnTo>
                    <a:pt x="44778" y="23020"/>
                  </a:lnTo>
                  <a:lnTo>
                    <a:pt x="44555" y="22915"/>
                  </a:lnTo>
                  <a:lnTo>
                    <a:pt x="44258" y="23228"/>
                  </a:lnTo>
                  <a:lnTo>
                    <a:pt x="44184" y="23646"/>
                  </a:lnTo>
                  <a:lnTo>
                    <a:pt x="44035" y="24116"/>
                  </a:lnTo>
                  <a:lnTo>
                    <a:pt x="44035" y="24690"/>
                  </a:lnTo>
                  <a:lnTo>
                    <a:pt x="44035" y="25316"/>
                  </a:lnTo>
                  <a:lnTo>
                    <a:pt x="44035" y="25995"/>
                  </a:lnTo>
                  <a:lnTo>
                    <a:pt x="44110" y="26726"/>
                  </a:lnTo>
                  <a:lnTo>
                    <a:pt x="44184" y="27456"/>
                  </a:lnTo>
                  <a:lnTo>
                    <a:pt x="44184" y="28187"/>
                  </a:lnTo>
                  <a:lnTo>
                    <a:pt x="44258" y="28918"/>
                  </a:lnTo>
                  <a:lnTo>
                    <a:pt x="44332" y="29544"/>
                  </a:lnTo>
                  <a:lnTo>
                    <a:pt x="44481" y="30223"/>
                  </a:lnTo>
                  <a:lnTo>
                    <a:pt x="44555" y="30849"/>
                  </a:lnTo>
                  <a:lnTo>
                    <a:pt x="44629" y="31423"/>
                  </a:lnTo>
                  <a:lnTo>
                    <a:pt x="44629" y="31893"/>
                  </a:lnTo>
                  <a:lnTo>
                    <a:pt x="44704" y="32311"/>
                  </a:lnTo>
                  <a:lnTo>
                    <a:pt x="44332" y="32050"/>
                  </a:lnTo>
                  <a:lnTo>
                    <a:pt x="44035" y="31789"/>
                  </a:lnTo>
                  <a:lnTo>
                    <a:pt x="43813" y="31476"/>
                  </a:lnTo>
                  <a:lnTo>
                    <a:pt x="43516" y="31162"/>
                  </a:lnTo>
                  <a:lnTo>
                    <a:pt x="43293" y="30849"/>
                  </a:lnTo>
                  <a:lnTo>
                    <a:pt x="43070" y="30536"/>
                  </a:lnTo>
                  <a:lnTo>
                    <a:pt x="42847" y="30223"/>
                  </a:lnTo>
                  <a:lnTo>
                    <a:pt x="42624" y="29962"/>
                  </a:lnTo>
                  <a:lnTo>
                    <a:pt x="42327" y="29596"/>
                  </a:lnTo>
                  <a:lnTo>
                    <a:pt x="42105" y="29335"/>
                  </a:lnTo>
                  <a:lnTo>
                    <a:pt x="41733" y="29075"/>
                  </a:lnTo>
                  <a:lnTo>
                    <a:pt x="41511" y="28814"/>
                  </a:lnTo>
                  <a:lnTo>
                    <a:pt x="41139" y="28553"/>
                  </a:lnTo>
                  <a:lnTo>
                    <a:pt x="40768" y="28344"/>
                  </a:lnTo>
                  <a:lnTo>
                    <a:pt x="40397" y="28135"/>
                  </a:lnTo>
                  <a:lnTo>
                    <a:pt x="39951" y="28031"/>
                  </a:lnTo>
                  <a:lnTo>
                    <a:pt x="39877" y="28396"/>
                  </a:lnTo>
                  <a:lnTo>
                    <a:pt x="39877" y="28814"/>
                  </a:lnTo>
                  <a:lnTo>
                    <a:pt x="39803" y="29283"/>
                  </a:lnTo>
                  <a:lnTo>
                    <a:pt x="39877" y="29857"/>
                  </a:lnTo>
                  <a:lnTo>
                    <a:pt x="39877" y="30432"/>
                  </a:lnTo>
                  <a:lnTo>
                    <a:pt x="39951" y="31006"/>
                  </a:lnTo>
                  <a:lnTo>
                    <a:pt x="40025" y="31580"/>
                  </a:lnTo>
                  <a:lnTo>
                    <a:pt x="40174" y="32206"/>
                  </a:lnTo>
                  <a:lnTo>
                    <a:pt x="40248" y="32780"/>
                  </a:lnTo>
                  <a:lnTo>
                    <a:pt x="40397" y="33407"/>
                  </a:lnTo>
                  <a:lnTo>
                    <a:pt x="40545" y="33981"/>
                  </a:lnTo>
                  <a:lnTo>
                    <a:pt x="40694" y="34555"/>
                  </a:lnTo>
                  <a:lnTo>
                    <a:pt x="40768" y="35025"/>
                  </a:lnTo>
                  <a:lnTo>
                    <a:pt x="40917" y="35547"/>
                  </a:lnTo>
                  <a:lnTo>
                    <a:pt x="41065" y="36017"/>
                  </a:lnTo>
                  <a:lnTo>
                    <a:pt x="41214" y="36434"/>
                  </a:lnTo>
                  <a:lnTo>
                    <a:pt x="40842" y="36121"/>
                  </a:lnTo>
                  <a:lnTo>
                    <a:pt x="40471" y="35808"/>
                  </a:lnTo>
                  <a:lnTo>
                    <a:pt x="39951" y="35442"/>
                  </a:lnTo>
                  <a:lnTo>
                    <a:pt x="39506" y="35077"/>
                  </a:lnTo>
                  <a:lnTo>
                    <a:pt x="38912" y="34660"/>
                  </a:lnTo>
                  <a:lnTo>
                    <a:pt x="38466" y="34242"/>
                  </a:lnTo>
                  <a:lnTo>
                    <a:pt x="37946" y="33824"/>
                  </a:lnTo>
                  <a:lnTo>
                    <a:pt x="37426" y="33407"/>
                  </a:lnTo>
                  <a:lnTo>
                    <a:pt x="36907" y="33041"/>
                  </a:lnTo>
                  <a:lnTo>
                    <a:pt x="36535" y="32728"/>
                  </a:lnTo>
                  <a:lnTo>
                    <a:pt x="36090" y="32467"/>
                  </a:lnTo>
                  <a:lnTo>
                    <a:pt x="35793" y="32311"/>
                  </a:lnTo>
                  <a:lnTo>
                    <a:pt x="35496" y="32206"/>
                  </a:lnTo>
                  <a:lnTo>
                    <a:pt x="35347" y="32206"/>
                  </a:lnTo>
                  <a:lnTo>
                    <a:pt x="35199" y="32311"/>
                  </a:lnTo>
                  <a:lnTo>
                    <a:pt x="35273" y="32519"/>
                  </a:lnTo>
                  <a:lnTo>
                    <a:pt x="37129" y="40088"/>
                  </a:lnTo>
                  <a:lnTo>
                    <a:pt x="36832" y="39827"/>
                  </a:lnTo>
                  <a:lnTo>
                    <a:pt x="36535" y="39618"/>
                  </a:lnTo>
                  <a:lnTo>
                    <a:pt x="36164" y="39253"/>
                  </a:lnTo>
                  <a:lnTo>
                    <a:pt x="35941" y="38940"/>
                  </a:lnTo>
                  <a:lnTo>
                    <a:pt x="35570" y="38574"/>
                  </a:lnTo>
                  <a:lnTo>
                    <a:pt x="35273" y="38209"/>
                  </a:lnTo>
                  <a:lnTo>
                    <a:pt x="34976" y="37791"/>
                  </a:lnTo>
                  <a:lnTo>
                    <a:pt x="34679" y="37426"/>
                  </a:lnTo>
                  <a:lnTo>
                    <a:pt x="34382" y="37008"/>
                  </a:lnTo>
                  <a:lnTo>
                    <a:pt x="34085" y="36643"/>
                  </a:lnTo>
                  <a:lnTo>
                    <a:pt x="33788" y="36330"/>
                  </a:lnTo>
                  <a:lnTo>
                    <a:pt x="33491" y="36069"/>
                  </a:lnTo>
                  <a:lnTo>
                    <a:pt x="33194" y="35808"/>
                  </a:lnTo>
                  <a:lnTo>
                    <a:pt x="32897" y="35651"/>
                  </a:lnTo>
                  <a:lnTo>
                    <a:pt x="32674" y="35547"/>
                  </a:lnTo>
                  <a:lnTo>
                    <a:pt x="32451" y="35547"/>
                  </a:lnTo>
                  <a:lnTo>
                    <a:pt x="32377" y="35860"/>
                  </a:lnTo>
                  <a:lnTo>
                    <a:pt x="32377" y="36330"/>
                  </a:lnTo>
                  <a:lnTo>
                    <a:pt x="32377" y="36800"/>
                  </a:lnTo>
                  <a:lnTo>
                    <a:pt x="32451" y="37426"/>
                  </a:lnTo>
                  <a:lnTo>
                    <a:pt x="32525" y="38000"/>
                  </a:lnTo>
                  <a:lnTo>
                    <a:pt x="32600" y="38679"/>
                  </a:lnTo>
                  <a:lnTo>
                    <a:pt x="32748" y="39357"/>
                  </a:lnTo>
                  <a:lnTo>
                    <a:pt x="32897" y="40088"/>
                  </a:lnTo>
                  <a:lnTo>
                    <a:pt x="32971" y="40714"/>
                  </a:lnTo>
                  <a:lnTo>
                    <a:pt x="33194" y="41393"/>
                  </a:lnTo>
                  <a:lnTo>
                    <a:pt x="33417" y="42019"/>
                  </a:lnTo>
                  <a:lnTo>
                    <a:pt x="33565" y="42646"/>
                  </a:lnTo>
                  <a:lnTo>
                    <a:pt x="33788" y="43168"/>
                  </a:lnTo>
                  <a:lnTo>
                    <a:pt x="34011" y="43690"/>
                  </a:lnTo>
                  <a:lnTo>
                    <a:pt x="34233" y="44055"/>
                  </a:lnTo>
                  <a:lnTo>
                    <a:pt x="34456" y="44368"/>
                  </a:lnTo>
                  <a:lnTo>
                    <a:pt x="29555" y="39514"/>
                  </a:lnTo>
                  <a:lnTo>
                    <a:pt x="29407" y="39618"/>
                  </a:lnTo>
                  <a:lnTo>
                    <a:pt x="29258" y="39775"/>
                  </a:lnTo>
                  <a:lnTo>
                    <a:pt x="29035" y="39931"/>
                  </a:lnTo>
                  <a:lnTo>
                    <a:pt x="28813" y="40088"/>
                  </a:lnTo>
                  <a:lnTo>
                    <a:pt x="28590" y="40192"/>
                  </a:lnTo>
                  <a:lnTo>
                    <a:pt x="28367" y="40297"/>
                  </a:lnTo>
                  <a:lnTo>
                    <a:pt x="28070" y="40349"/>
                  </a:lnTo>
                  <a:lnTo>
                    <a:pt x="27847" y="40401"/>
                  </a:lnTo>
                  <a:lnTo>
                    <a:pt x="30669" y="48231"/>
                  </a:lnTo>
                  <a:lnTo>
                    <a:pt x="25991" y="44159"/>
                  </a:lnTo>
                  <a:lnTo>
                    <a:pt x="25471" y="44212"/>
                  </a:lnTo>
                  <a:lnTo>
                    <a:pt x="25100" y="44368"/>
                  </a:lnTo>
                  <a:lnTo>
                    <a:pt x="24877" y="44577"/>
                  </a:lnTo>
                  <a:lnTo>
                    <a:pt x="24803" y="44890"/>
                  </a:lnTo>
                  <a:lnTo>
                    <a:pt x="24728" y="45255"/>
                  </a:lnTo>
                  <a:lnTo>
                    <a:pt x="24877" y="45673"/>
                  </a:lnTo>
                  <a:lnTo>
                    <a:pt x="25025" y="46143"/>
                  </a:lnTo>
                  <a:lnTo>
                    <a:pt x="25248" y="46665"/>
                  </a:lnTo>
                  <a:lnTo>
                    <a:pt x="25471" y="47187"/>
                  </a:lnTo>
                  <a:lnTo>
                    <a:pt x="25842" y="47709"/>
                  </a:lnTo>
                  <a:lnTo>
                    <a:pt x="26139" y="48231"/>
                  </a:lnTo>
                  <a:lnTo>
                    <a:pt x="26436" y="48805"/>
                  </a:lnTo>
                  <a:lnTo>
                    <a:pt x="26733" y="49275"/>
                  </a:lnTo>
                  <a:lnTo>
                    <a:pt x="27030" y="49692"/>
                  </a:lnTo>
                  <a:lnTo>
                    <a:pt x="27327" y="50110"/>
                  </a:lnTo>
                  <a:lnTo>
                    <a:pt x="27550" y="50475"/>
                  </a:lnTo>
                  <a:lnTo>
                    <a:pt x="23615" y="47709"/>
                  </a:lnTo>
                  <a:lnTo>
                    <a:pt x="23318" y="47552"/>
                  </a:lnTo>
                  <a:lnTo>
                    <a:pt x="23095" y="47552"/>
                  </a:lnTo>
                  <a:lnTo>
                    <a:pt x="22872" y="47552"/>
                  </a:lnTo>
                  <a:lnTo>
                    <a:pt x="22723" y="47656"/>
                  </a:lnTo>
                  <a:lnTo>
                    <a:pt x="22575" y="47709"/>
                  </a:lnTo>
                  <a:lnTo>
                    <a:pt x="22426" y="47865"/>
                  </a:lnTo>
                  <a:lnTo>
                    <a:pt x="22204" y="47970"/>
                  </a:lnTo>
                  <a:lnTo>
                    <a:pt x="22055" y="48022"/>
                  </a:lnTo>
                  <a:lnTo>
                    <a:pt x="22129" y="48335"/>
                  </a:lnTo>
                  <a:lnTo>
                    <a:pt x="22278" y="48648"/>
                  </a:lnTo>
                  <a:lnTo>
                    <a:pt x="22426" y="48961"/>
                  </a:lnTo>
                  <a:lnTo>
                    <a:pt x="22501" y="49275"/>
                  </a:lnTo>
                  <a:lnTo>
                    <a:pt x="22575" y="49588"/>
                  </a:lnTo>
                  <a:lnTo>
                    <a:pt x="22649" y="49901"/>
                  </a:lnTo>
                  <a:lnTo>
                    <a:pt x="22723" y="50266"/>
                  </a:lnTo>
                  <a:lnTo>
                    <a:pt x="22798" y="50580"/>
                  </a:lnTo>
                  <a:lnTo>
                    <a:pt x="22872" y="50893"/>
                  </a:lnTo>
                  <a:lnTo>
                    <a:pt x="22872" y="51258"/>
                  </a:lnTo>
                  <a:lnTo>
                    <a:pt x="22946" y="51571"/>
                  </a:lnTo>
                  <a:lnTo>
                    <a:pt x="23021" y="51884"/>
                  </a:lnTo>
                  <a:lnTo>
                    <a:pt x="23021" y="52250"/>
                  </a:lnTo>
                  <a:lnTo>
                    <a:pt x="23095" y="52563"/>
                  </a:lnTo>
                  <a:lnTo>
                    <a:pt x="23095" y="52876"/>
                  </a:lnTo>
                  <a:lnTo>
                    <a:pt x="23169" y="53242"/>
                  </a:lnTo>
                  <a:lnTo>
                    <a:pt x="22204" y="53920"/>
                  </a:lnTo>
                  <a:lnTo>
                    <a:pt x="26733" y="59088"/>
                  </a:lnTo>
                  <a:lnTo>
                    <a:pt x="25471" y="61071"/>
                  </a:lnTo>
                  <a:lnTo>
                    <a:pt x="25174" y="60601"/>
                  </a:lnTo>
                  <a:lnTo>
                    <a:pt x="24728" y="60079"/>
                  </a:lnTo>
                  <a:lnTo>
                    <a:pt x="24134" y="59610"/>
                  </a:lnTo>
                  <a:lnTo>
                    <a:pt x="23615" y="59140"/>
                  </a:lnTo>
                  <a:lnTo>
                    <a:pt x="22872" y="58670"/>
                  </a:lnTo>
                  <a:lnTo>
                    <a:pt x="22204" y="58200"/>
                  </a:lnTo>
                  <a:lnTo>
                    <a:pt x="21461" y="57783"/>
                  </a:lnTo>
                  <a:lnTo>
                    <a:pt x="20793" y="57365"/>
                  </a:lnTo>
                  <a:lnTo>
                    <a:pt x="20050" y="56947"/>
                  </a:lnTo>
                  <a:lnTo>
                    <a:pt x="19308" y="56582"/>
                  </a:lnTo>
                  <a:lnTo>
                    <a:pt x="18639" y="56217"/>
                  </a:lnTo>
                  <a:lnTo>
                    <a:pt x="17971" y="55851"/>
                  </a:lnTo>
                  <a:lnTo>
                    <a:pt x="17377" y="55486"/>
                  </a:lnTo>
                  <a:lnTo>
                    <a:pt x="16857" y="55225"/>
                  </a:lnTo>
                  <a:lnTo>
                    <a:pt x="16486" y="54912"/>
                  </a:lnTo>
                  <a:lnTo>
                    <a:pt x="16189" y="54651"/>
                  </a:lnTo>
                  <a:lnTo>
                    <a:pt x="15372" y="54755"/>
                  </a:lnTo>
                  <a:lnTo>
                    <a:pt x="14629" y="54964"/>
                  </a:lnTo>
                  <a:lnTo>
                    <a:pt x="13813" y="55329"/>
                  </a:lnTo>
                  <a:lnTo>
                    <a:pt x="13070" y="55799"/>
                  </a:lnTo>
                  <a:lnTo>
                    <a:pt x="12179" y="56373"/>
                  </a:lnTo>
                  <a:lnTo>
                    <a:pt x="11436" y="57104"/>
                  </a:lnTo>
                  <a:lnTo>
                    <a:pt x="10694" y="57783"/>
                  </a:lnTo>
                  <a:lnTo>
                    <a:pt x="9951" y="58618"/>
                  </a:lnTo>
                  <a:lnTo>
                    <a:pt x="9134" y="59401"/>
                  </a:lnTo>
                  <a:lnTo>
                    <a:pt x="8392" y="60184"/>
                  </a:lnTo>
                  <a:lnTo>
                    <a:pt x="7649" y="60967"/>
                  </a:lnTo>
                  <a:lnTo>
                    <a:pt x="6907" y="61750"/>
                  </a:lnTo>
                  <a:lnTo>
                    <a:pt x="6164" y="62376"/>
                  </a:lnTo>
                  <a:lnTo>
                    <a:pt x="5496" y="63054"/>
                  </a:lnTo>
                  <a:lnTo>
                    <a:pt x="4753" y="63576"/>
                  </a:lnTo>
                  <a:lnTo>
                    <a:pt x="4085" y="63942"/>
                  </a:lnTo>
                  <a:lnTo>
                    <a:pt x="4902" y="61332"/>
                  </a:lnTo>
                  <a:lnTo>
                    <a:pt x="4456" y="61071"/>
                  </a:lnTo>
                  <a:lnTo>
                    <a:pt x="4011" y="61384"/>
                  </a:lnTo>
                  <a:lnTo>
                    <a:pt x="3714" y="61697"/>
                  </a:lnTo>
                  <a:lnTo>
                    <a:pt x="3342" y="62011"/>
                  </a:lnTo>
                  <a:lnTo>
                    <a:pt x="3120" y="62324"/>
                  </a:lnTo>
                  <a:lnTo>
                    <a:pt x="2823" y="62689"/>
                  </a:lnTo>
                  <a:lnTo>
                    <a:pt x="2600" y="63002"/>
                  </a:lnTo>
                  <a:lnTo>
                    <a:pt x="2377" y="63315"/>
                  </a:lnTo>
                  <a:lnTo>
                    <a:pt x="2080" y="63681"/>
                  </a:lnTo>
                  <a:lnTo>
                    <a:pt x="1857" y="64046"/>
                  </a:lnTo>
                  <a:lnTo>
                    <a:pt x="1634" y="64359"/>
                  </a:lnTo>
                  <a:lnTo>
                    <a:pt x="1337" y="64725"/>
                  </a:lnTo>
                  <a:lnTo>
                    <a:pt x="1115" y="65090"/>
                  </a:lnTo>
                  <a:lnTo>
                    <a:pt x="743" y="65403"/>
                  </a:lnTo>
                  <a:lnTo>
                    <a:pt x="446" y="65717"/>
                  </a:lnTo>
                  <a:lnTo>
                    <a:pt x="298" y="65873"/>
                  </a:lnTo>
                  <a:lnTo>
                    <a:pt x="372" y="65664"/>
                  </a:lnTo>
                  <a:lnTo>
                    <a:pt x="372" y="65560"/>
                  </a:lnTo>
                  <a:lnTo>
                    <a:pt x="223" y="65456"/>
                  </a:lnTo>
                  <a:lnTo>
                    <a:pt x="1" y="65403"/>
                  </a:lnTo>
                  <a:lnTo>
                    <a:pt x="521" y="64307"/>
                  </a:lnTo>
                  <a:lnTo>
                    <a:pt x="1115" y="63211"/>
                  </a:lnTo>
                  <a:lnTo>
                    <a:pt x="1634" y="62115"/>
                  </a:lnTo>
                  <a:lnTo>
                    <a:pt x="2228" y="60967"/>
                  </a:lnTo>
                  <a:lnTo>
                    <a:pt x="2748" y="59818"/>
                  </a:lnTo>
                  <a:lnTo>
                    <a:pt x="3268" y="58670"/>
                  </a:lnTo>
                  <a:lnTo>
                    <a:pt x="3862" y="57574"/>
                  </a:lnTo>
                  <a:lnTo>
                    <a:pt x="4456" y="56426"/>
                  </a:lnTo>
                  <a:lnTo>
                    <a:pt x="5050" y="55277"/>
                  </a:lnTo>
                  <a:lnTo>
                    <a:pt x="5644" y="54129"/>
                  </a:lnTo>
                  <a:lnTo>
                    <a:pt x="6164" y="52981"/>
                  </a:lnTo>
                  <a:lnTo>
                    <a:pt x="6832" y="51884"/>
                  </a:lnTo>
                  <a:lnTo>
                    <a:pt x="7501" y="50788"/>
                  </a:lnTo>
                  <a:lnTo>
                    <a:pt x="8169" y="49744"/>
                  </a:lnTo>
                  <a:lnTo>
                    <a:pt x="8837" y="48700"/>
                  </a:lnTo>
                  <a:lnTo>
                    <a:pt x="9580" y="47709"/>
                  </a:lnTo>
                  <a:lnTo>
                    <a:pt x="9580" y="48283"/>
                  </a:lnTo>
                  <a:lnTo>
                    <a:pt x="9580" y="48857"/>
                  </a:lnTo>
                  <a:lnTo>
                    <a:pt x="9431" y="49483"/>
                  </a:lnTo>
                  <a:lnTo>
                    <a:pt x="9357" y="50110"/>
                  </a:lnTo>
                  <a:lnTo>
                    <a:pt x="9209" y="50736"/>
                  </a:lnTo>
                  <a:lnTo>
                    <a:pt x="9060" y="51362"/>
                  </a:lnTo>
                  <a:lnTo>
                    <a:pt x="8837" y="51989"/>
                  </a:lnTo>
                  <a:lnTo>
                    <a:pt x="8689" y="52615"/>
                  </a:lnTo>
                  <a:lnTo>
                    <a:pt x="8392" y="53242"/>
                  </a:lnTo>
                  <a:lnTo>
                    <a:pt x="8169" y="53868"/>
                  </a:lnTo>
                  <a:lnTo>
                    <a:pt x="7872" y="54442"/>
                  </a:lnTo>
                  <a:lnTo>
                    <a:pt x="7649" y="55068"/>
                  </a:lnTo>
                  <a:lnTo>
                    <a:pt x="7278" y="55643"/>
                  </a:lnTo>
                  <a:lnTo>
                    <a:pt x="7055" y="56217"/>
                  </a:lnTo>
                  <a:lnTo>
                    <a:pt x="6758" y="56791"/>
                  </a:lnTo>
                  <a:lnTo>
                    <a:pt x="6461" y="57313"/>
                  </a:lnTo>
                  <a:lnTo>
                    <a:pt x="7129" y="57887"/>
                  </a:lnTo>
                  <a:lnTo>
                    <a:pt x="8689" y="55904"/>
                  </a:lnTo>
                  <a:lnTo>
                    <a:pt x="10025" y="54181"/>
                  </a:lnTo>
                  <a:lnTo>
                    <a:pt x="11065" y="52772"/>
                  </a:lnTo>
                  <a:lnTo>
                    <a:pt x="11882" y="51571"/>
                  </a:lnTo>
                  <a:lnTo>
                    <a:pt x="12327" y="50580"/>
                  </a:lnTo>
                  <a:lnTo>
                    <a:pt x="12550" y="49692"/>
                  </a:lnTo>
                  <a:lnTo>
                    <a:pt x="12550" y="48961"/>
                  </a:lnTo>
                  <a:lnTo>
                    <a:pt x="12327" y="48283"/>
                  </a:lnTo>
                  <a:lnTo>
                    <a:pt x="11808" y="47604"/>
                  </a:lnTo>
                  <a:lnTo>
                    <a:pt x="11065" y="46978"/>
                  </a:lnTo>
                  <a:lnTo>
                    <a:pt x="10174" y="46299"/>
                  </a:lnTo>
                  <a:lnTo>
                    <a:pt x="9134" y="45569"/>
                  </a:lnTo>
                  <a:lnTo>
                    <a:pt x="7798" y="44733"/>
                  </a:lnTo>
                  <a:lnTo>
                    <a:pt x="6387" y="43742"/>
                  </a:lnTo>
                  <a:lnTo>
                    <a:pt x="4753" y="42541"/>
                  </a:lnTo>
                  <a:lnTo>
                    <a:pt x="3045" y="41184"/>
                  </a:lnTo>
                  <a:lnTo>
                    <a:pt x="4530" y="39566"/>
                  </a:lnTo>
                  <a:lnTo>
                    <a:pt x="6090" y="37948"/>
                  </a:lnTo>
                  <a:lnTo>
                    <a:pt x="7575" y="36330"/>
                  </a:lnTo>
                  <a:lnTo>
                    <a:pt x="9060" y="34660"/>
                  </a:lnTo>
                  <a:lnTo>
                    <a:pt x="10545" y="32989"/>
                  </a:lnTo>
                  <a:lnTo>
                    <a:pt x="11956" y="31371"/>
                  </a:lnTo>
                  <a:lnTo>
                    <a:pt x="13441" y="29701"/>
                  </a:lnTo>
                  <a:lnTo>
                    <a:pt x="14852" y="28083"/>
                  </a:lnTo>
                  <a:lnTo>
                    <a:pt x="16337" y="26412"/>
                  </a:lnTo>
                  <a:lnTo>
                    <a:pt x="17748" y="24742"/>
                  </a:lnTo>
                  <a:lnTo>
                    <a:pt x="19233" y="23072"/>
                  </a:lnTo>
                  <a:lnTo>
                    <a:pt x="20719" y="21402"/>
                  </a:lnTo>
                  <a:lnTo>
                    <a:pt x="22129" y="19784"/>
                  </a:lnTo>
                  <a:lnTo>
                    <a:pt x="23689" y="18165"/>
                  </a:lnTo>
                  <a:lnTo>
                    <a:pt x="25174" y="16547"/>
                  </a:lnTo>
                  <a:lnTo>
                    <a:pt x="26733" y="14929"/>
                  </a:lnTo>
                  <a:lnTo>
                    <a:pt x="26882" y="15242"/>
                  </a:lnTo>
                  <a:lnTo>
                    <a:pt x="27105" y="15608"/>
                  </a:lnTo>
                  <a:lnTo>
                    <a:pt x="27253" y="16025"/>
                  </a:lnTo>
                  <a:lnTo>
                    <a:pt x="27476" y="16443"/>
                  </a:lnTo>
                  <a:lnTo>
                    <a:pt x="27550" y="16860"/>
                  </a:lnTo>
                  <a:lnTo>
                    <a:pt x="27773" y="17330"/>
                  </a:lnTo>
                  <a:lnTo>
                    <a:pt x="27847" y="17800"/>
                  </a:lnTo>
                  <a:lnTo>
                    <a:pt x="27996" y="18270"/>
                  </a:lnTo>
                  <a:lnTo>
                    <a:pt x="27996" y="18740"/>
                  </a:lnTo>
                  <a:lnTo>
                    <a:pt x="28070" y="19209"/>
                  </a:lnTo>
                  <a:lnTo>
                    <a:pt x="28070" y="19627"/>
                  </a:lnTo>
                  <a:lnTo>
                    <a:pt x="28070" y="20097"/>
                  </a:lnTo>
                  <a:lnTo>
                    <a:pt x="27996" y="20514"/>
                  </a:lnTo>
                  <a:lnTo>
                    <a:pt x="27922" y="20932"/>
                  </a:lnTo>
                  <a:lnTo>
                    <a:pt x="27847" y="21349"/>
                  </a:lnTo>
                  <a:lnTo>
                    <a:pt x="27699" y="21715"/>
                  </a:lnTo>
                  <a:lnTo>
                    <a:pt x="25025" y="20462"/>
                  </a:lnTo>
                  <a:lnTo>
                    <a:pt x="24877" y="24377"/>
                  </a:lnTo>
                  <a:lnTo>
                    <a:pt x="22055" y="23594"/>
                  </a:lnTo>
                  <a:lnTo>
                    <a:pt x="21981" y="23907"/>
                  </a:lnTo>
                  <a:lnTo>
                    <a:pt x="21907" y="24168"/>
                  </a:lnTo>
                  <a:lnTo>
                    <a:pt x="21907" y="24533"/>
                  </a:lnTo>
                  <a:lnTo>
                    <a:pt x="21907" y="24847"/>
                  </a:lnTo>
                  <a:lnTo>
                    <a:pt x="21907" y="25160"/>
                  </a:lnTo>
                  <a:lnTo>
                    <a:pt x="21907" y="25525"/>
                  </a:lnTo>
                  <a:lnTo>
                    <a:pt x="21907" y="25891"/>
                  </a:lnTo>
                  <a:lnTo>
                    <a:pt x="21907" y="26256"/>
                  </a:lnTo>
                  <a:lnTo>
                    <a:pt x="21832" y="26569"/>
                  </a:lnTo>
                  <a:lnTo>
                    <a:pt x="21832" y="26882"/>
                  </a:lnTo>
                  <a:lnTo>
                    <a:pt x="21832" y="27248"/>
                  </a:lnTo>
                  <a:lnTo>
                    <a:pt x="21832" y="27613"/>
                  </a:lnTo>
                  <a:lnTo>
                    <a:pt x="21832" y="27874"/>
                  </a:lnTo>
                  <a:lnTo>
                    <a:pt x="21832" y="28239"/>
                  </a:lnTo>
                  <a:lnTo>
                    <a:pt x="21758" y="28553"/>
                  </a:lnTo>
                  <a:lnTo>
                    <a:pt x="21758" y="28918"/>
                  </a:lnTo>
                  <a:lnTo>
                    <a:pt x="21461" y="28866"/>
                  </a:lnTo>
                  <a:lnTo>
                    <a:pt x="21313" y="28866"/>
                  </a:lnTo>
                  <a:lnTo>
                    <a:pt x="21090" y="28814"/>
                  </a:lnTo>
                  <a:lnTo>
                    <a:pt x="20867" y="28761"/>
                  </a:lnTo>
                  <a:lnTo>
                    <a:pt x="20644" y="28709"/>
                  </a:lnTo>
                  <a:lnTo>
                    <a:pt x="20422" y="28657"/>
                  </a:lnTo>
                  <a:lnTo>
                    <a:pt x="20199" y="28605"/>
                  </a:lnTo>
                  <a:lnTo>
                    <a:pt x="20050" y="28553"/>
                  </a:lnTo>
                  <a:lnTo>
                    <a:pt x="19605" y="28344"/>
                  </a:lnTo>
                  <a:lnTo>
                    <a:pt x="19308" y="28292"/>
                  </a:lnTo>
                  <a:lnTo>
                    <a:pt x="19085" y="28239"/>
                  </a:lnTo>
                  <a:lnTo>
                    <a:pt x="19085" y="28344"/>
                  </a:lnTo>
                  <a:lnTo>
                    <a:pt x="18714" y="32989"/>
                  </a:lnTo>
                  <a:lnTo>
                    <a:pt x="15595" y="31319"/>
                  </a:lnTo>
                  <a:lnTo>
                    <a:pt x="15298" y="35756"/>
                  </a:lnTo>
                  <a:lnTo>
                    <a:pt x="15149" y="35651"/>
                  </a:lnTo>
                  <a:lnTo>
                    <a:pt x="15001" y="35547"/>
                  </a:lnTo>
                  <a:lnTo>
                    <a:pt x="14704" y="35442"/>
                  </a:lnTo>
                  <a:lnTo>
                    <a:pt x="14555" y="35286"/>
                  </a:lnTo>
                  <a:lnTo>
                    <a:pt x="14332" y="35129"/>
                  </a:lnTo>
                  <a:lnTo>
                    <a:pt x="14035" y="34973"/>
                  </a:lnTo>
                  <a:lnTo>
                    <a:pt x="13813" y="34816"/>
                  </a:lnTo>
                  <a:lnTo>
                    <a:pt x="13516" y="34712"/>
                  </a:lnTo>
                  <a:lnTo>
                    <a:pt x="13293" y="34555"/>
                  </a:lnTo>
                  <a:lnTo>
                    <a:pt x="13070" y="34503"/>
                  </a:lnTo>
                  <a:lnTo>
                    <a:pt x="12773" y="34399"/>
                  </a:lnTo>
                  <a:lnTo>
                    <a:pt x="12550" y="34399"/>
                  </a:lnTo>
                  <a:lnTo>
                    <a:pt x="12327" y="34346"/>
                  </a:lnTo>
                  <a:lnTo>
                    <a:pt x="12179" y="34451"/>
                  </a:lnTo>
                  <a:lnTo>
                    <a:pt x="12030" y="34555"/>
                  </a:lnTo>
                  <a:lnTo>
                    <a:pt x="11956" y="34764"/>
                  </a:lnTo>
                  <a:lnTo>
                    <a:pt x="12105" y="35025"/>
                  </a:lnTo>
                  <a:lnTo>
                    <a:pt x="12179" y="35234"/>
                  </a:lnTo>
                  <a:lnTo>
                    <a:pt x="12253" y="35547"/>
                  </a:lnTo>
                  <a:lnTo>
                    <a:pt x="12327" y="35808"/>
                  </a:lnTo>
                  <a:lnTo>
                    <a:pt x="12327" y="36069"/>
                  </a:lnTo>
                  <a:lnTo>
                    <a:pt x="12327" y="36382"/>
                  </a:lnTo>
                  <a:lnTo>
                    <a:pt x="12327" y="36643"/>
                  </a:lnTo>
                  <a:lnTo>
                    <a:pt x="12327" y="36956"/>
                  </a:lnTo>
                  <a:lnTo>
                    <a:pt x="12253" y="37217"/>
                  </a:lnTo>
                  <a:lnTo>
                    <a:pt x="12179" y="37478"/>
                  </a:lnTo>
                  <a:lnTo>
                    <a:pt x="12105" y="37791"/>
                  </a:lnTo>
                  <a:lnTo>
                    <a:pt x="12030" y="38052"/>
                  </a:lnTo>
                  <a:lnTo>
                    <a:pt x="11882" y="38313"/>
                  </a:lnTo>
                  <a:lnTo>
                    <a:pt x="11733" y="38574"/>
                  </a:lnTo>
                  <a:lnTo>
                    <a:pt x="11659" y="38835"/>
                  </a:lnTo>
                  <a:lnTo>
                    <a:pt x="11511" y="39096"/>
                  </a:lnTo>
                  <a:lnTo>
                    <a:pt x="9803" y="38052"/>
                  </a:lnTo>
                  <a:lnTo>
                    <a:pt x="9431" y="41602"/>
                  </a:lnTo>
                  <a:lnTo>
                    <a:pt x="9951" y="41863"/>
                  </a:lnTo>
                  <a:lnTo>
                    <a:pt x="10471" y="42176"/>
                  </a:lnTo>
                  <a:lnTo>
                    <a:pt x="10917" y="42489"/>
                  </a:lnTo>
                  <a:lnTo>
                    <a:pt x="11362" y="42802"/>
                  </a:lnTo>
                  <a:lnTo>
                    <a:pt x="11808" y="43115"/>
                  </a:lnTo>
                  <a:lnTo>
                    <a:pt x="12179" y="43481"/>
                  </a:lnTo>
                  <a:lnTo>
                    <a:pt x="12550" y="43846"/>
                  </a:lnTo>
                  <a:lnTo>
                    <a:pt x="12922" y="44264"/>
                  </a:lnTo>
                  <a:lnTo>
                    <a:pt x="13219" y="44681"/>
                  </a:lnTo>
                  <a:lnTo>
                    <a:pt x="13516" y="45099"/>
                  </a:lnTo>
                  <a:lnTo>
                    <a:pt x="13813" y="45516"/>
                  </a:lnTo>
                  <a:lnTo>
                    <a:pt x="14110" y="45882"/>
                  </a:lnTo>
                  <a:lnTo>
                    <a:pt x="14332" y="46299"/>
                  </a:lnTo>
                  <a:lnTo>
                    <a:pt x="14481" y="46769"/>
                  </a:lnTo>
                  <a:lnTo>
                    <a:pt x="14629" y="47239"/>
                  </a:lnTo>
                  <a:lnTo>
                    <a:pt x="14778" y="47709"/>
                  </a:lnTo>
                  <a:lnTo>
                    <a:pt x="14926" y="47709"/>
                  </a:lnTo>
                  <a:lnTo>
                    <a:pt x="15149" y="47709"/>
                  </a:lnTo>
                  <a:lnTo>
                    <a:pt x="15298" y="47709"/>
                  </a:lnTo>
                  <a:lnTo>
                    <a:pt x="15521" y="47656"/>
                  </a:lnTo>
                  <a:lnTo>
                    <a:pt x="15892" y="47604"/>
                  </a:lnTo>
                  <a:lnTo>
                    <a:pt x="16040" y="47604"/>
                  </a:lnTo>
                  <a:lnTo>
                    <a:pt x="17080" y="46769"/>
                  </a:lnTo>
                  <a:lnTo>
                    <a:pt x="18120" y="45882"/>
                  </a:lnTo>
                  <a:lnTo>
                    <a:pt x="19085" y="44890"/>
                  </a:lnTo>
                  <a:lnTo>
                    <a:pt x="20124" y="43898"/>
                  </a:lnTo>
                  <a:lnTo>
                    <a:pt x="21090" y="42802"/>
                  </a:lnTo>
                  <a:lnTo>
                    <a:pt x="21981" y="41654"/>
                  </a:lnTo>
                  <a:lnTo>
                    <a:pt x="22946" y="40506"/>
                  </a:lnTo>
                  <a:lnTo>
                    <a:pt x="23912" y="39305"/>
                  </a:lnTo>
                  <a:lnTo>
                    <a:pt x="24803" y="38105"/>
                  </a:lnTo>
                  <a:lnTo>
                    <a:pt x="25768" y="36904"/>
                  </a:lnTo>
                  <a:lnTo>
                    <a:pt x="26659" y="35651"/>
                  </a:lnTo>
                  <a:lnTo>
                    <a:pt x="27550" y="34503"/>
                  </a:lnTo>
                  <a:lnTo>
                    <a:pt x="28516" y="33355"/>
                  </a:lnTo>
                  <a:lnTo>
                    <a:pt x="29407" y="32258"/>
                  </a:lnTo>
                  <a:lnTo>
                    <a:pt x="30372" y="31162"/>
                  </a:lnTo>
                  <a:lnTo>
                    <a:pt x="31337" y="30223"/>
                  </a:lnTo>
                  <a:lnTo>
                    <a:pt x="30223" y="29231"/>
                  </a:lnTo>
                  <a:lnTo>
                    <a:pt x="27253" y="32102"/>
                  </a:lnTo>
                  <a:lnTo>
                    <a:pt x="27253" y="31423"/>
                  </a:lnTo>
                  <a:lnTo>
                    <a:pt x="27550" y="30588"/>
                  </a:lnTo>
                  <a:lnTo>
                    <a:pt x="28144" y="29596"/>
                  </a:lnTo>
                  <a:lnTo>
                    <a:pt x="28887" y="28500"/>
                  </a:lnTo>
                  <a:lnTo>
                    <a:pt x="29852" y="27195"/>
                  </a:lnTo>
                  <a:lnTo>
                    <a:pt x="30966" y="25891"/>
                  </a:lnTo>
                  <a:lnTo>
                    <a:pt x="32154" y="24481"/>
                  </a:lnTo>
                  <a:lnTo>
                    <a:pt x="33417" y="23072"/>
                  </a:lnTo>
                  <a:lnTo>
                    <a:pt x="34753" y="21663"/>
                  </a:lnTo>
                  <a:lnTo>
                    <a:pt x="36090" y="20253"/>
                  </a:lnTo>
                  <a:lnTo>
                    <a:pt x="37352" y="18948"/>
                  </a:lnTo>
                  <a:lnTo>
                    <a:pt x="38615" y="17748"/>
                  </a:lnTo>
                  <a:lnTo>
                    <a:pt x="39803" y="16652"/>
                  </a:lnTo>
                  <a:lnTo>
                    <a:pt x="40842" y="15712"/>
                  </a:lnTo>
                  <a:lnTo>
                    <a:pt x="41733" y="14929"/>
                  </a:lnTo>
                  <a:lnTo>
                    <a:pt x="42476" y="14407"/>
                  </a:lnTo>
                  <a:lnTo>
                    <a:pt x="42327" y="14877"/>
                  </a:lnTo>
                  <a:lnTo>
                    <a:pt x="42105" y="15451"/>
                  </a:lnTo>
                  <a:lnTo>
                    <a:pt x="41659" y="16130"/>
                  </a:lnTo>
                  <a:lnTo>
                    <a:pt x="41214" y="16913"/>
                  </a:lnTo>
                  <a:lnTo>
                    <a:pt x="40620" y="17696"/>
                  </a:lnTo>
                  <a:lnTo>
                    <a:pt x="39951" y="18583"/>
                  </a:lnTo>
                  <a:lnTo>
                    <a:pt x="39209" y="19418"/>
                  </a:lnTo>
                  <a:lnTo>
                    <a:pt x="38540" y="20358"/>
                  </a:lnTo>
                  <a:lnTo>
                    <a:pt x="37723" y="21193"/>
                  </a:lnTo>
                  <a:lnTo>
                    <a:pt x="36907" y="22080"/>
                  </a:lnTo>
                  <a:lnTo>
                    <a:pt x="36164" y="22915"/>
                  </a:lnTo>
                  <a:lnTo>
                    <a:pt x="35496" y="23646"/>
                  </a:lnTo>
                  <a:lnTo>
                    <a:pt x="34753" y="24377"/>
                  </a:lnTo>
                  <a:lnTo>
                    <a:pt x="34233" y="25003"/>
                  </a:lnTo>
                  <a:lnTo>
                    <a:pt x="33714" y="25473"/>
                  </a:lnTo>
                  <a:lnTo>
                    <a:pt x="33342" y="25891"/>
                  </a:lnTo>
                  <a:lnTo>
                    <a:pt x="34011" y="26987"/>
                  </a:lnTo>
                  <a:lnTo>
                    <a:pt x="35273" y="25786"/>
                  </a:lnTo>
                  <a:lnTo>
                    <a:pt x="36684" y="24377"/>
                  </a:lnTo>
                  <a:lnTo>
                    <a:pt x="38169" y="22759"/>
                  </a:lnTo>
                  <a:lnTo>
                    <a:pt x="39803" y="21088"/>
                  </a:lnTo>
                  <a:lnTo>
                    <a:pt x="41362" y="19314"/>
                  </a:lnTo>
                  <a:lnTo>
                    <a:pt x="42996" y="17435"/>
                  </a:lnTo>
                  <a:lnTo>
                    <a:pt x="44704" y="15451"/>
                  </a:lnTo>
                  <a:lnTo>
                    <a:pt x="46486" y="13520"/>
                  </a:lnTo>
                  <a:lnTo>
                    <a:pt x="48194" y="11536"/>
                  </a:lnTo>
                  <a:lnTo>
                    <a:pt x="49976" y="9605"/>
                  </a:lnTo>
                  <a:lnTo>
                    <a:pt x="51684" y="7726"/>
                  </a:lnTo>
                  <a:lnTo>
                    <a:pt x="53466" y="5899"/>
                  </a:lnTo>
                  <a:lnTo>
                    <a:pt x="55174" y="4177"/>
                  </a:lnTo>
                  <a:lnTo>
                    <a:pt x="56882" y="2611"/>
                  </a:lnTo>
                  <a:lnTo>
                    <a:pt x="58441" y="1254"/>
                  </a:lnTo>
                  <a:lnTo>
                    <a:pt x="60075" y="1"/>
                  </a:lnTo>
                  <a:lnTo>
                    <a:pt x="60521" y="262"/>
                  </a:lnTo>
                  <a:lnTo>
                    <a:pt x="61115" y="523"/>
                  </a:lnTo>
                  <a:lnTo>
                    <a:pt x="61709" y="836"/>
                  </a:lnTo>
                  <a:lnTo>
                    <a:pt x="62451" y="1202"/>
                  </a:lnTo>
                  <a:lnTo>
                    <a:pt x="63268" y="1515"/>
                  </a:lnTo>
                  <a:lnTo>
                    <a:pt x="64085" y="1880"/>
                  </a:lnTo>
                  <a:lnTo>
                    <a:pt x="64902" y="2193"/>
                  </a:lnTo>
                  <a:lnTo>
                    <a:pt x="65719" y="2611"/>
                  </a:lnTo>
                  <a:lnTo>
                    <a:pt x="66535" y="2924"/>
                  </a:lnTo>
                  <a:lnTo>
                    <a:pt x="67426" y="3289"/>
                  </a:lnTo>
                  <a:lnTo>
                    <a:pt x="68169" y="3603"/>
                  </a:lnTo>
                  <a:lnTo>
                    <a:pt x="68986" y="3968"/>
                  </a:lnTo>
                  <a:lnTo>
                    <a:pt x="69654" y="4281"/>
                  </a:lnTo>
                  <a:lnTo>
                    <a:pt x="70323" y="4594"/>
                  </a:lnTo>
                  <a:lnTo>
                    <a:pt x="70917" y="4803"/>
                  </a:lnTo>
                  <a:lnTo>
                    <a:pt x="71436" y="5116"/>
                  </a:lnTo>
                  <a:lnTo>
                    <a:pt x="71436" y="5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232650" y="155275"/>
              <a:ext cx="280350" cy="351050"/>
            </a:xfrm>
            <a:custGeom>
              <a:avLst/>
              <a:gdLst/>
              <a:ahLst/>
              <a:cxnLst/>
              <a:rect l="0" t="0" r="0" b="0"/>
              <a:pathLst>
                <a:path w="11214" h="14042" extrusionOk="0">
                  <a:moveTo>
                    <a:pt x="11214" y="0"/>
                  </a:moveTo>
                  <a:lnTo>
                    <a:pt x="11065" y="314"/>
                  </a:lnTo>
                  <a:lnTo>
                    <a:pt x="10843" y="731"/>
                  </a:lnTo>
                  <a:lnTo>
                    <a:pt x="10620" y="1201"/>
                  </a:lnTo>
                  <a:lnTo>
                    <a:pt x="10397" y="1827"/>
                  </a:lnTo>
                  <a:lnTo>
                    <a:pt x="10100" y="2401"/>
                  </a:lnTo>
                  <a:lnTo>
                    <a:pt x="9803" y="3132"/>
                  </a:lnTo>
                  <a:lnTo>
                    <a:pt x="9506" y="3759"/>
                  </a:lnTo>
                  <a:lnTo>
                    <a:pt x="9209" y="4489"/>
                  </a:lnTo>
                  <a:lnTo>
                    <a:pt x="8912" y="5116"/>
                  </a:lnTo>
                  <a:lnTo>
                    <a:pt x="8615" y="5742"/>
                  </a:lnTo>
                  <a:lnTo>
                    <a:pt x="8392" y="6316"/>
                  </a:lnTo>
                  <a:lnTo>
                    <a:pt x="8169" y="6786"/>
                  </a:lnTo>
                  <a:lnTo>
                    <a:pt x="8021" y="7151"/>
                  </a:lnTo>
                  <a:lnTo>
                    <a:pt x="7872" y="7412"/>
                  </a:lnTo>
                  <a:lnTo>
                    <a:pt x="7872" y="7517"/>
                  </a:lnTo>
                  <a:lnTo>
                    <a:pt x="7872" y="7517"/>
                  </a:lnTo>
                  <a:lnTo>
                    <a:pt x="7724" y="7673"/>
                  </a:lnTo>
                  <a:lnTo>
                    <a:pt x="7352" y="7934"/>
                  </a:lnTo>
                  <a:lnTo>
                    <a:pt x="6907" y="8352"/>
                  </a:lnTo>
                  <a:lnTo>
                    <a:pt x="6461" y="8822"/>
                  </a:lnTo>
                  <a:lnTo>
                    <a:pt x="5867" y="9291"/>
                  </a:lnTo>
                  <a:lnTo>
                    <a:pt x="5273" y="9918"/>
                  </a:lnTo>
                  <a:lnTo>
                    <a:pt x="4605" y="10492"/>
                  </a:lnTo>
                  <a:lnTo>
                    <a:pt x="3937" y="11118"/>
                  </a:lnTo>
                  <a:lnTo>
                    <a:pt x="3268" y="11692"/>
                  </a:lnTo>
                  <a:lnTo>
                    <a:pt x="2600" y="12267"/>
                  </a:lnTo>
                  <a:lnTo>
                    <a:pt x="1932" y="12789"/>
                  </a:lnTo>
                  <a:lnTo>
                    <a:pt x="1412" y="13258"/>
                  </a:lnTo>
                  <a:lnTo>
                    <a:pt x="892" y="13624"/>
                  </a:lnTo>
                  <a:lnTo>
                    <a:pt x="521" y="13885"/>
                  </a:lnTo>
                  <a:lnTo>
                    <a:pt x="149" y="14041"/>
                  </a:lnTo>
                  <a:lnTo>
                    <a:pt x="1" y="14041"/>
                  </a:lnTo>
                  <a:lnTo>
                    <a:pt x="744" y="13154"/>
                  </a:lnTo>
                  <a:lnTo>
                    <a:pt x="1486" y="12267"/>
                  </a:lnTo>
                  <a:lnTo>
                    <a:pt x="2154" y="11327"/>
                  </a:lnTo>
                  <a:lnTo>
                    <a:pt x="2823" y="10440"/>
                  </a:lnTo>
                  <a:lnTo>
                    <a:pt x="3417" y="9552"/>
                  </a:lnTo>
                  <a:lnTo>
                    <a:pt x="4085" y="8665"/>
                  </a:lnTo>
                  <a:lnTo>
                    <a:pt x="4753" y="7778"/>
                  </a:lnTo>
                  <a:lnTo>
                    <a:pt x="5422" y="6890"/>
                  </a:lnTo>
                  <a:lnTo>
                    <a:pt x="6016" y="5951"/>
                  </a:lnTo>
                  <a:lnTo>
                    <a:pt x="6684" y="5116"/>
                  </a:lnTo>
                  <a:lnTo>
                    <a:pt x="7352" y="4228"/>
                  </a:lnTo>
                  <a:lnTo>
                    <a:pt x="8095" y="3341"/>
                  </a:lnTo>
                  <a:lnTo>
                    <a:pt x="8763" y="2506"/>
                  </a:lnTo>
                  <a:lnTo>
                    <a:pt x="9506" y="1671"/>
                  </a:lnTo>
                  <a:lnTo>
                    <a:pt x="10323" y="836"/>
                  </a:lnTo>
                  <a:lnTo>
                    <a:pt x="11214" y="0"/>
                  </a:lnTo>
                  <a:lnTo>
                    <a:pt x="11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312500" y="2069575"/>
              <a:ext cx="404725" cy="135750"/>
            </a:xfrm>
            <a:custGeom>
              <a:avLst/>
              <a:gdLst/>
              <a:ahLst/>
              <a:cxnLst/>
              <a:rect l="0" t="0" r="0" b="0"/>
              <a:pathLst>
                <a:path w="16189" h="5430" extrusionOk="0">
                  <a:moveTo>
                    <a:pt x="16188" y="1"/>
                  </a:moveTo>
                  <a:lnTo>
                    <a:pt x="15743" y="679"/>
                  </a:lnTo>
                  <a:lnTo>
                    <a:pt x="15149" y="1358"/>
                  </a:lnTo>
                  <a:lnTo>
                    <a:pt x="14406" y="1932"/>
                  </a:lnTo>
                  <a:lnTo>
                    <a:pt x="13589" y="2558"/>
                  </a:lnTo>
                  <a:lnTo>
                    <a:pt x="12624" y="3028"/>
                  </a:lnTo>
                  <a:lnTo>
                    <a:pt x="11584" y="3498"/>
                  </a:lnTo>
                  <a:lnTo>
                    <a:pt x="10396" y="3916"/>
                  </a:lnTo>
                  <a:lnTo>
                    <a:pt x="9282" y="4281"/>
                  </a:lnTo>
                  <a:lnTo>
                    <a:pt x="8020" y="4542"/>
                  </a:lnTo>
                  <a:lnTo>
                    <a:pt x="6757" y="4803"/>
                  </a:lnTo>
                  <a:lnTo>
                    <a:pt x="5421" y="5012"/>
                  </a:lnTo>
                  <a:lnTo>
                    <a:pt x="4233" y="5220"/>
                  </a:lnTo>
                  <a:lnTo>
                    <a:pt x="3045" y="5273"/>
                  </a:lnTo>
                  <a:lnTo>
                    <a:pt x="1931" y="5377"/>
                  </a:lnTo>
                  <a:lnTo>
                    <a:pt x="891" y="5429"/>
                  </a:lnTo>
                  <a:lnTo>
                    <a:pt x="0" y="5429"/>
                  </a:lnTo>
                  <a:lnTo>
                    <a:pt x="965" y="5064"/>
                  </a:lnTo>
                  <a:lnTo>
                    <a:pt x="1931" y="4699"/>
                  </a:lnTo>
                  <a:lnTo>
                    <a:pt x="2896" y="4333"/>
                  </a:lnTo>
                  <a:lnTo>
                    <a:pt x="3936" y="3968"/>
                  </a:lnTo>
                  <a:lnTo>
                    <a:pt x="4827" y="3550"/>
                  </a:lnTo>
                  <a:lnTo>
                    <a:pt x="5866" y="3185"/>
                  </a:lnTo>
                  <a:lnTo>
                    <a:pt x="6832" y="2819"/>
                  </a:lnTo>
                  <a:lnTo>
                    <a:pt x="7797" y="2454"/>
                  </a:lnTo>
                  <a:lnTo>
                    <a:pt x="8762" y="2089"/>
                  </a:lnTo>
                  <a:lnTo>
                    <a:pt x="9728" y="1723"/>
                  </a:lnTo>
                  <a:lnTo>
                    <a:pt x="10767" y="1358"/>
                  </a:lnTo>
                  <a:lnTo>
                    <a:pt x="11733" y="1045"/>
                  </a:lnTo>
                  <a:lnTo>
                    <a:pt x="12772" y="732"/>
                  </a:lnTo>
                  <a:lnTo>
                    <a:pt x="13886" y="471"/>
                  </a:lnTo>
                  <a:lnTo>
                    <a:pt x="14926" y="157"/>
                  </a:lnTo>
                  <a:lnTo>
                    <a:pt x="16040" y="1"/>
                  </a:lnTo>
                  <a:lnTo>
                    <a:pt x="16188" y="1"/>
                  </a:lnTo>
                  <a:lnTo>
                    <a:pt x="161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0" y="1484975"/>
              <a:ext cx="590350" cy="1306250"/>
            </a:xfrm>
            <a:custGeom>
              <a:avLst/>
              <a:gdLst/>
              <a:ahLst/>
              <a:cxnLst/>
              <a:rect l="0" t="0" r="0" b="0"/>
              <a:pathLst>
                <a:path w="23614" h="52250" extrusionOk="0">
                  <a:moveTo>
                    <a:pt x="22723" y="3028"/>
                  </a:moveTo>
                  <a:lnTo>
                    <a:pt x="23243" y="6525"/>
                  </a:lnTo>
                  <a:lnTo>
                    <a:pt x="21683" y="5429"/>
                  </a:lnTo>
                  <a:lnTo>
                    <a:pt x="20421" y="5795"/>
                  </a:lnTo>
                  <a:lnTo>
                    <a:pt x="20272" y="9448"/>
                  </a:lnTo>
                  <a:lnTo>
                    <a:pt x="20050" y="9240"/>
                  </a:lnTo>
                  <a:lnTo>
                    <a:pt x="19752" y="9083"/>
                  </a:lnTo>
                  <a:lnTo>
                    <a:pt x="19381" y="8926"/>
                  </a:lnTo>
                  <a:lnTo>
                    <a:pt x="19010" y="8822"/>
                  </a:lnTo>
                  <a:lnTo>
                    <a:pt x="18639" y="8718"/>
                  </a:lnTo>
                  <a:lnTo>
                    <a:pt x="18416" y="8770"/>
                  </a:lnTo>
                  <a:lnTo>
                    <a:pt x="18267" y="8770"/>
                  </a:lnTo>
                  <a:lnTo>
                    <a:pt x="18193" y="8926"/>
                  </a:lnTo>
                  <a:lnTo>
                    <a:pt x="18119" y="9031"/>
                  </a:lnTo>
                  <a:lnTo>
                    <a:pt x="18193" y="9187"/>
                  </a:lnTo>
                  <a:lnTo>
                    <a:pt x="18193" y="9240"/>
                  </a:lnTo>
                  <a:lnTo>
                    <a:pt x="18193" y="9396"/>
                  </a:lnTo>
                  <a:lnTo>
                    <a:pt x="18193" y="9553"/>
                  </a:lnTo>
                  <a:lnTo>
                    <a:pt x="18267" y="9814"/>
                  </a:lnTo>
                  <a:lnTo>
                    <a:pt x="18267" y="10022"/>
                  </a:lnTo>
                  <a:lnTo>
                    <a:pt x="18342" y="10283"/>
                  </a:lnTo>
                  <a:lnTo>
                    <a:pt x="18342" y="10597"/>
                  </a:lnTo>
                  <a:lnTo>
                    <a:pt x="18416" y="10910"/>
                  </a:lnTo>
                  <a:lnTo>
                    <a:pt x="18416" y="11171"/>
                  </a:lnTo>
                  <a:lnTo>
                    <a:pt x="18490" y="11432"/>
                  </a:lnTo>
                  <a:lnTo>
                    <a:pt x="18490" y="11693"/>
                  </a:lnTo>
                  <a:lnTo>
                    <a:pt x="18564" y="11954"/>
                  </a:lnTo>
                  <a:lnTo>
                    <a:pt x="18564" y="12110"/>
                  </a:lnTo>
                  <a:lnTo>
                    <a:pt x="18639" y="12267"/>
                  </a:lnTo>
                  <a:lnTo>
                    <a:pt x="18639" y="12371"/>
                  </a:lnTo>
                  <a:lnTo>
                    <a:pt x="18639" y="12424"/>
                  </a:lnTo>
                  <a:lnTo>
                    <a:pt x="18342" y="12371"/>
                  </a:lnTo>
                  <a:lnTo>
                    <a:pt x="17970" y="12267"/>
                  </a:lnTo>
                  <a:lnTo>
                    <a:pt x="17673" y="12110"/>
                  </a:lnTo>
                  <a:lnTo>
                    <a:pt x="17376" y="11954"/>
                  </a:lnTo>
                  <a:lnTo>
                    <a:pt x="17005" y="11797"/>
                  </a:lnTo>
                  <a:lnTo>
                    <a:pt x="16634" y="11745"/>
                  </a:lnTo>
                  <a:lnTo>
                    <a:pt x="16485" y="11745"/>
                  </a:lnTo>
                  <a:lnTo>
                    <a:pt x="16262" y="11745"/>
                  </a:lnTo>
                  <a:lnTo>
                    <a:pt x="16040" y="11797"/>
                  </a:lnTo>
                  <a:lnTo>
                    <a:pt x="15817" y="11849"/>
                  </a:lnTo>
                  <a:lnTo>
                    <a:pt x="16485" y="15294"/>
                  </a:lnTo>
                  <a:lnTo>
                    <a:pt x="16188" y="15190"/>
                  </a:lnTo>
                  <a:lnTo>
                    <a:pt x="15965" y="15086"/>
                  </a:lnTo>
                  <a:lnTo>
                    <a:pt x="15668" y="14929"/>
                  </a:lnTo>
                  <a:lnTo>
                    <a:pt x="15371" y="14877"/>
                  </a:lnTo>
                  <a:lnTo>
                    <a:pt x="15074" y="14772"/>
                  </a:lnTo>
                  <a:lnTo>
                    <a:pt x="14851" y="14720"/>
                  </a:lnTo>
                  <a:lnTo>
                    <a:pt x="14554" y="14720"/>
                  </a:lnTo>
                  <a:lnTo>
                    <a:pt x="14257" y="14877"/>
                  </a:lnTo>
                  <a:lnTo>
                    <a:pt x="14926" y="19522"/>
                  </a:lnTo>
                  <a:lnTo>
                    <a:pt x="13515" y="18478"/>
                  </a:lnTo>
                  <a:lnTo>
                    <a:pt x="12847" y="19157"/>
                  </a:lnTo>
                  <a:lnTo>
                    <a:pt x="12847" y="22915"/>
                  </a:lnTo>
                  <a:lnTo>
                    <a:pt x="10619" y="21610"/>
                  </a:lnTo>
                  <a:lnTo>
                    <a:pt x="10396" y="21871"/>
                  </a:lnTo>
                  <a:lnTo>
                    <a:pt x="10173" y="22393"/>
                  </a:lnTo>
                  <a:lnTo>
                    <a:pt x="9876" y="23072"/>
                  </a:lnTo>
                  <a:lnTo>
                    <a:pt x="9653" y="24011"/>
                  </a:lnTo>
                  <a:lnTo>
                    <a:pt x="9282" y="25003"/>
                  </a:lnTo>
                  <a:lnTo>
                    <a:pt x="8985" y="26151"/>
                  </a:lnTo>
                  <a:lnTo>
                    <a:pt x="8614" y="27404"/>
                  </a:lnTo>
                  <a:lnTo>
                    <a:pt x="8317" y="28657"/>
                  </a:lnTo>
                  <a:lnTo>
                    <a:pt x="7946" y="29909"/>
                  </a:lnTo>
                  <a:lnTo>
                    <a:pt x="7723" y="31162"/>
                  </a:lnTo>
                  <a:lnTo>
                    <a:pt x="7426" y="32310"/>
                  </a:lnTo>
                  <a:lnTo>
                    <a:pt x="7203" y="33407"/>
                  </a:lnTo>
                  <a:lnTo>
                    <a:pt x="6980" y="34398"/>
                  </a:lnTo>
                  <a:lnTo>
                    <a:pt x="6832" y="35181"/>
                  </a:lnTo>
                  <a:lnTo>
                    <a:pt x="6683" y="35808"/>
                  </a:lnTo>
                  <a:lnTo>
                    <a:pt x="6683" y="36225"/>
                  </a:lnTo>
                  <a:lnTo>
                    <a:pt x="7797" y="36330"/>
                  </a:lnTo>
                  <a:lnTo>
                    <a:pt x="7946" y="35860"/>
                  </a:lnTo>
                  <a:lnTo>
                    <a:pt x="8094" y="35442"/>
                  </a:lnTo>
                  <a:lnTo>
                    <a:pt x="8243" y="34972"/>
                  </a:lnTo>
                  <a:lnTo>
                    <a:pt x="8465" y="34555"/>
                  </a:lnTo>
                  <a:lnTo>
                    <a:pt x="8614" y="34137"/>
                  </a:lnTo>
                  <a:lnTo>
                    <a:pt x="8837" y="33720"/>
                  </a:lnTo>
                  <a:lnTo>
                    <a:pt x="9059" y="33354"/>
                  </a:lnTo>
                  <a:lnTo>
                    <a:pt x="9282" y="32937"/>
                  </a:lnTo>
                  <a:lnTo>
                    <a:pt x="9579" y="32519"/>
                  </a:lnTo>
                  <a:lnTo>
                    <a:pt x="9802" y="32102"/>
                  </a:lnTo>
                  <a:lnTo>
                    <a:pt x="10025" y="31684"/>
                  </a:lnTo>
                  <a:lnTo>
                    <a:pt x="10322" y="31267"/>
                  </a:lnTo>
                  <a:lnTo>
                    <a:pt x="10545" y="30849"/>
                  </a:lnTo>
                  <a:lnTo>
                    <a:pt x="10842" y="30431"/>
                  </a:lnTo>
                  <a:lnTo>
                    <a:pt x="11139" y="30066"/>
                  </a:lnTo>
                  <a:lnTo>
                    <a:pt x="11436" y="29701"/>
                  </a:lnTo>
                  <a:lnTo>
                    <a:pt x="11436" y="30379"/>
                  </a:lnTo>
                  <a:lnTo>
                    <a:pt x="11287" y="31162"/>
                  </a:lnTo>
                  <a:lnTo>
                    <a:pt x="11064" y="31997"/>
                  </a:lnTo>
                  <a:lnTo>
                    <a:pt x="10693" y="32937"/>
                  </a:lnTo>
                  <a:lnTo>
                    <a:pt x="10248" y="33824"/>
                  </a:lnTo>
                  <a:lnTo>
                    <a:pt x="9802" y="34764"/>
                  </a:lnTo>
                  <a:lnTo>
                    <a:pt x="9356" y="35755"/>
                  </a:lnTo>
                  <a:lnTo>
                    <a:pt x="8985" y="36695"/>
                  </a:lnTo>
                  <a:lnTo>
                    <a:pt x="8540" y="37634"/>
                  </a:lnTo>
                  <a:lnTo>
                    <a:pt x="8243" y="38574"/>
                  </a:lnTo>
                  <a:lnTo>
                    <a:pt x="7946" y="39409"/>
                  </a:lnTo>
                  <a:lnTo>
                    <a:pt x="7946" y="40297"/>
                  </a:lnTo>
                  <a:lnTo>
                    <a:pt x="7946" y="41027"/>
                  </a:lnTo>
                  <a:lnTo>
                    <a:pt x="8317" y="41706"/>
                  </a:lnTo>
                  <a:lnTo>
                    <a:pt x="8762" y="42332"/>
                  </a:lnTo>
                  <a:lnTo>
                    <a:pt x="9579" y="42854"/>
                  </a:lnTo>
                  <a:lnTo>
                    <a:pt x="9653" y="42698"/>
                  </a:lnTo>
                  <a:lnTo>
                    <a:pt x="9876" y="42541"/>
                  </a:lnTo>
                  <a:lnTo>
                    <a:pt x="10173" y="42332"/>
                  </a:lnTo>
                  <a:lnTo>
                    <a:pt x="10470" y="42123"/>
                  </a:lnTo>
                  <a:lnTo>
                    <a:pt x="10842" y="41862"/>
                  </a:lnTo>
                  <a:lnTo>
                    <a:pt x="11139" y="41654"/>
                  </a:lnTo>
                  <a:lnTo>
                    <a:pt x="11584" y="41393"/>
                  </a:lnTo>
                  <a:lnTo>
                    <a:pt x="11955" y="41132"/>
                  </a:lnTo>
                  <a:lnTo>
                    <a:pt x="12327" y="40871"/>
                  </a:lnTo>
                  <a:lnTo>
                    <a:pt x="12698" y="40610"/>
                  </a:lnTo>
                  <a:lnTo>
                    <a:pt x="13069" y="40349"/>
                  </a:lnTo>
                  <a:lnTo>
                    <a:pt x="13441" y="40192"/>
                  </a:lnTo>
                  <a:lnTo>
                    <a:pt x="13738" y="39983"/>
                  </a:lnTo>
                  <a:lnTo>
                    <a:pt x="14035" y="39879"/>
                  </a:lnTo>
                  <a:lnTo>
                    <a:pt x="14332" y="39775"/>
                  </a:lnTo>
                  <a:lnTo>
                    <a:pt x="14554" y="39722"/>
                  </a:lnTo>
                  <a:lnTo>
                    <a:pt x="15520" y="40871"/>
                  </a:lnTo>
                  <a:lnTo>
                    <a:pt x="12104" y="43272"/>
                  </a:lnTo>
                  <a:lnTo>
                    <a:pt x="12847" y="43950"/>
                  </a:lnTo>
                  <a:lnTo>
                    <a:pt x="17228" y="41758"/>
                  </a:lnTo>
                  <a:lnTo>
                    <a:pt x="19307" y="42750"/>
                  </a:lnTo>
                  <a:lnTo>
                    <a:pt x="18045" y="43220"/>
                  </a:lnTo>
                  <a:lnTo>
                    <a:pt x="16931" y="43741"/>
                  </a:lnTo>
                  <a:lnTo>
                    <a:pt x="15817" y="44316"/>
                  </a:lnTo>
                  <a:lnTo>
                    <a:pt x="14777" y="44942"/>
                  </a:lnTo>
                  <a:lnTo>
                    <a:pt x="13738" y="45568"/>
                  </a:lnTo>
                  <a:lnTo>
                    <a:pt x="12772" y="46247"/>
                  </a:lnTo>
                  <a:lnTo>
                    <a:pt x="11807" y="46925"/>
                  </a:lnTo>
                  <a:lnTo>
                    <a:pt x="10916" y="47656"/>
                  </a:lnTo>
                  <a:lnTo>
                    <a:pt x="9950" y="48283"/>
                  </a:lnTo>
                  <a:lnTo>
                    <a:pt x="9059" y="48909"/>
                  </a:lnTo>
                  <a:lnTo>
                    <a:pt x="8094" y="49535"/>
                  </a:lnTo>
                  <a:lnTo>
                    <a:pt x="7203" y="50162"/>
                  </a:lnTo>
                  <a:lnTo>
                    <a:pt x="6238" y="50684"/>
                  </a:lnTo>
                  <a:lnTo>
                    <a:pt x="5347" y="51206"/>
                  </a:lnTo>
                  <a:lnTo>
                    <a:pt x="4381" y="51623"/>
                  </a:lnTo>
                  <a:lnTo>
                    <a:pt x="3416" y="52041"/>
                  </a:lnTo>
                  <a:lnTo>
                    <a:pt x="2896" y="52093"/>
                  </a:lnTo>
                  <a:lnTo>
                    <a:pt x="2450" y="52145"/>
                  </a:lnTo>
                  <a:lnTo>
                    <a:pt x="2079" y="52197"/>
                  </a:lnTo>
                  <a:lnTo>
                    <a:pt x="1782" y="52250"/>
                  </a:lnTo>
                  <a:lnTo>
                    <a:pt x="1411" y="52250"/>
                  </a:lnTo>
                  <a:lnTo>
                    <a:pt x="1114" y="52250"/>
                  </a:lnTo>
                  <a:lnTo>
                    <a:pt x="891" y="52145"/>
                  </a:lnTo>
                  <a:lnTo>
                    <a:pt x="743" y="52093"/>
                  </a:lnTo>
                  <a:lnTo>
                    <a:pt x="446" y="51989"/>
                  </a:lnTo>
                  <a:lnTo>
                    <a:pt x="297" y="51832"/>
                  </a:lnTo>
                  <a:lnTo>
                    <a:pt x="149" y="51571"/>
                  </a:lnTo>
                  <a:lnTo>
                    <a:pt x="74" y="51362"/>
                  </a:lnTo>
                  <a:lnTo>
                    <a:pt x="0" y="50997"/>
                  </a:lnTo>
                  <a:lnTo>
                    <a:pt x="0" y="50631"/>
                  </a:lnTo>
                  <a:lnTo>
                    <a:pt x="0" y="50214"/>
                  </a:lnTo>
                  <a:lnTo>
                    <a:pt x="0" y="49692"/>
                  </a:lnTo>
                  <a:lnTo>
                    <a:pt x="0" y="48961"/>
                  </a:lnTo>
                  <a:lnTo>
                    <a:pt x="297" y="48230"/>
                  </a:lnTo>
                  <a:lnTo>
                    <a:pt x="520" y="47500"/>
                  </a:lnTo>
                  <a:lnTo>
                    <a:pt x="817" y="46821"/>
                  </a:lnTo>
                  <a:lnTo>
                    <a:pt x="965" y="46143"/>
                  </a:lnTo>
                  <a:lnTo>
                    <a:pt x="1188" y="45464"/>
                  </a:lnTo>
                  <a:lnTo>
                    <a:pt x="1411" y="44785"/>
                  </a:lnTo>
                  <a:lnTo>
                    <a:pt x="1634" y="44107"/>
                  </a:lnTo>
                  <a:lnTo>
                    <a:pt x="1856" y="43428"/>
                  </a:lnTo>
                  <a:lnTo>
                    <a:pt x="2079" y="42698"/>
                  </a:lnTo>
                  <a:lnTo>
                    <a:pt x="2302" y="41967"/>
                  </a:lnTo>
                  <a:lnTo>
                    <a:pt x="2599" y="41288"/>
                  </a:lnTo>
                  <a:lnTo>
                    <a:pt x="2896" y="40505"/>
                  </a:lnTo>
                  <a:lnTo>
                    <a:pt x="3193" y="39775"/>
                  </a:lnTo>
                  <a:lnTo>
                    <a:pt x="3564" y="38992"/>
                  </a:lnTo>
                  <a:lnTo>
                    <a:pt x="4084" y="38209"/>
                  </a:lnTo>
                  <a:lnTo>
                    <a:pt x="4307" y="37478"/>
                  </a:lnTo>
                  <a:lnTo>
                    <a:pt x="4604" y="36747"/>
                  </a:lnTo>
                  <a:lnTo>
                    <a:pt x="4901" y="35912"/>
                  </a:lnTo>
                  <a:lnTo>
                    <a:pt x="5124" y="35025"/>
                  </a:lnTo>
                  <a:lnTo>
                    <a:pt x="5347" y="34085"/>
                  </a:lnTo>
                  <a:lnTo>
                    <a:pt x="5569" y="33146"/>
                  </a:lnTo>
                  <a:lnTo>
                    <a:pt x="5792" y="32206"/>
                  </a:lnTo>
                  <a:lnTo>
                    <a:pt x="6015" y="31214"/>
                  </a:lnTo>
                  <a:lnTo>
                    <a:pt x="6238" y="30223"/>
                  </a:lnTo>
                  <a:lnTo>
                    <a:pt x="6460" y="29283"/>
                  </a:lnTo>
                  <a:lnTo>
                    <a:pt x="6609" y="28291"/>
                  </a:lnTo>
                  <a:lnTo>
                    <a:pt x="6906" y="27404"/>
                  </a:lnTo>
                  <a:lnTo>
                    <a:pt x="7054" y="26517"/>
                  </a:lnTo>
                  <a:lnTo>
                    <a:pt x="7277" y="25681"/>
                  </a:lnTo>
                  <a:lnTo>
                    <a:pt x="7574" y="24899"/>
                  </a:lnTo>
                  <a:lnTo>
                    <a:pt x="7797" y="24272"/>
                  </a:lnTo>
                  <a:lnTo>
                    <a:pt x="8465" y="22758"/>
                  </a:lnTo>
                  <a:lnTo>
                    <a:pt x="9208" y="21193"/>
                  </a:lnTo>
                  <a:lnTo>
                    <a:pt x="9950" y="19627"/>
                  </a:lnTo>
                  <a:lnTo>
                    <a:pt x="10842" y="18061"/>
                  </a:lnTo>
                  <a:lnTo>
                    <a:pt x="11658" y="16495"/>
                  </a:lnTo>
                  <a:lnTo>
                    <a:pt x="12475" y="14929"/>
                  </a:lnTo>
                  <a:lnTo>
                    <a:pt x="13366" y="13363"/>
                  </a:lnTo>
                  <a:lnTo>
                    <a:pt x="14257" y="11797"/>
                  </a:lnTo>
                  <a:lnTo>
                    <a:pt x="15149" y="10231"/>
                  </a:lnTo>
                  <a:lnTo>
                    <a:pt x="15965" y="8665"/>
                  </a:lnTo>
                  <a:lnTo>
                    <a:pt x="16856" y="7152"/>
                  </a:lnTo>
                  <a:lnTo>
                    <a:pt x="17673" y="5690"/>
                  </a:lnTo>
                  <a:lnTo>
                    <a:pt x="18416" y="4176"/>
                  </a:lnTo>
                  <a:lnTo>
                    <a:pt x="19158" y="2767"/>
                  </a:lnTo>
                  <a:lnTo>
                    <a:pt x="19752" y="1358"/>
                  </a:lnTo>
                  <a:lnTo>
                    <a:pt x="20421" y="1"/>
                  </a:lnTo>
                  <a:lnTo>
                    <a:pt x="23540" y="1567"/>
                  </a:lnTo>
                  <a:lnTo>
                    <a:pt x="23614" y="1671"/>
                  </a:lnTo>
                  <a:lnTo>
                    <a:pt x="23614" y="1880"/>
                  </a:lnTo>
                  <a:lnTo>
                    <a:pt x="23614" y="2141"/>
                  </a:lnTo>
                  <a:lnTo>
                    <a:pt x="23540" y="2402"/>
                  </a:lnTo>
                  <a:lnTo>
                    <a:pt x="23317" y="2611"/>
                  </a:lnTo>
                  <a:lnTo>
                    <a:pt x="23168" y="2872"/>
                  </a:lnTo>
                  <a:lnTo>
                    <a:pt x="22946" y="2976"/>
                  </a:lnTo>
                  <a:lnTo>
                    <a:pt x="22723" y="3028"/>
                  </a:lnTo>
                  <a:lnTo>
                    <a:pt x="22723" y="30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337850" y="1983450"/>
              <a:ext cx="824300" cy="583325"/>
            </a:xfrm>
            <a:custGeom>
              <a:avLst/>
              <a:gdLst/>
              <a:ahLst/>
              <a:cxnLst/>
              <a:rect l="0" t="0" r="0" b="0"/>
              <a:pathLst>
                <a:path w="32972" h="23333" extrusionOk="0">
                  <a:moveTo>
                    <a:pt x="32080" y="3550"/>
                  </a:moveTo>
                  <a:lnTo>
                    <a:pt x="30669" y="4438"/>
                  </a:lnTo>
                  <a:lnTo>
                    <a:pt x="29333" y="5325"/>
                  </a:lnTo>
                  <a:lnTo>
                    <a:pt x="27922" y="6264"/>
                  </a:lnTo>
                  <a:lnTo>
                    <a:pt x="26511" y="7256"/>
                  </a:lnTo>
                  <a:lnTo>
                    <a:pt x="25100" y="8248"/>
                  </a:lnTo>
                  <a:lnTo>
                    <a:pt x="23615" y="9292"/>
                  </a:lnTo>
                  <a:lnTo>
                    <a:pt x="22130" y="10284"/>
                  </a:lnTo>
                  <a:lnTo>
                    <a:pt x="20644" y="11275"/>
                  </a:lnTo>
                  <a:lnTo>
                    <a:pt x="19159" y="12267"/>
                  </a:lnTo>
                  <a:lnTo>
                    <a:pt x="17674" y="13259"/>
                  </a:lnTo>
                  <a:lnTo>
                    <a:pt x="16189" y="14198"/>
                  </a:lnTo>
                  <a:lnTo>
                    <a:pt x="14704" y="15138"/>
                  </a:lnTo>
                  <a:lnTo>
                    <a:pt x="13144" y="16025"/>
                  </a:lnTo>
                  <a:lnTo>
                    <a:pt x="11659" y="16913"/>
                  </a:lnTo>
                  <a:lnTo>
                    <a:pt x="10174" y="17695"/>
                  </a:lnTo>
                  <a:lnTo>
                    <a:pt x="8763" y="18478"/>
                  </a:lnTo>
                  <a:lnTo>
                    <a:pt x="8837" y="18687"/>
                  </a:lnTo>
                  <a:lnTo>
                    <a:pt x="9135" y="18844"/>
                  </a:lnTo>
                  <a:lnTo>
                    <a:pt x="9506" y="19000"/>
                  </a:lnTo>
                  <a:lnTo>
                    <a:pt x="9877" y="19053"/>
                  </a:lnTo>
                  <a:lnTo>
                    <a:pt x="11139" y="18270"/>
                  </a:lnTo>
                  <a:lnTo>
                    <a:pt x="12476" y="17487"/>
                  </a:lnTo>
                  <a:lnTo>
                    <a:pt x="13813" y="16756"/>
                  </a:lnTo>
                  <a:lnTo>
                    <a:pt x="15224" y="15973"/>
                  </a:lnTo>
                  <a:lnTo>
                    <a:pt x="16635" y="15242"/>
                  </a:lnTo>
                  <a:lnTo>
                    <a:pt x="18045" y="14512"/>
                  </a:lnTo>
                  <a:lnTo>
                    <a:pt x="19456" y="13729"/>
                  </a:lnTo>
                  <a:lnTo>
                    <a:pt x="20941" y="13050"/>
                  </a:lnTo>
                  <a:lnTo>
                    <a:pt x="22352" y="12267"/>
                  </a:lnTo>
                  <a:lnTo>
                    <a:pt x="23763" y="11536"/>
                  </a:lnTo>
                  <a:lnTo>
                    <a:pt x="25174" y="10806"/>
                  </a:lnTo>
                  <a:lnTo>
                    <a:pt x="26585" y="10075"/>
                  </a:lnTo>
                  <a:lnTo>
                    <a:pt x="27996" y="9344"/>
                  </a:lnTo>
                  <a:lnTo>
                    <a:pt x="29407" y="8613"/>
                  </a:lnTo>
                  <a:lnTo>
                    <a:pt x="30818" y="7935"/>
                  </a:lnTo>
                  <a:lnTo>
                    <a:pt x="32229" y="7204"/>
                  </a:lnTo>
                  <a:lnTo>
                    <a:pt x="32971" y="9187"/>
                  </a:lnTo>
                  <a:lnTo>
                    <a:pt x="4531" y="23333"/>
                  </a:lnTo>
                  <a:lnTo>
                    <a:pt x="2823" y="22445"/>
                  </a:lnTo>
                  <a:lnTo>
                    <a:pt x="2897" y="22341"/>
                  </a:lnTo>
                  <a:lnTo>
                    <a:pt x="3045" y="22237"/>
                  </a:lnTo>
                  <a:lnTo>
                    <a:pt x="3194" y="22028"/>
                  </a:lnTo>
                  <a:lnTo>
                    <a:pt x="3417" y="21871"/>
                  </a:lnTo>
                  <a:lnTo>
                    <a:pt x="3491" y="21662"/>
                  </a:lnTo>
                  <a:lnTo>
                    <a:pt x="3639" y="21454"/>
                  </a:lnTo>
                  <a:lnTo>
                    <a:pt x="3788" y="21245"/>
                  </a:lnTo>
                  <a:lnTo>
                    <a:pt x="3936" y="21036"/>
                  </a:lnTo>
                  <a:lnTo>
                    <a:pt x="4011" y="20827"/>
                  </a:lnTo>
                  <a:lnTo>
                    <a:pt x="4011" y="20619"/>
                  </a:lnTo>
                  <a:lnTo>
                    <a:pt x="4011" y="20462"/>
                  </a:lnTo>
                  <a:lnTo>
                    <a:pt x="3936" y="20358"/>
                  </a:lnTo>
                  <a:lnTo>
                    <a:pt x="3788" y="20253"/>
                  </a:lnTo>
                  <a:lnTo>
                    <a:pt x="3565" y="20201"/>
                  </a:lnTo>
                  <a:lnTo>
                    <a:pt x="3342" y="20253"/>
                  </a:lnTo>
                  <a:lnTo>
                    <a:pt x="2971" y="20358"/>
                  </a:lnTo>
                  <a:lnTo>
                    <a:pt x="1040" y="21349"/>
                  </a:lnTo>
                  <a:lnTo>
                    <a:pt x="1" y="19783"/>
                  </a:lnTo>
                  <a:lnTo>
                    <a:pt x="595" y="18270"/>
                  </a:lnTo>
                  <a:lnTo>
                    <a:pt x="2451" y="18792"/>
                  </a:lnTo>
                  <a:lnTo>
                    <a:pt x="2451" y="18635"/>
                  </a:lnTo>
                  <a:lnTo>
                    <a:pt x="2600" y="18374"/>
                  </a:lnTo>
                  <a:lnTo>
                    <a:pt x="2674" y="18113"/>
                  </a:lnTo>
                  <a:lnTo>
                    <a:pt x="2823" y="17852"/>
                  </a:lnTo>
                  <a:lnTo>
                    <a:pt x="2971" y="17487"/>
                  </a:lnTo>
                  <a:lnTo>
                    <a:pt x="3194" y="17121"/>
                  </a:lnTo>
                  <a:lnTo>
                    <a:pt x="3417" y="16756"/>
                  </a:lnTo>
                  <a:lnTo>
                    <a:pt x="3639" y="16391"/>
                  </a:lnTo>
                  <a:lnTo>
                    <a:pt x="3862" y="15973"/>
                  </a:lnTo>
                  <a:lnTo>
                    <a:pt x="4159" y="15608"/>
                  </a:lnTo>
                  <a:lnTo>
                    <a:pt x="4382" y="15242"/>
                  </a:lnTo>
                  <a:lnTo>
                    <a:pt x="4605" y="14929"/>
                  </a:lnTo>
                  <a:lnTo>
                    <a:pt x="4828" y="14564"/>
                  </a:lnTo>
                  <a:lnTo>
                    <a:pt x="4976" y="14251"/>
                  </a:lnTo>
                  <a:lnTo>
                    <a:pt x="5125" y="14042"/>
                  </a:lnTo>
                  <a:lnTo>
                    <a:pt x="5347" y="13833"/>
                  </a:lnTo>
                  <a:lnTo>
                    <a:pt x="7352" y="15503"/>
                  </a:lnTo>
                  <a:lnTo>
                    <a:pt x="9877" y="11067"/>
                  </a:lnTo>
                  <a:lnTo>
                    <a:pt x="12253" y="12841"/>
                  </a:lnTo>
                  <a:lnTo>
                    <a:pt x="14555" y="9187"/>
                  </a:lnTo>
                  <a:lnTo>
                    <a:pt x="16189" y="10753"/>
                  </a:lnTo>
                  <a:lnTo>
                    <a:pt x="16337" y="10701"/>
                  </a:lnTo>
                  <a:lnTo>
                    <a:pt x="16560" y="10545"/>
                  </a:lnTo>
                  <a:lnTo>
                    <a:pt x="16783" y="10284"/>
                  </a:lnTo>
                  <a:lnTo>
                    <a:pt x="16932" y="9970"/>
                  </a:lnTo>
                  <a:lnTo>
                    <a:pt x="17154" y="9553"/>
                  </a:lnTo>
                  <a:lnTo>
                    <a:pt x="17303" y="9083"/>
                  </a:lnTo>
                  <a:lnTo>
                    <a:pt x="17526" y="8561"/>
                  </a:lnTo>
                  <a:lnTo>
                    <a:pt x="17748" y="8039"/>
                  </a:lnTo>
                  <a:lnTo>
                    <a:pt x="17897" y="7465"/>
                  </a:lnTo>
                  <a:lnTo>
                    <a:pt x="18045" y="6891"/>
                  </a:lnTo>
                  <a:lnTo>
                    <a:pt x="18194" y="6317"/>
                  </a:lnTo>
                  <a:lnTo>
                    <a:pt x="18342" y="5795"/>
                  </a:lnTo>
                  <a:lnTo>
                    <a:pt x="18491" y="5325"/>
                  </a:lnTo>
                  <a:lnTo>
                    <a:pt x="18565" y="4907"/>
                  </a:lnTo>
                  <a:lnTo>
                    <a:pt x="18714" y="4542"/>
                  </a:lnTo>
                  <a:lnTo>
                    <a:pt x="18862" y="4333"/>
                  </a:lnTo>
                  <a:lnTo>
                    <a:pt x="20867" y="6734"/>
                  </a:lnTo>
                  <a:lnTo>
                    <a:pt x="21090" y="6630"/>
                  </a:lnTo>
                  <a:lnTo>
                    <a:pt x="21238" y="6473"/>
                  </a:lnTo>
                  <a:lnTo>
                    <a:pt x="21461" y="6212"/>
                  </a:lnTo>
                  <a:lnTo>
                    <a:pt x="21610" y="5899"/>
                  </a:lnTo>
                  <a:lnTo>
                    <a:pt x="21758" y="5586"/>
                  </a:lnTo>
                  <a:lnTo>
                    <a:pt x="21833" y="5273"/>
                  </a:lnTo>
                  <a:lnTo>
                    <a:pt x="21981" y="4855"/>
                  </a:lnTo>
                  <a:lnTo>
                    <a:pt x="22130" y="4490"/>
                  </a:lnTo>
                  <a:lnTo>
                    <a:pt x="22204" y="4072"/>
                  </a:lnTo>
                  <a:lnTo>
                    <a:pt x="22278" y="3707"/>
                  </a:lnTo>
                  <a:lnTo>
                    <a:pt x="22352" y="3289"/>
                  </a:lnTo>
                  <a:lnTo>
                    <a:pt x="22501" y="2924"/>
                  </a:lnTo>
                  <a:lnTo>
                    <a:pt x="22575" y="2558"/>
                  </a:lnTo>
                  <a:lnTo>
                    <a:pt x="22724" y="2297"/>
                  </a:lnTo>
                  <a:lnTo>
                    <a:pt x="22798" y="1984"/>
                  </a:lnTo>
                  <a:lnTo>
                    <a:pt x="22946" y="1776"/>
                  </a:lnTo>
                  <a:lnTo>
                    <a:pt x="25248" y="3550"/>
                  </a:lnTo>
                  <a:lnTo>
                    <a:pt x="26214" y="1"/>
                  </a:lnTo>
                  <a:lnTo>
                    <a:pt x="29184" y="888"/>
                  </a:lnTo>
                  <a:lnTo>
                    <a:pt x="29481" y="888"/>
                  </a:lnTo>
                  <a:lnTo>
                    <a:pt x="29704" y="993"/>
                  </a:lnTo>
                  <a:lnTo>
                    <a:pt x="29927" y="1045"/>
                  </a:lnTo>
                  <a:lnTo>
                    <a:pt x="30149" y="1201"/>
                  </a:lnTo>
                  <a:lnTo>
                    <a:pt x="30298" y="1358"/>
                  </a:lnTo>
                  <a:lnTo>
                    <a:pt x="30521" y="1567"/>
                  </a:lnTo>
                  <a:lnTo>
                    <a:pt x="30669" y="1723"/>
                  </a:lnTo>
                  <a:lnTo>
                    <a:pt x="30892" y="1984"/>
                  </a:lnTo>
                  <a:lnTo>
                    <a:pt x="31040" y="2141"/>
                  </a:lnTo>
                  <a:lnTo>
                    <a:pt x="31189" y="2402"/>
                  </a:lnTo>
                  <a:lnTo>
                    <a:pt x="31412" y="2558"/>
                  </a:lnTo>
                  <a:lnTo>
                    <a:pt x="31560" y="2819"/>
                  </a:lnTo>
                  <a:lnTo>
                    <a:pt x="31635" y="2976"/>
                  </a:lnTo>
                  <a:lnTo>
                    <a:pt x="31783" y="3185"/>
                  </a:lnTo>
                  <a:lnTo>
                    <a:pt x="31857" y="3341"/>
                  </a:lnTo>
                  <a:lnTo>
                    <a:pt x="32080" y="3550"/>
                  </a:lnTo>
                  <a:lnTo>
                    <a:pt x="32080" y="35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408400" y="1884275"/>
              <a:ext cx="412150" cy="417600"/>
            </a:xfrm>
            <a:custGeom>
              <a:avLst/>
              <a:gdLst/>
              <a:ahLst/>
              <a:cxnLst/>
              <a:rect l="0" t="0" r="0" b="0"/>
              <a:pathLst>
                <a:path w="16486" h="16704" extrusionOk="0">
                  <a:moveTo>
                    <a:pt x="16486" y="1"/>
                  </a:moveTo>
                  <a:lnTo>
                    <a:pt x="16337" y="732"/>
                  </a:lnTo>
                  <a:lnTo>
                    <a:pt x="16040" y="1619"/>
                  </a:lnTo>
                  <a:lnTo>
                    <a:pt x="15446" y="2663"/>
                  </a:lnTo>
                  <a:lnTo>
                    <a:pt x="14629" y="3811"/>
                  </a:lnTo>
                  <a:lnTo>
                    <a:pt x="13515" y="5064"/>
                  </a:lnTo>
                  <a:lnTo>
                    <a:pt x="12402" y="6369"/>
                  </a:lnTo>
                  <a:lnTo>
                    <a:pt x="11065" y="7726"/>
                  </a:lnTo>
                  <a:lnTo>
                    <a:pt x="9728" y="9083"/>
                  </a:lnTo>
                  <a:lnTo>
                    <a:pt x="8317" y="10388"/>
                  </a:lnTo>
                  <a:lnTo>
                    <a:pt x="6907" y="11641"/>
                  </a:lnTo>
                  <a:lnTo>
                    <a:pt x="5496" y="12841"/>
                  </a:lnTo>
                  <a:lnTo>
                    <a:pt x="4159" y="13937"/>
                  </a:lnTo>
                  <a:lnTo>
                    <a:pt x="2897" y="14877"/>
                  </a:lnTo>
                  <a:lnTo>
                    <a:pt x="1783" y="15712"/>
                  </a:lnTo>
                  <a:lnTo>
                    <a:pt x="817" y="16286"/>
                  </a:lnTo>
                  <a:lnTo>
                    <a:pt x="149" y="16704"/>
                  </a:lnTo>
                  <a:lnTo>
                    <a:pt x="1" y="16599"/>
                  </a:lnTo>
                  <a:lnTo>
                    <a:pt x="817" y="15347"/>
                  </a:lnTo>
                  <a:lnTo>
                    <a:pt x="1634" y="14198"/>
                  </a:lnTo>
                  <a:lnTo>
                    <a:pt x="2525" y="13050"/>
                  </a:lnTo>
                  <a:lnTo>
                    <a:pt x="3416" y="11954"/>
                  </a:lnTo>
                  <a:lnTo>
                    <a:pt x="4308" y="10858"/>
                  </a:lnTo>
                  <a:lnTo>
                    <a:pt x="5347" y="9814"/>
                  </a:lnTo>
                  <a:lnTo>
                    <a:pt x="6238" y="8770"/>
                  </a:lnTo>
                  <a:lnTo>
                    <a:pt x="7352" y="7778"/>
                  </a:lnTo>
                  <a:lnTo>
                    <a:pt x="8317" y="6786"/>
                  </a:lnTo>
                  <a:lnTo>
                    <a:pt x="9431" y="5795"/>
                  </a:lnTo>
                  <a:lnTo>
                    <a:pt x="10471" y="4803"/>
                  </a:lnTo>
                  <a:lnTo>
                    <a:pt x="11659" y="3811"/>
                  </a:lnTo>
                  <a:lnTo>
                    <a:pt x="12773" y="2872"/>
                  </a:lnTo>
                  <a:lnTo>
                    <a:pt x="14035" y="1880"/>
                  </a:lnTo>
                  <a:lnTo>
                    <a:pt x="15223" y="940"/>
                  </a:lnTo>
                  <a:lnTo>
                    <a:pt x="16486" y="1"/>
                  </a:lnTo>
                  <a:lnTo>
                    <a:pt x="164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65200" y="1516300"/>
              <a:ext cx="137400" cy="368000"/>
            </a:xfrm>
            <a:custGeom>
              <a:avLst/>
              <a:gdLst/>
              <a:ahLst/>
              <a:cxnLst/>
              <a:rect l="0" t="0" r="0" b="0"/>
              <a:pathLst>
                <a:path w="5496" h="14720" extrusionOk="0">
                  <a:moveTo>
                    <a:pt x="446" y="14720"/>
                  </a:moveTo>
                  <a:lnTo>
                    <a:pt x="224" y="13728"/>
                  </a:lnTo>
                  <a:lnTo>
                    <a:pt x="75" y="12789"/>
                  </a:lnTo>
                  <a:lnTo>
                    <a:pt x="1" y="11797"/>
                  </a:lnTo>
                  <a:lnTo>
                    <a:pt x="149" y="10857"/>
                  </a:lnTo>
                  <a:lnTo>
                    <a:pt x="298" y="9918"/>
                  </a:lnTo>
                  <a:lnTo>
                    <a:pt x="521" y="8978"/>
                  </a:lnTo>
                  <a:lnTo>
                    <a:pt x="818" y="7987"/>
                  </a:lnTo>
                  <a:lnTo>
                    <a:pt x="1189" y="7099"/>
                  </a:lnTo>
                  <a:lnTo>
                    <a:pt x="1560" y="6160"/>
                  </a:lnTo>
                  <a:lnTo>
                    <a:pt x="2006" y="5220"/>
                  </a:lnTo>
                  <a:lnTo>
                    <a:pt x="2451" y="4281"/>
                  </a:lnTo>
                  <a:lnTo>
                    <a:pt x="3045" y="3445"/>
                  </a:lnTo>
                  <a:lnTo>
                    <a:pt x="3640" y="2506"/>
                  </a:lnTo>
                  <a:lnTo>
                    <a:pt x="4234" y="1671"/>
                  </a:lnTo>
                  <a:lnTo>
                    <a:pt x="4828" y="836"/>
                  </a:lnTo>
                  <a:lnTo>
                    <a:pt x="5496" y="0"/>
                  </a:lnTo>
                  <a:lnTo>
                    <a:pt x="5273" y="575"/>
                  </a:lnTo>
                  <a:lnTo>
                    <a:pt x="5050" y="1253"/>
                  </a:lnTo>
                  <a:lnTo>
                    <a:pt x="4828" y="1984"/>
                  </a:lnTo>
                  <a:lnTo>
                    <a:pt x="4605" y="2819"/>
                  </a:lnTo>
                  <a:lnTo>
                    <a:pt x="4308" y="3706"/>
                  </a:lnTo>
                  <a:lnTo>
                    <a:pt x="4011" y="4646"/>
                  </a:lnTo>
                  <a:lnTo>
                    <a:pt x="3714" y="5585"/>
                  </a:lnTo>
                  <a:lnTo>
                    <a:pt x="3417" y="6577"/>
                  </a:lnTo>
                  <a:lnTo>
                    <a:pt x="3045" y="7621"/>
                  </a:lnTo>
                  <a:lnTo>
                    <a:pt x="2674" y="8613"/>
                  </a:lnTo>
                  <a:lnTo>
                    <a:pt x="2303" y="9657"/>
                  </a:lnTo>
                  <a:lnTo>
                    <a:pt x="1932" y="10701"/>
                  </a:lnTo>
                  <a:lnTo>
                    <a:pt x="1560" y="11693"/>
                  </a:lnTo>
                  <a:lnTo>
                    <a:pt x="1189" y="12736"/>
                  </a:lnTo>
                  <a:lnTo>
                    <a:pt x="818" y="13728"/>
                  </a:lnTo>
                  <a:lnTo>
                    <a:pt x="446" y="14720"/>
                  </a:lnTo>
                  <a:lnTo>
                    <a:pt x="446" y="147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8550" y="2802950"/>
              <a:ext cx="1214125" cy="170975"/>
            </a:xfrm>
            <a:custGeom>
              <a:avLst/>
              <a:gdLst/>
              <a:ahLst/>
              <a:cxnLst/>
              <a:rect l="0" t="0" r="0" b="0"/>
              <a:pathLst>
                <a:path w="48565" h="6839" extrusionOk="0">
                  <a:moveTo>
                    <a:pt x="48565" y="6420"/>
                  </a:moveTo>
                  <a:lnTo>
                    <a:pt x="46708" y="6838"/>
                  </a:lnTo>
                  <a:lnTo>
                    <a:pt x="44778" y="6420"/>
                  </a:lnTo>
                  <a:lnTo>
                    <a:pt x="42921" y="6003"/>
                  </a:lnTo>
                  <a:lnTo>
                    <a:pt x="40991" y="5638"/>
                  </a:lnTo>
                  <a:lnTo>
                    <a:pt x="39134" y="5324"/>
                  </a:lnTo>
                  <a:lnTo>
                    <a:pt x="37204" y="5116"/>
                  </a:lnTo>
                  <a:lnTo>
                    <a:pt x="35273" y="4907"/>
                  </a:lnTo>
                  <a:lnTo>
                    <a:pt x="33268" y="4750"/>
                  </a:lnTo>
                  <a:lnTo>
                    <a:pt x="31337" y="4698"/>
                  </a:lnTo>
                  <a:lnTo>
                    <a:pt x="29332" y="4541"/>
                  </a:lnTo>
                  <a:lnTo>
                    <a:pt x="27327" y="4489"/>
                  </a:lnTo>
                  <a:lnTo>
                    <a:pt x="25248" y="4385"/>
                  </a:lnTo>
                  <a:lnTo>
                    <a:pt x="23243" y="4333"/>
                  </a:lnTo>
                  <a:lnTo>
                    <a:pt x="21090" y="4228"/>
                  </a:lnTo>
                  <a:lnTo>
                    <a:pt x="19010" y="4072"/>
                  </a:lnTo>
                  <a:lnTo>
                    <a:pt x="16857" y="3915"/>
                  </a:lnTo>
                  <a:lnTo>
                    <a:pt x="14629" y="3758"/>
                  </a:lnTo>
                  <a:lnTo>
                    <a:pt x="14481" y="3811"/>
                  </a:lnTo>
                  <a:lnTo>
                    <a:pt x="14258" y="3863"/>
                  </a:lnTo>
                  <a:lnTo>
                    <a:pt x="13887" y="3915"/>
                  </a:lnTo>
                  <a:lnTo>
                    <a:pt x="13441" y="4019"/>
                  </a:lnTo>
                  <a:lnTo>
                    <a:pt x="12773" y="4019"/>
                  </a:lnTo>
                  <a:lnTo>
                    <a:pt x="12105" y="4124"/>
                  </a:lnTo>
                  <a:lnTo>
                    <a:pt x="11362" y="4176"/>
                  </a:lnTo>
                  <a:lnTo>
                    <a:pt x="10471" y="4228"/>
                  </a:lnTo>
                  <a:lnTo>
                    <a:pt x="9580" y="4280"/>
                  </a:lnTo>
                  <a:lnTo>
                    <a:pt x="8540" y="4333"/>
                  </a:lnTo>
                  <a:lnTo>
                    <a:pt x="7575" y="4385"/>
                  </a:lnTo>
                  <a:lnTo>
                    <a:pt x="6535" y="4489"/>
                  </a:lnTo>
                  <a:lnTo>
                    <a:pt x="5496" y="4541"/>
                  </a:lnTo>
                  <a:lnTo>
                    <a:pt x="4456" y="4646"/>
                  </a:lnTo>
                  <a:lnTo>
                    <a:pt x="3416" y="4750"/>
                  </a:lnTo>
                  <a:lnTo>
                    <a:pt x="2377" y="4855"/>
                  </a:lnTo>
                  <a:lnTo>
                    <a:pt x="1" y="3393"/>
                  </a:lnTo>
                  <a:lnTo>
                    <a:pt x="1" y="3341"/>
                  </a:lnTo>
                  <a:lnTo>
                    <a:pt x="1" y="3237"/>
                  </a:lnTo>
                  <a:lnTo>
                    <a:pt x="75" y="3080"/>
                  </a:lnTo>
                  <a:lnTo>
                    <a:pt x="149" y="2923"/>
                  </a:lnTo>
                  <a:lnTo>
                    <a:pt x="298" y="2767"/>
                  </a:lnTo>
                  <a:lnTo>
                    <a:pt x="372" y="2558"/>
                  </a:lnTo>
                  <a:lnTo>
                    <a:pt x="520" y="2349"/>
                  </a:lnTo>
                  <a:lnTo>
                    <a:pt x="743" y="2140"/>
                  </a:lnTo>
                  <a:lnTo>
                    <a:pt x="892" y="1932"/>
                  </a:lnTo>
                  <a:lnTo>
                    <a:pt x="1040" y="1723"/>
                  </a:lnTo>
                  <a:lnTo>
                    <a:pt x="1189" y="1514"/>
                  </a:lnTo>
                  <a:lnTo>
                    <a:pt x="1337" y="1357"/>
                  </a:lnTo>
                  <a:lnTo>
                    <a:pt x="1486" y="1149"/>
                  </a:lnTo>
                  <a:lnTo>
                    <a:pt x="1560" y="1044"/>
                  </a:lnTo>
                  <a:lnTo>
                    <a:pt x="1634" y="940"/>
                  </a:lnTo>
                  <a:lnTo>
                    <a:pt x="1708" y="888"/>
                  </a:lnTo>
                  <a:lnTo>
                    <a:pt x="4233" y="574"/>
                  </a:lnTo>
                  <a:lnTo>
                    <a:pt x="6981" y="313"/>
                  </a:lnTo>
                  <a:lnTo>
                    <a:pt x="9877" y="157"/>
                  </a:lnTo>
                  <a:lnTo>
                    <a:pt x="12996" y="53"/>
                  </a:lnTo>
                  <a:lnTo>
                    <a:pt x="16189" y="0"/>
                  </a:lnTo>
                  <a:lnTo>
                    <a:pt x="19456" y="53"/>
                  </a:lnTo>
                  <a:lnTo>
                    <a:pt x="22798" y="157"/>
                  </a:lnTo>
                  <a:lnTo>
                    <a:pt x="26139" y="418"/>
                  </a:lnTo>
                  <a:lnTo>
                    <a:pt x="29407" y="731"/>
                  </a:lnTo>
                  <a:lnTo>
                    <a:pt x="32674" y="1149"/>
                  </a:lnTo>
                  <a:lnTo>
                    <a:pt x="35793" y="1671"/>
                  </a:lnTo>
                  <a:lnTo>
                    <a:pt x="38763" y="2401"/>
                  </a:lnTo>
                  <a:lnTo>
                    <a:pt x="41585" y="3132"/>
                  </a:lnTo>
                  <a:lnTo>
                    <a:pt x="44184" y="4072"/>
                  </a:lnTo>
                  <a:lnTo>
                    <a:pt x="46486" y="5168"/>
                  </a:lnTo>
                  <a:lnTo>
                    <a:pt x="48565" y="6420"/>
                  </a:lnTo>
                  <a:lnTo>
                    <a:pt x="48565" y="6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056300" y="656350"/>
              <a:ext cx="1151025" cy="1241000"/>
            </a:xfrm>
            <a:custGeom>
              <a:avLst/>
              <a:gdLst/>
              <a:ahLst/>
              <a:cxnLst/>
              <a:rect l="0" t="0" r="0" b="0"/>
              <a:pathLst>
                <a:path w="46041" h="49640" extrusionOk="0">
                  <a:moveTo>
                    <a:pt x="1560" y="49640"/>
                  </a:moveTo>
                  <a:lnTo>
                    <a:pt x="31114" y="18426"/>
                  </a:lnTo>
                  <a:lnTo>
                    <a:pt x="46040" y="1097"/>
                  </a:lnTo>
                  <a:lnTo>
                    <a:pt x="44184" y="1"/>
                  </a:lnTo>
                  <a:lnTo>
                    <a:pt x="39431" y="5638"/>
                  </a:lnTo>
                  <a:lnTo>
                    <a:pt x="30669" y="15555"/>
                  </a:lnTo>
                  <a:lnTo>
                    <a:pt x="18862" y="27091"/>
                  </a:lnTo>
                  <a:lnTo>
                    <a:pt x="11659" y="36695"/>
                  </a:lnTo>
                  <a:lnTo>
                    <a:pt x="0" y="46873"/>
                  </a:lnTo>
                  <a:lnTo>
                    <a:pt x="1560" y="49640"/>
                  </a:lnTo>
                  <a:lnTo>
                    <a:pt x="1560" y="496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729575" y="412350"/>
              <a:ext cx="1100875" cy="1192700"/>
            </a:xfrm>
            <a:custGeom>
              <a:avLst/>
              <a:gdLst/>
              <a:ahLst/>
              <a:cxnLst/>
              <a:rect l="0" t="0" r="0" b="0"/>
              <a:pathLst>
                <a:path w="44035" h="47708" extrusionOk="0">
                  <a:moveTo>
                    <a:pt x="44035" y="3654"/>
                  </a:moveTo>
                  <a:lnTo>
                    <a:pt x="31188" y="18582"/>
                  </a:lnTo>
                  <a:lnTo>
                    <a:pt x="30371" y="14615"/>
                  </a:lnTo>
                  <a:lnTo>
                    <a:pt x="12253" y="33615"/>
                  </a:lnTo>
                  <a:lnTo>
                    <a:pt x="13886" y="36068"/>
                  </a:lnTo>
                  <a:lnTo>
                    <a:pt x="4233" y="47708"/>
                  </a:lnTo>
                  <a:lnTo>
                    <a:pt x="0" y="42593"/>
                  </a:lnTo>
                  <a:lnTo>
                    <a:pt x="5050" y="39252"/>
                  </a:lnTo>
                  <a:lnTo>
                    <a:pt x="9951" y="33197"/>
                  </a:lnTo>
                  <a:lnTo>
                    <a:pt x="15446" y="26673"/>
                  </a:lnTo>
                  <a:lnTo>
                    <a:pt x="22649" y="17799"/>
                  </a:lnTo>
                  <a:lnTo>
                    <a:pt x="31188" y="10178"/>
                  </a:lnTo>
                  <a:lnTo>
                    <a:pt x="37574" y="2453"/>
                  </a:lnTo>
                  <a:lnTo>
                    <a:pt x="42475" y="0"/>
                  </a:lnTo>
                  <a:lnTo>
                    <a:pt x="44035" y="3654"/>
                  </a:lnTo>
                  <a:lnTo>
                    <a:pt x="44035" y="3654"/>
                  </a:lnTo>
                  <a:close/>
                </a:path>
              </a:pathLst>
            </a:custGeom>
            <a:solidFill>
              <a:srgbClr val="8FFF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271025" y="1869925"/>
              <a:ext cx="746325" cy="625075"/>
            </a:xfrm>
            <a:custGeom>
              <a:avLst/>
              <a:gdLst/>
              <a:ahLst/>
              <a:cxnLst/>
              <a:rect l="0" t="0" r="0" b="0"/>
              <a:pathLst>
                <a:path w="29853" h="25003" extrusionOk="0">
                  <a:moveTo>
                    <a:pt x="22129" y="1"/>
                  </a:moveTo>
                  <a:lnTo>
                    <a:pt x="29852" y="3550"/>
                  </a:lnTo>
                  <a:lnTo>
                    <a:pt x="26065" y="3759"/>
                  </a:lnTo>
                  <a:lnTo>
                    <a:pt x="26882" y="5899"/>
                  </a:lnTo>
                  <a:lnTo>
                    <a:pt x="24209" y="6003"/>
                  </a:lnTo>
                  <a:lnTo>
                    <a:pt x="23095" y="8874"/>
                  </a:lnTo>
                  <a:lnTo>
                    <a:pt x="19902" y="9187"/>
                  </a:lnTo>
                  <a:lnTo>
                    <a:pt x="18862" y="13728"/>
                  </a:lnTo>
                  <a:lnTo>
                    <a:pt x="15223" y="12424"/>
                  </a:lnTo>
                  <a:lnTo>
                    <a:pt x="13515" y="14303"/>
                  </a:lnTo>
                  <a:lnTo>
                    <a:pt x="9580" y="16965"/>
                  </a:lnTo>
                  <a:lnTo>
                    <a:pt x="7501" y="18061"/>
                  </a:lnTo>
                  <a:lnTo>
                    <a:pt x="3119" y="21610"/>
                  </a:lnTo>
                  <a:lnTo>
                    <a:pt x="1" y="25003"/>
                  </a:lnTo>
                  <a:lnTo>
                    <a:pt x="743" y="16286"/>
                  </a:lnTo>
                  <a:lnTo>
                    <a:pt x="4827" y="12163"/>
                  </a:lnTo>
                  <a:lnTo>
                    <a:pt x="3862" y="18061"/>
                  </a:lnTo>
                  <a:lnTo>
                    <a:pt x="10842" y="14825"/>
                  </a:lnTo>
                  <a:lnTo>
                    <a:pt x="19456" y="7882"/>
                  </a:lnTo>
                  <a:lnTo>
                    <a:pt x="23392" y="2193"/>
                  </a:lnTo>
                  <a:lnTo>
                    <a:pt x="22129" y="1"/>
                  </a:lnTo>
                  <a:lnTo>
                    <a:pt x="22129" y="1"/>
                  </a:lnTo>
                  <a:close/>
                </a:path>
              </a:pathLst>
            </a:custGeom>
            <a:solidFill>
              <a:srgbClr val="FFF0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215325" y="1637650"/>
              <a:ext cx="428875" cy="656400"/>
            </a:xfrm>
            <a:custGeom>
              <a:avLst/>
              <a:gdLst/>
              <a:ahLst/>
              <a:cxnLst/>
              <a:rect l="0" t="0" r="0" b="0"/>
              <a:pathLst>
                <a:path w="17155" h="26256" extrusionOk="0">
                  <a:moveTo>
                    <a:pt x="17154" y="1"/>
                  </a:moveTo>
                  <a:lnTo>
                    <a:pt x="10991" y="9501"/>
                  </a:lnTo>
                  <a:lnTo>
                    <a:pt x="7055" y="20044"/>
                  </a:lnTo>
                  <a:lnTo>
                    <a:pt x="9432" y="20566"/>
                  </a:lnTo>
                  <a:lnTo>
                    <a:pt x="12105" y="17173"/>
                  </a:lnTo>
                  <a:lnTo>
                    <a:pt x="13664" y="17695"/>
                  </a:lnTo>
                  <a:lnTo>
                    <a:pt x="6090" y="26256"/>
                  </a:lnTo>
                  <a:lnTo>
                    <a:pt x="3788" y="23907"/>
                  </a:lnTo>
                  <a:lnTo>
                    <a:pt x="1857" y="22811"/>
                  </a:lnTo>
                  <a:lnTo>
                    <a:pt x="1" y="24324"/>
                  </a:lnTo>
                  <a:lnTo>
                    <a:pt x="2674" y="17591"/>
                  </a:lnTo>
                  <a:lnTo>
                    <a:pt x="5347" y="17695"/>
                  </a:lnTo>
                  <a:lnTo>
                    <a:pt x="5941" y="14929"/>
                  </a:lnTo>
                  <a:lnTo>
                    <a:pt x="7204" y="13415"/>
                  </a:lnTo>
                  <a:lnTo>
                    <a:pt x="7204" y="10388"/>
                  </a:lnTo>
                  <a:lnTo>
                    <a:pt x="9729" y="8770"/>
                  </a:lnTo>
                  <a:lnTo>
                    <a:pt x="9135" y="7413"/>
                  </a:lnTo>
                  <a:lnTo>
                    <a:pt x="10991" y="6212"/>
                  </a:lnTo>
                  <a:lnTo>
                    <a:pt x="11288" y="4646"/>
                  </a:lnTo>
                  <a:lnTo>
                    <a:pt x="13664" y="2767"/>
                  </a:lnTo>
                  <a:lnTo>
                    <a:pt x="13664" y="575"/>
                  </a:lnTo>
                  <a:lnTo>
                    <a:pt x="17154" y="1"/>
                  </a:lnTo>
                  <a:lnTo>
                    <a:pt x="17154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1908400" y="140925"/>
              <a:ext cx="607075" cy="409750"/>
            </a:xfrm>
            <a:custGeom>
              <a:avLst/>
              <a:gdLst/>
              <a:ahLst/>
              <a:cxnLst/>
              <a:rect l="0" t="0" r="0" b="0"/>
              <a:pathLst>
                <a:path w="24283" h="16390" extrusionOk="0">
                  <a:moveTo>
                    <a:pt x="1" y="8091"/>
                  </a:moveTo>
                  <a:lnTo>
                    <a:pt x="3491" y="10544"/>
                  </a:lnTo>
                  <a:lnTo>
                    <a:pt x="1634" y="11640"/>
                  </a:lnTo>
                  <a:lnTo>
                    <a:pt x="5867" y="14302"/>
                  </a:lnTo>
                  <a:lnTo>
                    <a:pt x="10100" y="15920"/>
                  </a:lnTo>
                  <a:lnTo>
                    <a:pt x="13070" y="16390"/>
                  </a:lnTo>
                  <a:lnTo>
                    <a:pt x="15743" y="13832"/>
                  </a:lnTo>
                  <a:lnTo>
                    <a:pt x="18936" y="14041"/>
                  </a:lnTo>
                  <a:lnTo>
                    <a:pt x="21907" y="11275"/>
                  </a:lnTo>
                  <a:lnTo>
                    <a:pt x="15743" y="11953"/>
                  </a:lnTo>
                  <a:lnTo>
                    <a:pt x="9283" y="12162"/>
                  </a:lnTo>
                  <a:lnTo>
                    <a:pt x="3491" y="7517"/>
                  </a:lnTo>
                  <a:lnTo>
                    <a:pt x="7278" y="4646"/>
                  </a:lnTo>
                  <a:lnTo>
                    <a:pt x="12773" y="3445"/>
                  </a:lnTo>
                  <a:lnTo>
                    <a:pt x="17006" y="5324"/>
                  </a:lnTo>
                  <a:lnTo>
                    <a:pt x="19976" y="6995"/>
                  </a:lnTo>
                  <a:lnTo>
                    <a:pt x="24283" y="6525"/>
                  </a:lnTo>
                  <a:lnTo>
                    <a:pt x="18119" y="3863"/>
                  </a:lnTo>
                  <a:lnTo>
                    <a:pt x="20793" y="2975"/>
                  </a:lnTo>
                  <a:lnTo>
                    <a:pt x="16040" y="0"/>
                  </a:lnTo>
                  <a:lnTo>
                    <a:pt x="15446" y="1879"/>
                  </a:lnTo>
                  <a:lnTo>
                    <a:pt x="11659" y="1096"/>
                  </a:lnTo>
                  <a:lnTo>
                    <a:pt x="9654" y="2245"/>
                  </a:lnTo>
                  <a:lnTo>
                    <a:pt x="5347" y="1566"/>
                  </a:lnTo>
                  <a:lnTo>
                    <a:pt x="5867" y="3236"/>
                  </a:lnTo>
                  <a:lnTo>
                    <a:pt x="372" y="2767"/>
                  </a:lnTo>
                  <a:lnTo>
                    <a:pt x="372" y="4855"/>
                  </a:lnTo>
                  <a:lnTo>
                    <a:pt x="2228" y="6003"/>
                  </a:lnTo>
                  <a:lnTo>
                    <a:pt x="1" y="8091"/>
                  </a:lnTo>
                  <a:lnTo>
                    <a:pt x="1" y="809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9600" y="1752600"/>
            <a:ext cx="2201861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8800" y="3933825"/>
            <a:ext cx="3276600" cy="292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Thermometers 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Thermometers measure temperature.</a:t>
            </a:r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600" y="2209800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8000" y="3505200"/>
            <a:ext cx="2041525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38600" y="4038600"/>
            <a:ext cx="1803400" cy="243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43600" y="1752600"/>
            <a:ext cx="2476500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Petri dish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petri dish is used to culture bacteria and other microorganisms.</a:t>
            </a:r>
          </a:p>
        </p:txBody>
      </p:sp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9600" y="1828800"/>
            <a:ext cx="4191000" cy="2265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7200" y="4495800"/>
            <a:ext cx="2590800" cy="175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Meter stick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2743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meter stick measures length or width.</a:t>
            </a:r>
          </a:p>
        </p:txBody>
      </p:sp>
      <p:pic>
        <p:nvPicPr>
          <p:cNvPr id="293" name="Shape 2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2800" y="4724400"/>
            <a:ext cx="1122362" cy="141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2400" y="1752600"/>
            <a:ext cx="3124200" cy="208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62200" y="3810000"/>
            <a:ext cx="2209800" cy="236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Microscope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microscope enables us to see very small objects or organisms too small to see with the unaided eye.</a:t>
            </a:r>
          </a:p>
        </p:txBody>
      </p:sp>
      <p:pic>
        <p:nvPicPr>
          <p:cNvPr id="302" name="Shape 3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6400" y="2209800"/>
            <a:ext cx="2590800" cy="388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Telescope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39623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telescope enables us to see objects too far away to be seen with the unaided eye. </a:t>
            </a:r>
          </a:p>
        </p:txBody>
      </p:sp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600" y="2438400"/>
            <a:ext cx="3886199" cy="343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Beakers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4343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Beakers are used to mix, measure, or heat liquids, but they are not designed for accurate measurement.</a:t>
            </a:r>
          </a:p>
        </p:txBody>
      </p:sp>
      <p:pic>
        <p:nvPicPr>
          <p:cNvPr id="316" name="Shape 3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4114800"/>
            <a:ext cx="2743200" cy="2743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7" name="Shape 317"/>
          <p:cNvGrpSpPr/>
          <p:nvPr/>
        </p:nvGrpSpPr>
        <p:grpSpPr>
          <a:xfrm>
            <a:off x="533400" y="5041606"/>
            <a:ext cx="1408403" cy="1394412"/>
            <a:chOff x="0" y="26225"/>
            <a:chExt cx="2973800" cy="2947550"/>
          </a:xfrm>
        </p:grpSpPr>
        <p:sp>
          <p:nvSpPr>
            <p:cNvPr id="318" name="Shape 318"/>
            <p:cNvSpPr/>
            <p:nvPr/>
          </p:nvSpPr>
          <p:spPr>
            <a:xfrm>
              <a:off x="929625" y="1049850"/>
              <a:ext cx="1330875" cy="515775"/>
            </a:xfrm>
            <a:custGeom>
              <a:avLst/>
              <a:gdLst/>
              <a:ahLst/>
              <a:cxnLst/>
              <a:rect l="0" t="0" r="0" b="0"/>
              <a:pathLst>
                <a:path w="53235" h="20631" extrusionOk="0">
                  <a:moveTo>
                    <a:pt x="45420" y="20421"/>
                  </a:moveTo>
                  <a:lnTo>
                    <a:pt x="6451" y="20631"/>
                  </a:lnTo>
                  <a:lnTo>
                    <a:pt x="6451" y="13649"/>
                  </a:lnTo>
                  <a:lnTo>
                    <a:pt x="0" y="6090"/>
                  </a:lnTo>
                  <a:lnTo>
                    <a:pt x="7815" y="1681"/>
                  </a:lnTo>
                  <a:lnTo>
                    <a:pt x="21451" y="1"/>
                  </a:lnTo>
                  <a:lnTo>
                    <a:pt x="36819" y="211"/>
                  </a:lnTo>
                  <a:lnTo>
                    <a:pt x="53235" y="5303"/>
                  </a:lnTo>
                  <a:lnTo>
                    <a:pt x="49930" y="10027"/>
                  </a:lnTo>
                  <a:lnTo>
                    <a:pt x="45420" y="20421"/>
                  </a:lnTo>
                  <a:lnTo>
                    <a:pt x="45420" y="20421"/>
                  </a:lnTo>
                  <a:close/>
                </a:path>
              </a:pathLst>
            </a:custGeom>
            <a:solidFill>
              <a:srgbClr val="8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231200" y="351700"/>
              <a:ext cx="1686200" cy="339925"/>
            </a:xfrm>
            <a:custGeom>
              <a:avLst/>
              <a:gdLst/>
              <a:ahLst/>
              <a:cxnLst/>
              <a:rect l="0" t="0" r="0" b="0"/>
              <a:pathLst>
                <a:path w="67448" h="13597" extrusionOk="0">
                  <a:moveTo>
                    <a:pt x="0" y="5092"/>
                  </a:moveTo>
                  <a:lnTo>
                    <a:pt x="472" y="13386"/>
                  </a:lnTo>
                  <a:lnTo>
                    <a:pt x="30367" y="11496"/>
                  </a:lnTo>
                  <a:lnTo>
                    <a:pt x="65769" y="13596"/>
                  </a:lnTo>
                  <a:lnTo>
                    <a:pt x="67448" y="5880"/>
                  </a:lnTo>
                  <a:lnTo>
                    <a:pt x="18357" y="3045"/>
                  </a:lnTo>
                  <a:lnTo>
                    <a:pt x="8864" y="2520"/>
                  </a:lnTo>
                  <a:lnTo>
                    <a:pt x="6032" y="0"/>
                  </a:lnTo>
                  <a:lnTo>
                    <a:pt x="2728" y="263"/>
                  </a:lnTo>
                  <a:lnTo>
                    <a:pt x="0" y="3045"/>
                  </a:lnTo>
                  <a:lnTo>
                    <a:pt x="0" y="5092"/>
                  </a:lnTo>
                  <a:lnTo>
                    <a:pt x="0" y="509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0" y="1359575"/>
              <a:ext cx="2590925" cy="1614200"/>
            </a:xfrm>
            <a:custGeom>
              <a:avLst/>
              <a:gdLst/>
              <a:ahLst/>
              <a:cxnLst/>
              <a:rect l="0" t="0" r="0" b="0"/>
              <a:pathLst>
                <a:path w="103637" h="64568" extrusionOk="0">
                  <a:moveTo>
                    <a:pt x="103636" y="0"/>
                  </a:moveTo>
                  <a:lnTo>
                    <a:pt x="103636" y="64567"/>
                  </a:lnTo>
                  <a:lnTo>
                    <a:pt x="0" y="64567"/>
                  </a:lnTo>
                  <a:lnTo>
                    <a:pt x="0" y="13439"/>
                  </a:lnTo>
                  <a:lnTo>
                    <a:pt x="13112" y="13439"/>
                  </a:lnTo>
                  <a:lnTo>
                    <a:pt x="13846" y="31076"/>
                  </a:lnTo>
                  <a:lnTo>
                    <a:pt x="85070" y="20315"/>
                  </a:lnTo>
                  <a:lnTo>
                    <a:pt x="85437" y="945"/>
                  </a:lnTo>
                  <a:lnTo>
                    <a:pt x="103636" y="0"/>
                  </a:lnTo>
                  <a:lnTo>
                    <a:pt x="103636" y="0"/>
                  </a:lnTo>
                  <a:close/>
                </a:path>
              </a:pathLst>
            </a:custGeom>
            <a:solidFill>
              <a:srgbClr val="6600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93700" y="1650900"/>
              <a:ext cx="175725" cy="1003975"/>
            </a:xfrm>
            <a:custGeom>
              <a:avLst/>
              <a:gdLst/>
              <a:ahLst/>
              <a:cxnLst/>
              <a:rect l="0" t="0" r="0" b="0"/>
              <a:pathLst>
                <a:path w="7029" h="40159" extrusionOk="0">
                  <a:moveTo>
                    <a:pt x="6609" y="1"/>
                  </a:moveTo>
                  <a:lnTo>
                    <a:pt x="735" y="1"/>
                  </a:lnTo>
                  <a:lnTo>
                    <a:pt x="0" y="7665"/>
                  </a:lnTo>
                  <a:lnTo>
                    <a:pt x="3724" y="40158"/>
                  </a:lnTo>
                  <a:lnTo>
                    <a:pt x="7028" y="40158"/>
                  </a:lnTo>
                  <a:lnTo>
                    <a:pt x="6609" y="1"/>
                  </a:lnTo>
                  <a:lnTo>
                    <a:pt x="6609" y="1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452775" y="325450"/>
              <a:ext cx="228175" cy="102375"/>
            </a:xfrm>
            <a:custGeom>
              <a:avLst/>
              <a:gdLst/>
              <a:ahLst/>
              <a:cxnLst/>
              <a:rect l="0" t="0" r="0" b="0"/>
              <a:pathLst>
                <a:path w="9127" h="4095" extrusionOk="0">
                  <a:moveTo>
                    <a:pt x="788" y="4095"/>
                  </a:moveTo>
                  <a:lnTo>
                    <a:pt x="1" y="0"/>
                  </a:lnTo>
                  <a:lnTo>
                    <a:pt x="53" y="0"/>
                  </a:lnTo>
                  <a:lnTo>
                    <a:pt x="263" y="0"/>
                  </a:lnTo>
                  <a:lnTo>
                    <a:pt x="525" y="0"/>
                  </a:lnTo>
                  <a:lnTo>
                    <a:pt x="997" y="158"/>
                  </a:lnTo>
                  <a:lnTo>
                    <a:pt x="1522" y="210"/>
                  </a:lnTo>
                  <a:lnTo>
                    <a:pt x="2151" y="315"/>
                  </a:lnTo>
                  <a:lnTo>
                    <a:pt x="2781" y="420"/>
                  </a:lnTo>
                  <a:lnTo>
                    <a:pt x="3515" y="683"/>
                  </a:lnTo>
                  <a:lnTo>
                    <a:pt x="4197" y="840"/>
                  </a:lnTo>
                  <a:lnTo>
                    <a:pt x="5036" y="1155"/>
                  </a:lnTo>
                  <a:lnTo>
                    <a:pt x="5770" y="1470"/>
                  </a:lnTo>
                  <a:lnTo>
                    <a:pt x="6504" y="1838"/>
                  </a:lnTo>
                  <a:lnTo>
                    <a:pt x="7239" y="2205"/>
                  </a:lnTo>
                  <a:lnTo>
                    <a:pt x="7920" y="2678"/>
                  </a:lnTo>
                  <a:lnTo>
                    <a:pt x="8497" y="3255"/>
                  </a:lnTo>
                  <a:lnTo>
                    <a:pt x="9127" y="3885"/>
                  </a:lnTo>
                  <a:lnTo>
                    <a:pt x="788" y="4095"/>
                  </a:lnTo>
                  <a:lnTo>
                    <a:pt x="788" y="4095"/>
                  </a:lnTo>
                  <a:close/>
                </a:path>
              </a:pathLst>
            </a:custGeom>
            <a:solidFill>
              <a:srgbClr val="F791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638975" y="690275"/>
              <a:ext cx="992600" cy="627325"/>
            </a:xfrm>
            <a:custGeom>
              <a:avLst/>
              <a:gdLst/>
              <a:ahLst/>
              <a:cxnLst/>
              <a:rect l="0" t="0" r="0" b="0"/>
              <a:pathLst>
                <a:path w="39704" h="25093" extrusionOk="0">
                  <a:moveTo>
                    <a:pt x="13637" y="473"/>
                  </a:moveTo>
                  <a:lnTo>
                    <a:pt x="39703" y="1628"/>
                  </a:lnTo>
                  <a:lnTo>
                    <a:pt x="36137" y="25092"/>
                  </a:lnTo>
                  <a:lnTo>
                    <a:pt x="23025" y="24882"/>
                  </a:lnTo>
                  <a:lnTo>
                    <a:pt x="25018" y="19108"/>
                  </a:lnTo>
                  <a:lnTo>
                    <a:pt x="10385" y="15644"/>
                  </a:lnTo>
                  <a:lnTo>
                    <a:pt x="0" y="1"/>
                  </a:lnTo>
                  <a:lnTo>
                    <a:pt x="9389" y="263"/>
                  </a:lnTo>
                  <a:lnTo>
                    <a:pt x="11958" y="3990"/>
                  </a:lnTo>
                  <a:lnTo>
                    <a:pt x="13637" y="473"/>
                  </a:lnTo>
                  <a:lnTo>
                    <a:pt x="13637" y="473"/>
                  </a:lnTo>
                  <a:close/>
                </a:path>
              </a:pathLst>
            </a:custGeom>
            <a:solidFill>
              <a:srgbClr val="F791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1842200" y="115475"/>
              <a:ext cx="742175" cy="421275"/>
            </a:xfrm>
            <a:custGeom>
              <a:avLst/>
              <a:gdLst/>
              <a:ahLst/>
              <a:cxnLst/>
              <a:rect l="0" t="0" r="0" b="0"/>
              <a:pathLst>
                <a:path w="29687" h="16851" extrusionOk="0">
                  <a:moveTo>
                    <a:pt x="7658" y="210"/>
                  </a:moveTo>
                  <a:lnTo>
                    <a:pt x="3095" y="0"/>
                  </a:lnTo>
                  <a:lnTo>
                    <a:pt x="1" y="3465"/>
                  </a:lnTo>
                  <a:lnTo>
                    <a:pt x="2046" y="13229"/>
                  </a:lnTo>
                  <a:lnTo>
                    <a:pt x="5403" y="16221"/>
                  </a:lnTo>
                  <a:lnTo>
                    <a:pt x="9336" y="15171"/>
                  </a:lnTo>
                  <a:lnTo>
                    <a:pt x="14214" y="16483"/>
                  </a:lnTo>
                  <a:lnTo>
                    <a:pt x="14371" y="16536"/>
                  </a:lnTo>
                  <a:lnTo>
                    <a:pt x="14634" y="16483"/>
                  </a:lnTo>
                  <a:lnTo>
                    <a:pt x="14948" y="16483"/>
                  </a:lnTo>
                  <a:lnTo>
                    <a:pt x="15316" y="16326"/>
                  </a:lnTo>
                  <a:lnTo>
                    <a:pt x="15735" y="16011"/>
                  </a:lnTo>
                  <a:lnTo>
                    <a:pt x="15945" y="15801"/>
                  </a:lnTo>
                  <a:lnTo>
                    <a:pt x="16207" y="15591"/>
                  </a:lnTo>
                  <a:lnTo>
                    <a:pt x="16469" y="15224"/>
                  </a:lnTo>
                  <a:lnTo>
                    <a:pt x="16732" y="14909"/>
                  </a:lnTo>
                  <a:lnTo>
                    <a:pt x="19564" y="15906"/>
                  </a:lnTo>
                  <a:lnTo>
                    <a:pt x="19669" y="15906"/>
                  </a:lnTo>
                  <a:lnTo>
                    <a:pt x="19983" y="15906"/>
                  </a:lnTo>
                  <a:lnTo>
                    <a:pt x="20141" y="15853"/>
                  </a:lnTo>
                  <a:lnTo>
                    <a:pt x="20403" y="15801"/>
                  </a:lnTo>
                  <a:lnTo>
                    <a:pt x="20613" y="15801"/>
                  </a:lnTo>
                  <a:lnTo>
                    <a:pt x="20927" y="15801"/>
                  </a:lnTo>
                  <a:lnTo>
                    <a:pt x="21190" y="15643"/>
                  </a:lnTo>
                  <a:lnTo>
                    <a:pt x="21452" y="15591"/>
                  </a:lnTo>
                  <a:lnTo>
                    <a:pt x="21767" y="15381"/>
                  </a:lnTo>
                  <a:lnTo>
                    <a:pt x="22029" y="15276"/>
                  </a:lnTo>
                  <a:lnTo>
                    <a:pt x="22239" y="15014"/>
                  </a:lnTo>
                  <a:lnTo>
                    <a:pt x="22501" y="14804"/>
                  </a:lnTo>
                  <a:lnTo>
                    <a:pt x="22711" y="14489"/>
                  </a:lnTo>
                  <a:lnTo>
                    <a:pt x="22920" y="14174"/>
                  </a:lnTo>
                  <a:lnTo>
                    <a:pt x="23655" y="13964"/>
                  </a:lnTo>
                  <a:lnTo>
                    <a:pt x="23655" y="14069"/>
                  </a:lnTo>
                  <a:lnTo>
                    <a:pt x="23864" y="14436"/>
                  </a:lnTo>
                  <a:lnTo>
                    <a:pt x="23969" y="14646"/>
                  </a:lnTo>
                  <a:lnTo>
                    <a:pt x="24127" y="14961"/>
                  </a:lnTo>
                  <a:lnTo>
                    <a:pt x="24284" y="15224"/>
                  </a:lnTo>
                  <a:lnTo>
                    <a:pt x="24546" y="15591"/>
                  </a:lnTo>
                  <a:lnTo>
                    <a:pt x="24756" y="15801"/>
                  </a:lnTo>
                  <a:lnTo>
                    <a:pt x="25018" y="16116"/>
                  </a:lnTo>
                  <a:lnTo>
                    <a:pt x="25281" y="16326"/>
                  </a:lnTo>
                  <a:lnTo>
                    <a:pt x="25543" y="16588"/>
                  </a:lnTo>
                  <a:lnTo>
                    <a:pt x="25857" y="16746"/>
                  </a:lnTo>
                  <a:lnTo>
                    <a:pt x="26172" y="16851"/>
                  </a:lnTo>
                  <a:lnTo>
                    <a:pt x="26487" y="16851"/>
                  </a:lnTo>
                  <a:lnTo>
                    <a:pt x="26854" y="16851"/>
                  </a:lnTo>
                  <a:lnTo>
                    <a:pt x="26906" y="16851"/>
                  </a:lnTo>
                  <a:lnTo>
                    <a:pt x="27274" y="16746"/>
                  </a:lnTo>
                  <a:lnTo>
                    <a:pt x="27483" y="16641"/>
                  </a:lnTo>
                  <a:lnTo>
                    <a:pt x="27746" y="16588"/>
                  </a:lnTo>
                  <a:lnTo>
                    <a:pt x="27955" y="16483"/>
                  </a:lnTo>
                  <a:lnTo>
                    <a:pt x="28270" y="16431"/>
                  </a:lnTo>
                  <a:lnTo>
                    <a:pt x="28532" y="16221"/>
                  </a:lnTo>
                  <a:lnTo>
                    <a:pt x="28742" y="16063"/>
                  </a:lnTo>
                  <a:lnTo>
                    <a:pt x="28952" y="15853"/>
                  </a:lnTo>
                  <a:lnTo>
                    <a:pt x="29214" y="15696"/>
                  </a:lnTo>
                  <a:lnTo>
                    <a:pt x="29371" y="15433"/>
                  </a:lnTo>
                  <a:lnTo>
                    <a:pt x="29529" y="15171"/>
                  </a:lnTo>
                  <a:lnTo>
                    <a:pt x="29581" y="14909"/>
                  </a:lnTo>
                  <a:lnTo>
                    <a:pt x="29686" y="14594"/>
                  </a:lnTo>
                  <a:lnTo>
                    <a:pt x="29371" y="5565"/>
                  </a:lnTo>
                  <a:lnTo>
                    <a:pt x="29267" y="5512"/>
                  </a:lnTo>
                  <a:lnTo>
                    <a:pt x="29004" y="5302"/>
                  </a:lnTo>
                  <a:lnTo>
                    <a:pt x="28795" y="5145"/>
                  </a:lnTo>
                  <a:lnTo>
                    <a:pt x="28637" y="4987"/>
                  </a:lnTo>
                  <a:lnTo>
                    <a:pt x="28375" y="4882"/>
                  </a:lnTo>
                  <a:lnTo>
                    <a:pt x="28165" y="4725"/>
                  </a:lnTo>
                  <a:lnTo>
                    <a:pt x="27850" y="4620"/>
                  </a:lnTo>
                  <a:lnTo>
                    <a:pt x="27536" y="4515"/>
                  </a:lnTo>
                  <a:lnTo>
                    <a:pt x="27221" y="4357"/>
                  </a:lnTo>
                  <a:lnTo>
                    <a:pt x="26906" y="4357"/>
                  </a:lnTo>
                  <a:lnTo>
                    <a:pt x="26539" y="4305"/>
                  </a:lnTo>
                  <a:lnTo>
                    <a:pt x="26172" y="4357"/>
                  </a:lnTo>
                  <a:lnTo>
                    <a:pt x="25805" y="4462"/>
                  </a:lnTo>
                  <a:lnTo>
                    <a:pt x="25490" y="4620"/>
                  </a:lnTo>
                  <a:lnTo>
                    <a:pt x="16732" y="2888"/>
                  </a:lnTo>
                  <a:lnTo>
                    <a:pt x="16364" y="683"/>
                  </a:lnTo>
                  <a:lnTo>
                    <a:pt x="7658" y="210"/>
                  </a:lnTo>
                  <a:lnTo>
                    <a:pt x="7658" y="210"/>
                  </a:lnTo>
                  <a:close/>
                </a:path>
              </a:pathLst>
            </a:custGeom>
            <a:solidFill>
              <a:srgbClr val="F791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152950" y="1269025"/>
              <a:ext cx="605800" cy="124700"/>
            </a:xfrm>
            <a:custGeom>
              <a:avLst/>
              <a:gdLst/>
              <a:ahLst/>
              <a:cxnLst/>
              <a:rect l="0" t="0" r="0" b="0"/>
              <a:pathLst>
                <a:path w="24232" h="4988" extrusionOk="0">
                  <a:moveTo>
                    <a:pt x="1" y="4987"/>
                  </a:moveTo>
                  <a:lnTo>
                    <a:pt x="17466" y="4987"/>
                  </a:lnTo>
                  <a:lnTo>
                    <a:pt x="24232" y="1260"/>
                  </a:lnTo>
                  <a:lnTo>
                    <a:pt x="21399" y="0"/>
                  </a:lnTo>
                  <a:lnTo>
                    <a:pt x="16365" y="1680"/>
                  </a:lnTo>
                  <a:lnTo>
                    <a:pt x="2046" y="1680"/>
                  </a:lnTo>
                  <a:lnTo>
                    <a:pt x="1" y="4987"/>
                  </a:lnTo>
                  <a:lnTo>
                    <a:pt x="1" y="4987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688800" y="696850"/>
              <a:ext cx="618900" cy="480325"/>
            </a:xfrm>
            <a:custGeom>
              <a:avLst/>
              <a:gdLst/>
              <a:ahLst/>
              <a:cxnLst/>
              <a:rect l="0" t="0" r="0" b="0"/>
              <a:pathLst>
                <a:path w="24756" h="19213" extrusionOk="0">
                  <a:moveTo>
                    <a:pt x="9493" y="3832"/>
                  </a:moveTo>
                  <a:lnTo>
                    <a:pt x="9598" y="3780"/>
                  </a:lnTo>
                  <a:lnTo>
                    <a:pt x="9913" y="3727"/>
                  </a:lnTo>
                  <a:lnTo>
                    <a:pt x="10438" y="3727"/>
                  </a:lnTo>
                  <a:lnTo>
                    <a:pt x="11224" y="3832"/>
                  </a:lnTo>
                  <a:lnTo>
                    <a:pt x="12063" y="3937"/>
                  </a:lnTo>
                  <a:lnTo>
                    <a:pt x="13060" y="4199"/>
                  </a:lnTo>
                  <a:lnTo>
                    <a:pt x="14109" y="4567"/>
                  </a:lnTo>
                  <a:lnTo>
                    <a:pt x="15368" y="5144"/>
                  </a:lnTo>
                  <a:lnTo>
                    <a:pt x="16574" y="5879"/>
                  </a:lnTo>
                  <a:lnTo>
                    <a:pt x="17885" y="6877"/>
                  </a:lnTo>
                  <a:lnTo>
                    <a:pt x="19144" y="8084"/>
                  </a:lnTo>
                  <a:lnTo>
                    <a:pt x="20403" y="9606"/>
                  </a:lnTo>
                  <a:lnTo>
                    <a:pt x="21609" y="11444"/>
                  </a:lnTo>
                  <a:lnTo>
                    <a:pt x="22763" y="13701"/>
                  </a:lnTo>
                  <a:lnTo>
                    <a:pt x="23812" y="16220"/>
                  </a:lnTo>
                  <a:lnTo>
                    <a:pt x="24756" y="19213"/>
                  </a:lnTo>
                  <a:lnTo>
                    <a:pt x="16049" y="16693"/>
                  </a:lnTo>
                  <a:lnTo>
                    <a:pt x="0" y="0"/>
                  </a:lnTo>
                  <a:lnTo>
                    <a:pt x="8130" y="105"/>
                  </a:lnTo>
                  <a:lnTo>
                    <a:pt x="9493" y="3832"/>
                  </a:lnTo>
                  <a:lnTo>
                    <a:pt x="9493" y="3832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888100" y="36725"/>
              <a:ext cx="688400" cy="391100"/>
            </a:xfrm>
            <a:custGeom>
              <a:avLst/>
              <a:gdLst/>
              <a:ahLst/>
              <a:cxnLst/>
              <a:rect l="0" t="0" r="0" b="0"/>
              <a:pathLst>
                <a:path w="27536" h="15644" extrusionOk="0">
                  <a:moveTo>
                    <a:pt x="6137" y="8715"/>
                  </a:moveTo>
                  <a:lnTo>
                    <a:pt x="735" y="8715"/>
                  </a:lnTo>
                  <a:lnTo>
                    <a:pt x="0" y="4988"/>
                  </a:lnTo>
                  <a:lnTo>
                    <a:pt x="1521" y="2783"/>
                  </a:lnTo>
                  <a:lnTo>
                    <a:pt x="7081" y="2363"/>
                  </a:lnTo>
                  <a:lnTo>
                    <a:pt x="11591" y="1"/>
                  </a:lnTo>
                  <a:lnTo>
                    <a:pt x="15420" y="1786"/>
                  </a:lnTo>
                  <a:lnTo>
                    <a:pt x="18147" y="1313"/>
                  </a:lnTo>
                  <a:lnTo>
                    <a:pt x="22081" y="3780"/>
                  </a:lnTo>
                  <a:lnTo>
                    <a:pt x="22448" y="7770"/>
                  </a:lnTo>
                  <a:lnTo>
                    <a:pt x="25490" y="7297"/>
                  </a:lnTo>
                  <a:lnTo>
                    <a:pt x="27535" y="8925"/>
                  </a:lnTo>
                  <a:lnTo>
                    <a:pt x="27535" y="15644"/>
                  </a:lnTo>
                  <a:lnTo>
                    <a:pt x="21976" y="13754"/>
                  </a:lnTo>
                  <a:lnTo>
                    <a:pt x="21819" y="10919"/>
                  </a:lnTo>
                  <a:lnTo>
                    <a:pt x="15105" y="9135"/>
                  </a:lnTo>
                  <a:lnTo>
                    <a:pt x="14896" y="5618"/>
                  </a:lnTo>
                  <a:lnTo>
                    <a:pt x="14843" y="5618"/>
                  </a:lnTo>
                  <a:lnTo>
                    <a:pt x="14686" y="5618"/>
                  </a:lnTo>
                  <a:lnTo>
                    <a:pt x="14424" y="5618"/>
                  </a:lnTo>
                  <a:lnTo>
                    <a:pt x="14056" y="5618"/>
                  </a:lnTo>
                  <a:lnTo>
                    <a:pt x="13637" y="5618"/>
                  </a:lnTo>
                  <a:lnTo>
                    <a:pt x="13165" y="5618"/>
                  </a:lnTo>
                  <a:lnTo>
                    <a:pt x="12640" y="5618"/>
                  </a:lnTo>
                  <a:lnTo>
                    <a:pt x="12063" y="5618"/>
                  </a:lnTo>
                  <a:lnTo>
                    <a:pt x="11434" y="5513"/>
                  </a:lnTo>
                  <a:lnTo>
                    <a:pt x="10805" y="5460"/>
                  </a:lnTo>
                  <a:lnTo>
                    <a:pt x="10175" y="5355"/>
                  </a:lnTo>
                  <a:lnTo>
                    <a:pt x="9598" y="5250"/>
                  </a:lnTo>
                  <a:lnTo>
                    <a:pt x="8969" y="5093"/>
                  </a:lnTo>
                  <a:lnTo>
                    <a:pt x="8340" y="4883"/>
                  </a:lnTo>
                  <a:lnTo>
                    <a:pt x="7815" y="4620"/>
                  </a:lnTo>
                  <a:lnTo>
                    <a:pt x="7343" y="4410"/>
                  </a:lnTo>
                  <a:lnTo>
                    <a:pt x="6137" y="8715"/>
                  </a:lnTo>
                  <a:lnTo>
                    <a:pt x="6137" y="8715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352250" y="725700"/>
              <a:ext cx="274075" cy="585325"/>
            </a:xfrm>
            <a:custGeom>
              <a:avLst/>
              <a:gdLst/>
              <a:ahLst/>
              <a:cxnLst/>
              <a:rect l="0" t="0" r="0" b="0"/>
              <a:pathLst>
                <a:path w="10963" h="23413" extrusionOk="0">
                  <a:moveTo>
                    <a:pt x="8707" y="1"/>
                  </a:moveTo>
                  <a:lnTo>
                    <a:pt x="8550" y="106"/>
                  </a:lnTo>
                  <a:lnTo>
                    <a:pt x="8340" y="421"/>
                  </a:lnTo>
                  <a:lnTo>
                    <a:pt x="7973" y="893"/>
                  </a:lnTo>
                  <a:lnTo>
                    <a:pt x="7501" y="1681"/>
                  </a:lnTo>
                  <a:lnTo>
                    <a:pt x="6924" y="2521"/>
                  </a:lnTo>
                  <a:lnTo>
                    <a:pt x="6295" y="3623"/>
                  </a:lnTo>
                  <a:lnTo>
                    <a:pt x="5613" y="4883"/>
                  </a:lnTo>
                  <a:lnTo>
                    <a:pt x="4879" y="6405"/>
                  </a:lnTo>
                  <a:lnTo>
                    <a:pt x="4092" y="7980"/>
                  </a:lnTo>
                  <a:lnTo>
                    <a:pt x="3358" y="9712"/>
                  </a:lnTo>
                  <a:lnTo>
                    <a:pt x="2623" y="11654"/>
                  </a:lnTo>
                  <a:lnTo>
                    <a:pt x="1994" y="13754"/>
                  </a:lnTo>
                  <a:lnTo>
                    <a:pt x="1312" y="15959"/>
                  </a:lnTo>
                  <a:lnTo>
                    <a:pt x="788" y="18269"/>
                  </a:lnTo>
                  <a:lnTo>
                    <a:pt x="316" y="20736"/>
                  </a:lnTo>
                  <a:lnTo>
                    <a:pt x="1" y="23413"/>
                  </a:lnTo>
                  <a:lnTo>
                    <a:pt x="8393" y="23203"/>
                  </a:lnTo>
                  <a:lnTo>
                    <a:pt x="10962" y="316"/>
                  </a:lnTo>
                  <a:lnTo>
                    <a:pt x="8707" y="1"/>
                  </a:lnTo>
                  <a:lnTo>
                    <a:pt x="8707" y="1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107950" y="1414675"/>
              <a:ext cx="976850" cy="1336000"/>
            </a:xfrm>
            <a:custGeom>
              <a:avLst/>
              <a:gdLst/>
              <a:ahLst/>
              <a:cxnLst/>
              <a:rect l="0" t="0" r="0" b="0"/>
              <a:pathLst>
                <a:path w="39074" h="53440" extrusionOk="0">
                  <a:moveTo>
                    <a:pt x="420" y="4358"/>
                  </a:moveTo>
                  <a:lnTo>
                    <a:pt x="472" y="4253"/>
                  </a:lnTo>
                  <a:lnTo>
                    <a:pt x="734" y="4095"/>
                  </a:lnTo>
                  <a:lnTo>
                    <a:pt x="1206" y="3833"/>
                  </a:lnTo>
                  <a:lnTo>
                    <a:pt x="1888" y="3518"/>
                  </a:lnTo>
                  <a:lnTo>
                    <a:pt x="2675" y="3098"/>
                  </a:lnTo>
                  <a:lnTo>
                    <a:pt x="3724" y="2731"/>
                  </a:lnTo>
                  <a:lnTo>
                    <a:pt x="4930" y="2258"/>
                  </a:lnTo>
                  <a:lnTo>
                    <a:pt x="6346" y="1838"/>
                  </a:lnTo>
                  <a:lnTo>
                    <a:pt x="7815" y="1366"/>
                  </a:lnTo>
                  <a:lnTo>
                    <a:pt x="9598" y="946"/>
                  </a:lnTo>
                  <a:lnTo>
                    <a:pt x="11434" y="578"/>
                  </a:lnTo>
                  <a:lnTo>
                    <a:pt x="13532" y="368"/>
                  </a:lnTo>
                  <a:lnTo>
                    <a:pt x="15734" y="106"/>
                  </a:lnTo>
                  <a:lnTo>
                    <a:pt x="18199" y="1"/>
                  </a:lnTo>
                  <a:lnTo>
                    <a:pt x="20769" y="53"/>
                  </a:lnTo>
                  <a:lnTo>
                    <a:pt x="23497" y="211"/>
                  </a:lnTo>
                  <a:lnTo>
                    <a:pt x="23706" y="316"/>
                  </a:lnTo>
                  <a:lnTo>
                    <a:pt x="24283" y="526"/>
                  </a:lnTo>
                  <a:lnTo>
                    <a:pt x="25123" y="946"/>
                  </a:lnTo>
                  <a:lnTo>
                    <a:pt x="26119" y="1418"/>
                  </a:lnTo>
                  <a:lnTo>
                    <a:pt x="27325" y="1996"/>
                  </a:lnTo>
                  <a:lnTo>
                    <a:pt x="28584" y="2626"/>
                  </a:lnTo>
                  <a:lnTo>
                    <a:pt x="30000" y="3256"/>
                  </a:lnTo>
                  <a:lnTo>
                    <a:pt x="31469" y="4043"/>
                  </a:lnTo>
                  <a:lnTo>
                    <a:pt x="32832" y="4673"/>
                  </a:lnTo>
                  <a:lnTo>
                    <a:pt x="34248" y="5355"/>
                  </a:lnTo>
                  <a:lnTo>
                    <a:pt x="35507" y="5985"/>
                  </a:lnTo>
                  <a:lnTo>
                    <a:pt x="36713" y="6563"/>
                  </a:lnTo>
                  <a:lnTo>
                    <a:pt x="37658" y="7035"/>
                  </a:lnTo>
                  <a:lnTo>
                    <a:pt x="38392" y="7403"/>
                  </a:lnTo>
                  <a:lnTo>
                    <a:pt x="38864" y="7665"/>
                  </a:lnTo>
                  <a:lnTo>
                    <a:pt x="39074" y="7770"/>
                  </a:lnTo>
                  <a:lnTo>
                    <a:pt x="37972" y="49817"/>
                  </a:lnTo>
                  <a:lnTo>
                    <a:pt x="37710" y="49817"/>
                  </a:lnTo>
                  <a:lnTo>
                    <a:pt x="36976" y="50080"/>
                  </a:lnTo>
                  <a:lnTo>
                    <a:pt x="35822" y="50395"/>
                  </a:lnTo>
                  <a:lnTo>
                    <a:pt x="34301" y="50867"/>
                  </a:lnTo>
                  <a:lnTo>
                    <a:pt x="32360" y="51340"/>
                  </a:lnTo>
                  <a:lnTo>
                    <a:pt x="30158" y="51812"/>
                  </a:lnTo>
                  <a:lnTo>
                    <a:pt x="27692" y="52284"/>
                  </a:lnTo>
                  <a:lnTo>
                    <a:pt x="24965" y="52809"/>
                  </a:lnTo>
                  <a:lnTo>
                    <a:pt x="22028" y="53124"/>
                  </a:lnTo>
                  <a:lnTo>
                    <a:pt x="18986" y="53387"/>
                  </a:lnTo>
                  <a:lnTo>
                    <a:pt x="15839" y="53439"/>
                  </a:lnTo>
                  <a:lnTo>
                    <a:pt x="12692" y="53334"/>
                  </a:lnTo>
                  <a:lnTo>
                    <a:pt x="9441" y="52967"/>
                  </a:lnTo>
                  <a:lnTo>
                    <a:pt x="6189" y="52389"/>
                  </a:lnTo>
                  <a:lnTo>
                    <a:pt x="3042" y="51444"/>
                  </a:lnTo>
                  <a:lnTo>
                    <a:pt x="0" y="50290"/>
                  </a:lnTo>
                  <a:lnTo>
                    <a:pt x="420" y="4358"/>
                  </a:lnTo>
                  <a:lnTo>
                    <a:pt x="420" y="4358"/>
                  </a:lnTo>
                  <a:close/>
                </a:path>
              </a:pathLst>
            </a:custGeom>
            <a:solidFill>
              <a:srgbClr val="00CC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1081725" y="2446175"/>
              <a:ext cx="616275" cy="291375"/>
            </a:xfrm>
            <a:custGeom>
              <a:avLst/>
              <a:gdLst/>
              <a:ahLst/>
              <a:cxnLst/>
              <a:rect l="0" t="0" r="0" b="0"/>
              <a:pathLst>
                <a:path w="24651" h="11655" extrusionOk="0">
                  <a:moveTo>
                    <a:pt x="24651" y="1"/>
                  </a:moveTo>
                  <a:lnTo>
                    <a:pt x="24651" y="11654"/>
                  </a:lnTo>
                  <a:lnTo>
                    <a:pt x="24336" y="11602"/>
                  </a:lnTo>
                  <a:lnTo>
                    <a:pt x="23549" y="11549"/>
                  </a:lnTo>
                  <a:lnTo>
                    <a:pt x="22343" y="11392"/>
                  </a:lnTo>
                  <a:lnTo>
                    <a:pt x="20822" y="11234"/>
                  </a:lnTo>
                  <a:lnTo>
                    <a:pt x="18934" y="10972"/>
                  </a:lnTo>
                  <a:lnTo>
                    <a:pt x="16888" y="10762"/>
                  </a:lnTo>
                  <a:lnTo>
                    <a:pt x="14686" y="10499"/>
                  </a:lnTo>
                  <a:lnTo>
                    <a:pt x="12430" y="10237"/>
                  </a:lnTo>
                  <a:lnTo>
                    <a:pt x="10070" y="9922"/>
                  </a:lnTo>
                  <a:lnTo>
                    <a:pt x="7867" y="9607"/>
                  </a:lnTo>
                  <a:lnTo>
                    <a:pt x="5769" y="9292"/>
                  </a:lnTo>
                  <a:lnTo>
                    <a:pt x="3934" y="8977"/>
                  </a:lnTo>
                  <a:lnTo>
                    <a:pt x="2360" y="8662"/>
                  </a:lnTo>
                  <a:lnTo>
                    <a:pt x="1102" y="8347"/>
                  </a:lnTo>
                  <a:lnTo>
                    <a:pt x="315" y="8137"/>
                  </a:lnTo>
                  <a:lnTo>
                    <a:pt x="0" y="7875"/>
                  </a:lnTo>
                  <a:lnTo>
                    <a:pt x="0" y="1576"/>
                  </a:lnTo>
                  <a:lnTo>
                    <a:pt x="24651" y="1"/>
                  </a:lnTo>
                  <a:lnTo>
                    <a:pt x="24651" y="1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406450" y="1619400"/>
              <a:ext cx="712000" cy="872750"/>
            </a:xfrm>
            <a:custGeom>
              <a:avLst/>
              <a:gdLst/>
              <a:ahLst/>
              <a:cxnLst/>
              <a:rect l="0" t="0" r="0" b="0"/>
              <a:pathLst>
                <a:path w="28480" h="34910" extrusionOk="0">
                  <a:moveTo>
                    <a:pt x="1" y="8347"/>
                  </a:moveTo>
                  <a:lnTo>
                    <a:pt x="17413" y="368"/>
                  </a:lnTo>
                  <a:lnTo>
                    <a:pt x="28165" y="1"/>
                  </a:lnTo>
                  <a:lnTo>
                    <a:pt x="28480" y="34909"/>
                  </a:lnTo>
                  <a:lnTo>
                    <a:pt x="27011" y="34909"/>
                  </a:lnTo>
                  <a:lnTo>
                    <a:pt x="12588" y="30237"/>
                  </a:lnTo>
                  <a:lnTo>
                    <a:pt x="1941" y="31759"/>
                  </a:lnTo>
                  <a:lnTo>
                    <a:pt x="1" y="8347"/>
                  </a:lnTo>
                  <a:lnTo>
                    <a:pt x="1" y="8347"/>
                  </a:lnTo>
                  <a:close/>
                </a:path>
              </a:pathLst>
            </a:custGeom>
            <a:solidFill>
              <a:srgbClr val="F5767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809000" y="1641725"/>
              <a:ext cx="289800" cy="178500"/>
            </a:xfrm>
            <a:custGeom>
              <a:avLst/>
              <a:gdLst/>
              <a:ahLst/>
              <a:cxnLst/>
              <a:rect l="0" t="0" r="0" b="0"/>
              <a:pathLst>
                <a:path w="11592" h="7140" extrusionOk="0">
                  <a:moveTo>
                    <a:pt x="10332" y="7139"/>
                  </a:moveTo>
                  <a:lnTo>
                    <a:pt x="10175" y="7087"/>
                  </a:lnTo>
                  <a:lnTo>
                    <a:pt x="9913" y="6877"/>
                  </a:lnTo>
                  <a:lnTo>
                    <a:pt x="9441" y="6667"/>
                  </a:lnTo>
                  <a:lnTo>
                    <a:pt x="8864" y="6300"/>
                  </a:lnTo>
                  <a:lnTo>
                    <a:pt x="8130" y="5880"/>
                  </a:lnTo>
                  <a:lnTo>
                    <a:pt x="7343" y="5407"/>
                  </a:lnTo>
                  <a:lnTo>
                    <a:pt x="6504" y="4935"/>
                  </a:lnTo>
                  <a:lnTo>
                    <a:pt x="5612" y="4410"/>
                  </a:lnTo>
                  <a:lnTo>
                    <a:pt x="4668" y="3832"/>
                  </a:lnTo>
                  <a:lnTo>
                    <a:pt x="3724" y="3255"/>
                  </a:lnTo>
                  <a:lnTo>
                    <a:pt x="2832" y="2677"/>
                  </a:lnTo>
                  <a:lnTo>
                    <a:pt x="2098" y="2153"/>
                  </a:lnTo>
                  <a:lnTo>
                    <a:pt x="1364" y="1575"/>
                  </a:lnTo>
                  <a:lnTo>
                    <a:pt x="787" y="1103"/>
                  </a:lnTo>
                  <a:lnTo>
                    <a:pt x="262" y="630"/>
                  </a:lnTo>
                  <a:lnTo>
                    <a:pt x="0" y="315"/>
                  </a:lnTo>
                  <a:lnTo>
                    <a:pt x="11591" y="0"/>
                  </a:lnTo>
                  <a:lnTo>
                    <a:pt x="10332" y="7139"/>
                  </a:lnTo>
                  <a:lnTo>
                    <a:pt x="10332" y="7139"/>
                  </a:lnTo>
                  <a:close/>
                </a:path>
              </a:pathLst>
            </a:custGeom>
            <a:solidFill>
              <a:srgbClr val="FAAEA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096150" y="1845125"/>
              <a:ext cx="394675" cy="650950"/>
            </a:xfrm>
            <a:custGeom>
              <a:avLst/>
              <a:gdLst/>
              <a:ahLst/>
              <a:cxnLst/>
              <a:rect l="0" t="0" r="0" b="0"/>
              <a:pathLst>
                <a:path w="15787" h="26038" extrusionOk="0">
                  <a:moveTo>
                    <a:pt x="0" y="1"/>
                  </a:moveTo>
                  <a:lnTo>
                    <a:pt x="0" y="25618"/>
                  </a:lnTo>
                  <a:lnTo>
                    <a:pt x="15787" y="26038"/>
                  </a:lnTo>
                  <a:lnTo>
                    <a:pt x="15787" y="1628"/>
                  </a:lnTo>
                  <a:lnTo>
                    <a:pt x="3986" y="99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791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429175" y="1884500"/>
              <a:ext cx="496975" cy="606325"/>
            </a:xfrm>
            <a:custGeom>
              <a:avLst/>
              <a:gdLst/>
              <a:ahLst/>
              <a:cxnLst/>
              <a:rect l="0" t="0" r="0" b="0"/>
              <a:pathLst>
                <a:path w="19879" h="24253" extrusionOk="0">
                  <a:moveTo>
                    <a:pt x="1" y="263"/>
                  </a:moveTo>
                  <a:lnTo>
                    <a:pt x="1" y="24253"/>
                  </a:lnTo>
                  <a:lnTo>
                    <a:pt x="106" y="24200"/>
                  </a:lnTo>
                  <a:lnTo>
                    <a:pt x="473" y="24200"/>
                  </a:lnTo>
                  <a:lnTo>
                    <a:pt x="1102" y="24200"/>
                  </a:lnTo>
                  <a:lnTo>
                    <a:pt x="1994" y="24200"/>
                  </a:lnTo>
                  <a:lnTo>
                    <a:pt x="2938" y="24095"/>
                  </a:lnTo>
                  <a:lnTo>
                    <a:pt x="4092" y="24043"/>
                  </a:lnTo>
                  <a:lnTo>
                    <a:pt x="5298" y="23990"/>
                  </a:lnTo>
                  <a:lnTo>
                    <a:pt x="6662" y="23885"/>
                  </a:lnTo>
                  <a:lnTo>
                    <a:pt x="7973" y="23675"/>
                  </a:lnTo>
                  <a:lnTo>
                    <a:pt x="9337" y="23465"/>
                  </a:lnTo>
                  <a:lnTo>
                    <a:pt x="10648" y="23203"/>
                  </a:lnTo>
                  <a:lnTo>
                    <a:pt x="11906" y="22940"/>
                  </a:lnTo>
                  <a:lnTo>
                    <a:pt x="13060" y="22520"/>
                  </a:lnTo>
                  <a:lnTo>
                    <a:pt x="14109" y="22100"/>
                  </a:lnTo>
                  <a:lnTo>
                    <a:pt x="14896" y="21575"/>
                  </a:lnTo>
                  <a:lnTo>
                    <a:pt x="15683" y="20998"/>
                  </a:lnTo>
                  <a:lnTo>
                    <a:pt x="15630" y="20945"/>
                  </a:lnTo>
                  <a:lnTo>
                    <a:pt x="15630" y="20840"/>
                  </a:lnTo>
                  <a:lnTo>
                    <a:pt x="15578" y="20631"/>
                  </a:lnTo>
                  <a:lnTo>
                    <a:pt x="15578" y="20421"/>
                  </a:lnTo>
                  <a:lnTo>
                    <a:pt x="15525" y="20106"/>
                  </a:lnTo>
                  <a:lnTo>
                    <a:pt x="15473" y="19896"/>
                  </a:lnTo>
                  <a:lnTo>
                    <a:pt x="15420" y="19528"/>
                  </a:lnTo>
                  <a:lnTo>
                    <a:pt x="15368" y="19266"/>
                  </a:lnTo>
                  <a:lnTo>
                    <a:pt x="15263" y="18898"/>
                  </a:lnTo>
                  <a:lnTo>
                    <a:pt x="15158" y="18583"/>
                  </a:lnTo>
                  <a:lnTo>
                    <a:pt x="15053" y="18268"/>
                  </a:lnTo>
                  <a:lnTo>
                    <a:pt x="14896" y="18058"/>
                  </a:lnTo>
                  <a:lnTo>
                    <a:pt x="14529" y="17691"/>
                  </a:lnTo>
                  <a:lnTo>
                    <a:pt x="14162" y="17533"/>
                  </a:lnTo>
                  <a:lnTo>
                    <a:pt x="14162" y="17481"/>
                  </a:lnTo>
                  <a:lnTo>
                    <a:pt x="14319" y="17428"/>
                  </a:lnTo>
                  <a:lnTo>
                    <a:pt x="14529" y="17271"/>
                  </a:lnTo>
                  <a:lnTo>
                    <a:pt x="14843" y="17218"/>
                  </a:lnTo>
                  <a:lnTo>
                    <a:pt x="15106" y="16956"/>
                  </a:lnTo>
                  <a:lnTo>
                    <a:pt x="15525" y="16746"/>
                  </a:lnTo>
                  <a:lnTo>
                    <a:pt x="15892" y="16431"/>
                  </a:lnTo>
                  <a:lnTo>
                    <a:pt x="16260" y="16169"/>
                  </a:lnTo>
                  <a:lnTo>
                    <a:pt x="16574" y="15749"/>
                  </a:lnTo>
                  <a:lnTo>
                    <a:pt x="16941" y="15276"/>
                  </a:lnTo>
                  <a:lnTo>
                    <a:pt x="17204" y="14804"/>
                  </a:lnTo>
                  <a:lnTo>
                    <a:pt x="17518" y="14279"/>
                  </a:lnTo>
                  <a:lnTo>
                    <a:pt x="17623" y="13649"/>
                  </a:lnTo>
                  <a:lnTo>
                    <a:pt x="17728" y="13019"/>
                  </a:lnTo>
                  <a:lnTo>
                    <a:pt x="17728" y="12284"/>
                  </a:lnTo>
                  <a:lnTo>
                    <a:pt x="17623" y="11549"/>
                  </a:lnTo>
                  <a:lnTo>
                    <a:pt x="19878" y="10184"/>
                  </a:lnTo>
                  <a:lnTo>
                    <a:pt x="19826" y="10079"/>
                  </a:lnTo>
                  <a:lnTo>
                    <a:pt x="19826" y="9974"/>
                  </a:lnTo>
                  <a:lnTo>
                    <a:pt x="19774" y="9712"/>
                  </a:lnTo>
                  <a:lnTo>
                    <a:pt x="19721" y="9449"/>
                  </a:lnTo>
                  <a:lnTo>
                    <a:pt x="19616" y="9082"/>
                  </a:lnTo>
                  <a:lnTo>
                    <a:pt x="19459" y="8767"/>
                  </a:lnTo>
                  <a:lnTo>
                    <a:pt x="19302" y="8347"/>
                  </a:lnTo>
                  <a:lnTo>
                    <a:pt x="19092" y="7927"/>
                  </a:lnTo>
                  <a:lnTo>
                    <a:pt x="18777" y="7455"/>
                  </a:lnTo>
                  <a:lnTo>
                    <a:pt x="18462" y="7035"/>
                  </a:lnTo>
                  <a:lnTo>
                    <a:pt x="18043" y="6615"/>
                  </a:lnTo>
                  <a:lnTo>
                    <a:pt x="17571" y="6300"/>
                  </a:lnTo>
                  <a:lnTo>
                    <a:pt x="16994" y="5932"/>
                  </a:lnTo>
                  <a:lnTo>
                    <a:pt x="16364" y="5617"/>
                  </a:lnTo>
                  <a:lnTo>
                    <a:pt x="15630" y="5355"/>
                  </a:lnTo>
                  <a:lnTo>
                    <a:pt x="14896" y="5302"/>
                  </a:lnTo>
                  <a:lnTo>
                    <a:pt x="14843" y="5197"/>
                  </a:lnTo>
                  <a:lnTo>
                    <a:pt x="14791" y="4987"/>
                  </a:lnTo>
                  <a:lnTo>
                    <a:pt x="14686" y="4725"/>
                  </a:lnTo>
                  <a:lnTo>
                    <a:pt x="14581" y="4358"/>
                  </a:lnTo>
                  <a:lnTo>
                    <a:pt x="14424" y="3938"/>
                  </a:lnTo>
                  <a:lnTo>
                    <a:pt x="14214" y="3518"/>
                  </a:lnTo>
                  <a:lnTo>
                    <a:pt x="13952" y="2993"/>
                  </a:lnTo>
                  <a:lnTo>
                    <a:pt x="13690" y="2468"/>
                  </a:lnTo>
                  <a:lnTo>
                    <a:pt x="13323" y="1943"/>
                  </a:lnTo>
                  <a:lnTo>
                    <a:pt x="12955" y="1470"/>
                  </a:lnTo>
                  <a:lnTo>
                    <a:pt x="12536" y="998"/>
                  </a:lnTo>
                  <a:lnTo>
                    <a:pt x="12064" y="631"/>
                  </a:lnTo>
                  <a:lnTo>
                    <a:pt x="11487" y="316"/>
                  </a:lnTo>
                  <a:lnTo>
                    <a:pt x="10910" y="106"/>
                  </a:lnTo>
                  <a:lnTo>
                    <a:pt x="10228" y="1"/>
                  </a:lnTo>
                  <a:lnTo>
                    <a:pt x="9599" y="53"/>
                  </a:lnTo>
                  <a:lnTo>
                    <a:pt x="1" y="263"/>
                  </a:lnTo>
                  <a:lnTo>
                    <a:pt x="1" y="263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440975" y="1417300"/>
              <a:ext cx="624150" cy="288750"/>
            </a:xfrm>
            <a:custGeom>
              <a:avLst/>
              <a:gdLst/>
              <a:ahLst/>
              <a:cxnLst/>
              <a:rect l="0" t="0" r="0" b="0"/>
              <a:pathLst>
                <a:path w="24966" h="11550" extrusionOk="0">
                  <a:moveTo>
                    <a:pt x="24651" y="3360"/>
                  </a:moveTo>
                  <a:lnTo>
                    <a:pt x="24546" y="3308"/>
                  </a:lnTo>
                  <a:lnTo>
                    <a:pt x="24232" y="3151"/>
                  </a:lnTo>
                  <a:lnTo>
                    <a:pt x="23707" y="2941"/>
                  </a:lnTo>
                  <a:lnTo>
                    <a:pt x="23025" y="2678"/>
                  </a:lnTo>
                  <a:lnTo>
                    <a:pt x="22029" y="2311"/>
                  </a:lnTo>
                  <a:lnTo>
                    <a:pt x="20980" y="1996"/>
                  </a:lnTo>
                  <a:lnTo>
                    <a:pt x="19669" y="1628"/>
                  </a:lnTo>
                  <a:lnTo>
                    <a:pt x="18200" y="1261"/>
                  </a:lnTo>
                  <a:lnTo>
                    <a:pt x="16469" y="893"/>
                  </a:lnTo>
                  <a:lnTo>
                    <a:pt x="14634" y="578"/>
                  </a:lnTo>
                  <a:lnTo>
                    <a:pt x="12588" y="316"/>
                  </a:lnTo>
                  <a:lnTo>
                    <a:pt x="10438" y="158"/>
                  </a:lnTo>
                  <a:lnTo>
                    <a:pt x="8025" y="1"/>
                  </a:lnTo>
                  <a:lnTo>
                    <a:pt x="5508" y="1"/>
                  </a:lnTo>
                  <a:lnTo>
                    <a:pt x="2833" y="53"/>
                  </a:lnTo>
                  <a:lnTo>
                    <a:pt x="1" y="316"/>
                  </a:lnTo>
                  <a:lnTo>
                    <a:pt x="53" y="421"/>
                  </a:lnTo>
                  <a:lnTo>
                    <a:pt x="420" y="788"/>
                  </a:lnTo>
                  <a:lnTo>
                    <a:pt x="997" y="1261"/>
                  </a:lnTo>
                  <a:lnTo>
                    <a:pt x="1784" y="2048"/>
                  </a:lnTo>
                  <a:lnTo>
                    <a:pt x="2676" y="2888"/>
                  </a:lnTo>
                  <a:lnTo>
                    <a:pt x="3725" y="3833"/>
                  </a:lnTo>
                  <a:lnTo>
                    <a:pt x="4878" y="4830"/>
                  </a:lnTo>
                  <a:lnTo>
                    <a:pt x="6085" y="5933"/>
                  </a:lnTo>
                  <a:lnTo>
                    <a:pt x="7186" y="6930"/>
                  </a:lnTo>
                  <a:lnTo>
                    <a:pt x="8340" y="7980"/>
                  </a:lnTo>
                  <a:lnTo>
                    <a:pt x="9389" y="8872"/>
                  </a:lnTo>
                  <a:lnTo>
                    <a:pt x="10385" y="9765"/>
                  </a:lnTo>
                  <a:lnTo>
                    <a:pt x="11172" y="10447"/>
                  </a:lnTo>
                  <a:lnTo>
                    <a:pt x="11802" y="11025"/>
                  </a:lnTo>
                  <a:lnTo>
                    <a:pt x="12221" y="11339"/>
                  </a:lnTo>
                  <a:lnTo>
                    <a:pt x="12378" y="11549"/>
                  </a:lnTo>
                  <a:lnTo>
                    <a:pt x="12431" y="11497"/>
                  </a:lnTo>
                  <a:lnTo>
                    <a:pt x="12746" y="11497"/>
                  </a:lnTo>
                  <a:lnTo>
                    <a:pt x="13165" y="11444"/>
                  </a:lnTo>
                  <a:lnTo>
                    <a:pt x="13795" y="11392"/>
                  </a:lnTo>
                  <a:lnTo>
                    <a:pt x="14424" y="11339"/>
                  </a:lnTo>
                  <a:lnTo>
                    <a:pt x="15263" y="11287"/>
                  </a:lnTo>
                  <a:lnTo>
                    <a:pt x="16207" y="11182"/>
                  </a:lnTo>
                  <a:lnTo>
                    <a:pt x="17204" y="11130"/>
                  </a:lnTo>
                  <a:lnTo>
                    <a:pt x="18200" y="10920"/>
                  </a:lnTo>
                  <a:lnTo>
                    <a:pt x="19249" y="10815"/>
                  </a:lnTo>
                  <a:lnTo>
                    <a:pt x="20298" y="10605"/>
                  </a:lnTo>
                  <a:lnTo>
                    <a:pt x="21347" y="10447"/>
                  </a:lnTo>
                  <a:lnTo>
                    <a:pt x="22344" y="10185"/>
                  </a:lnTo>
                  <a:lnTo>
                    <a:pt x="23288" y="9975"/>
                  </a:lnTo>
                  <a:lnTo>
                    <a:pt x="24179" y="9712"/>
                  </a:lnTo>
                  <a:lnTo>
                    <a:pt x="24966" y="9450"/>
                  </a:lnTo>
                  <a:lnTo>
                    <a:pt x="24651" y="3360"/>
                  </a:lnTo>
                  <a:lnTo>
                    <a:pt x="24651" y="336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1915625" y="1622025"/>
              <a:ext cx="179675" cy="1108950"/>
            </a:xfrm>
            <a:custGeom>
              <a:avLst/>
              <a:gdLst/>
              <a:ahLst/>
              <a:cxnLst/>
              <a:rect l="0" t="0" r="0" b="0"/>
              <a:pathLst>
                <a:path w="7187" h="44358" extrusionOk="0">
                  <a:moveTo>
                    <a:pt x="5036" y="1"/>
                  </a:moveTo>
                  <a:lnTo>
                    <a:pt x="1" y="44358"/>
                  </a:lnTo>
                  <a:lnTo>
                    <a:pt x="7186" y="41891"/>
                  </a:lnTo>
                  <a:lnTo>
                    <a:pt x="6085" y="53"/>
                  </a:lnTo>
                  <a:lnTo>
                    <a:pt x="5036" y="1"/>
                  </a:lnTo>
                  <a:lnTo>
                    <a:pt x="5036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2036275" y="1221775"/>
              <a:ext cx="222925" cy="1473775"/>
            </a:xfrm>
            <a:custGeom>
              <a:avLst/>
              <a:gdLst/>
              <a:ahLst/>
              <a:cxnLst/>
              <a:rect l="0" t="0" r="0" b="0"/>
              <a:pathLst>
                <a:path w="8917" h="58951" extrusionOk="0">
                  <a:moveTo>
                    <a:pt x="3514" y="5985"/>
                  </a:moveTo>
                  <a:lnTo>
                    <a:pt x="8916" y="0"/>
                  </a:lnTo>
                  <a:lnTo>
                    <a:pt x="3881" y="893"/>
                  </a:lnTo>
                  <a:lnTo>
                    <a:pt x="0" y="6300"/>
                  </a:lnTo>
                  <a:lnTo>
                    <a:pt x="0" y="58951"/>
                  </a:lnTo>
                  <a:lnTo>
                    <a:pt x="3671" y="56693"/>
                  </a:lnTo>
                  <a:lnTo>
                    <a:pt x="3514" y="5985"/>
                  </a:lnTo>
                  <a:lnTo>
                    <a:pt x="3514" y="5985"/>
                  </a:lnTo>
                  <a:close/>
                </a:path>
              </a:pathLst>
            </a:custGeom>
            <a:solidFill>
              <a:srgbClr val="6D99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089575" y="1628600"/>
              <a:ext cx="638575" cy="261175"/>
            </a:xfrm>
            <a:custGeom>
              <a:avLst/>
              <a:gdLst/>
              <a:ahLst/>
              <a:cxnLst/>
              <a:rect l="0" t="0" r="0" b="0"/>
              <a:pathLst>
                <a:path w="25543" h="10447" extrusionOk="0">
                  <a:moveTo>
                    <a:pt x="945" y="0"/>
                  </a:moveTo>
                  <a:lnTo>
                    <a:pt x="1050" y="0"/>
                  </a:lnTo>
                  <a:lnTo>
                    <a:pt x="1574" y="158"/>
                  </a:lnTo>
                  <a:lnTo>
                    <a:pt x="2309" y="315"/>
                  </a:lnTo>
                  <a:lnTo>
                    <a:pt x="3358" y="630"/>
                  </a:lnTo>
                  <a:lnTo>
                    <a:pt x="4564" y="840"/>
                  </a:lnTo>
                  <a:lnTo>
                    <a:pt x="6085" y="1155"/>
                  </a:lnTo>
                  <a:lnTo>
                    <a:pt x="7711" y="1470"/>
                  </a:lnTo>
                  <a:lnTo>
                    <a:pt x="9494" y="1838"/>
                  </a:lnTo>
                  <a:lnTo>
                    <a:pt x="11330" y="2100"/>
                  </a:lnTo>
                  <a:lnTo>
                    <a:pt x="13323" y="2415"/>
                  </a:lnTo>
                  <a:lnTo>
                    <a:pt x="15368" y="2678"/>
                  </a:lnTo>
                  <a:lnTo>
                    <a:pt x="17466" y="2887"/>
                  </a:lnTo>
                  <a:lnTo>
                    <a:pt x="19511" y="3045"/>
                  </a:lnTo>
                  <a:lnTo>
                    <a:pt x="21557" y="3097"/>
                  </a:lnTo>
                  <a:lnTo>
                    <a:pt x="23550" y="3097"/>
                  </a:lnTo>
                  <a:lnTo>
                    <a:pt x="25490" y="3097"/>
                  </a:lnTo>
                  <a:lnTo>
                    <a:pt x="25490" y="3727"/>
                  </a:lnTo>
                  <a:lnTo>
                    <a:pt x="25490" y="4410"/>
                  </a:lnTo>
                  <a:lnTo>
                    <a:pt x="25490" y="5092"/>
                  </a:lnTo>
                  <a:lnTo>
                    <a:pt x="25490" y="5722"/>
                  </a:lnTo>
                  <a:lnTo>
                    <a:pt x="25490" y="6352"/>
                  </a:lnTo>
                  <a:lnTo>
                    <a:pt x="25490" y="6982"/>
                  </a:lnTo>
                  <a:lnTo>
                    <a:pt x="25490" y="7559"/>
                  </a:lnTo>
                  <a:lnTo>
                    <a:pt x="25543" y="8137"/>
                  </a:lnTo>
                  <a:lnTo>
                    <a:pt x="25490" y="8609"/>
                  </a:lnTo>
                  <a:lnTo>
                    <a:pt x="25490" y="9029"/>
                  </a:lnTo>
                  <a:lnTo>
                    <a:pt x="25490" y="9397"/>
                  </a:lnTo>
                  <a:lnTo>
                    <a:pt x="25490" y="9764"/>
                  </a:lnTo>
                  <a:lnTo>
                    <a:pt x="25490" y="10027"/>
                  </a:lnTo>
                  <a:lnTo>
                    <a:pt x="25490" y="10237"/>
                  </a:lnTo>
                  <a:lnTo>
                    <a:pt x="25490" y="10342"/>
                  </a:lnTo>
                  <a:lnTo>
                    <a:pt x="25490" y="10447"/>
                  </a:lnTo>
                  <a:lnTo>
                    <a:pt x="25228" y="10394"/>
                  </a:lnTo>
                  <a:lnTo>
                    <a:pt x="24441" y="10394"/>
                  </a:lnTo>
                  <a:lnTo>
                    <a:pt x="23235" y="10394"/>
                  </a:lnTo>
                  <a:lnTo>
                    <a:pt x="21714" y="10394"/>
                  </a:lnTo>
                  <a:lnTo>
                    <a:pt x="19826" y="10289"/>
                  </a:lnTo>
                  <a:lnTo>
                    <a:pt x="17781" y="10237"/>
                  </a:lnTo>
                  <a:lnTo>
                    <a:pt x="15525" y="10184"/>
                  </a:lnTo>
                  <a:lnTo>
                    <a:pt x="13270" y="10132"/>
                  </a:lnTo>
                  <a:lnTo>
                    <a:pt x="10962" y="9974"/>
                  </a:lnTo>
                  <a:lnTo>
                    <a:pt x="8655" y="9869"/>
                  </a:lnTo>
                  <a:lnTo>
                    <a:pt x="6504" y="9659"/>
                  </a:lnTo>
                  <a:lnTo>
                    <a:pt x="4564" y="9449"/>
                  </a:lnTo>
                  <a:lnTo>
                    <a:pt x="2833" y="9134"/>
                  </a:lnTo>
                  <a:lnTo>
                    <a:pt x="1469" y="8819"/>
                  </a:lnTo>
                  <a:lnTo>
                    <a:pt x="473" y="8399"/>
                  </a:lnTo>
                  <a:lnTo>
                    <a:pt x="1" y="8032"/>
                  </a:lnTo>
                  <a:lnTo>
                    <a:pt x="945" y="0"/>
                  </a:lnTo>
                  <a:lnTo>
                    <a:pt x="945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104000" y="1510475"/>
              <a:ext cx="393400" cy="187700"/>
            </a:xfrm>
            <a:custGeom>
              <a:avLst/>
              <a:gdLst/>
              <a:ahLst/>
              <a:cxnLst/>
              <a:rect l="0" t="0" r="0" b="0"/>
              <a:pathLst>
                <a:path w="15736" h="7508" extrusionOk="0">
                  <a:moveTo>
                    <a:pt x="263" y="1"/>
                  </a:moveTo>
                  <a:lnTo>
                    <a:pt x="316" y="53"/>
                  </a:lnTo>
                  <a:lnTo>
                    <a:pt x="630" y="211"/>
                  </a:lnTo>
                  <a:lnTo>
                    <a:pt x="997" y="421"/>
                  </a:lnTo>
                  <a:lnTo>
                    <a:pt x="1627" y="841"/>
                  </a:lnTo>
                  <a:lnTo>
                    <a:pt x="2256" y="1261"/>
                  </a:lnTo>
                  <a:lnTo>
                    <a:pt x="3095" y="1733"/>
                  </a:lnTo>
                  <a:lnTo>
                    <a:pt x="4092" y="2258"/>
                  </a:lnTo>
                  <a:lnTo>
                    <a:pt x="5141" y="2888"/>
                  </a:lnTo>
                  <a:lnTo>
                    <a:pt x="6242" y="3413"/>
                  </a:lnTo>
                  <a:lnTo>
                    <a:pt x="7501" y="4043"/>
                  </a:lnTo>
                  <a:lnTo>
                    <a:pt x="8760" y="4673"/>
                  </a:lnTo>
                  <a:lnTo>
                    <a:pt x="10123" y="5303"/>
                  </a:lnTo>
                  <a:lnTo>
                    <a:pt x="11434" y="5880"/>
                  </a:lnTo>
                  <a:lnTo>
                    <a:pt x="12850" y="6458"/>
                  </a:lnTo>
                  <a:lnTo>
                    <a:pt x="14267" y="6983"/>
                  </a:lnTo>
                  <a:lnTo>
                    <a:pt x="15735" y="7508"/>
                  </a:lnTo>
                  <a:lnTo>
                    <a:pt x="15316" y="7455"/>
                  </a:lnTo>
                  <a:lnTo>
                    <a:pt x="15106" y="7455"/>
                  </a:lnTo>
                  <a:lnTo>
                    <a:pt x="14686" y="7403"/>
                  </a:lnTo>
                  <a:lnTo>
                    <a:pt x="14162" y="7403"/>
                  </a:lnTo>
                  <a:lnTo>
                    <a:pt x="13480" y="7298"/>
                  </a:lnTo>
                  <a:lnTo>
                    <a:pt x="12746" y="7245"/>
                  </a:lnTo>
                  <a:lnTo>
                    <a:pt x="11802" y="7088"/>
                  </a:lnTo>
                  <a:lnTo>
                    <a:pt x="10700" y="6930"/>
                  </a:lnTo>
                  <a:lnTo>
                    <a:pt x="9389" y="6668"/>
                  </a:lnTo>
                  <a:lnTo>
                    <a:pt x="8025" y="6458"/>
                  </a:lnTo>
                  <a:lnTo>
                    <a:pt x="6347" y="6143"/>
                  </a:lnTo>
                  <a:lnTo>
                    <a:pt x="4564" y="5775"/>
                  </a:lnTo>
                  <a:lnTo>
                    <a:pt x="2571" y="5303"/>
                  </a:lnTo>
                  <a:lnTo>
                    <a:pt x="368" y="4830"/>
                  </a:lnTo>
                  <a:lnTo>
                    <a:pt x="211" y="4725"/>
                  </a:lnTo>
                  <a:lnTo>
                    <a:pt x="158" y="4568"/>
                  </a:lnTo>
                  <a:lnTo>
                    <a:pt x="53" y="4305"/>
                  </a:lnTo>
                  <a:lnTo>
                    <a:pt x="53" y="4043"/>
                  </a:lnTo>
                  <a:lnTo>
                    <a:pt x="1" y="3623"/>
                  </a:lnTo>
                  <a:lnTo>
                    <a:pt x="1" y="3256"/>
                  </a:lnTo>
                  <a:lnTo>
                    <a:pt x="1" y="2783"/>
                  </a:lnTo>
                  <a:lnTo>
                    <a:pt x="53" y="2363"/>
                  </a:lnTo>
                  <a:lnTo>
                    <a:pt x="53" y="1891"/>
                  </a:lnTo>
                  <a:lnTo>
                    <a:pt x="106" y="1471"/>
                  </a:lnTo>
                  <a:lnTo>
                    <a:pt x="158" y="1051"/>
                  </a:lnTo>
                  <a:lnTo>
                    <a:pt x="211" y="736"/>
                  </a:lnTo>
                  <a:lnTo>
                    <a:pt x="211" y="421"/>
                  </a:lnTo>
                  <a:lnTo>
                    <a:pt x="211" y="211"/>
                  </a:lnTo>
                  <a:lnTo>
                    <a:pt x="211" y="1"/>
                  </a:lnTo>
                  <a:lnTo>
                    <a:pt x="263" y="1"/>
                  </a:lnTo>
                  <a:lnTo>
                    <a:pt x="263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2838700" y="664025"/>
              <a:ext cx="93125" cy="139125"/>
            </a:xfrm>
            <a:custGeom>
              <a:avLst/>
              <a:gdLst/>
              <a:ahLst/>
              <a:cxnLst/>
              <a:rect l="0" t="0" r="0" b="0"/>
              <a:pathLst>
                <a:path w="3725" h="5565" extrusionOk="0">
                  <a:moveTo>
                    <a:pt x="1365" y="1"/>
                  </a:moveTo>
                  <a:lnTo>
                    <a:pt x="3725" y="1313"/>
                  </a:lnTo>
                  <a:lnTo>
                    <a:pt x="1312" y="5565"/>
                  </a:lnTo>
                  <a:lnTo>
                    <a:pt x="1" y="3308"/>
                  </a:lnTo>
                  <a:lnTo>
                    <a:pt x="1365" y="1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2838700" y="431750"/>
              <a:ext cx="115425" cy="129950"/>
            </a:xfrm>
            <a:custGeom>
              <a:avLst/>
              <a:gdLst/>
              <a:ahLst/>
              <a:cxnLst/>
              <a:rect l="0" t="0" r="0" b="0"/>
              <a:pathLst>
                <a:path w="4617" h="5198" extrusionOk="0">
                  <a:moveTo>
                    <a:pt x="1469" y="0"/>
                  </a:moveTo>
                  <a:lnTo>
                    <a:pt x="1574" y="158"/>
                  </a:lnTo>
                  <a:lnTo>
                    <a:pt x="1732" y="368"/>
                  </a:lnTo>
                  <a:lnTo>
                    <a:pt x="1994" y="683"/>
                  </a:lnTo>
                  <a:lnTo>
                    <a:pt x="2204" y="998"/>
                  </a:lnTo>
                  <a:lnTo>
                    <a:pt x="2518" y="1365"/>
                  </a:lnTo>
                  <a:lnTo>
                    <a:pt x="2833" y="1785"/>
                  </a:lnTo>
                  <a:lnTo>
                    <a:pt x="3148" y="2258"/>
                  </a:lnTo>
                  <a:lnTo>
                    <a:pt x="3462" y="2678"/>
                  </a:lnTo>
                  <a:lnTo>
                    <a:pt x="3777" y="3097"/>
                  </a:lnTo>
                  <a:lnTo>
                    <a:pt x="3987" y="3517"/>
                  </a:lnTo>
                  <a:lnTo>
                    <a:pt x="4249" y="3937"/>
                  </a:lnTo>
                  <a:lnTo>
                    <a:pt x="4407" y="4252"/>
                  </a:lnTo>
                  <a:lnTo>
                    <a:pt x="4564" y="4620"/>
                  </a:lnTo>
                  <a:lnTo>
                    <a:pt x="4616" y="4830"/>
                  </a:lnTo>
                  <a:lnTo>
                    <a:pt x="4616" y="4987"/>
                  </a:lnTo>
                  <a:lnTo>
                    <a:pt x="1469" y="5197"/>
                  </a:lnTo>
                  <a:lnTo>
                    <a:pt x="1" y="1943"/>
                  </a:lnTo>
                  <a:lnTo>
                    <a:pt x="1469" y="0"/>
                  </a:lnTo>
                  <a:lnTo>
                    <a:pt x="1469" y="0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448850" y="505225"/>
              <a:ext cx="1422675" cy="124700"/>
            </a:xfrm>
            <a:custGeom>
              <a:avLst/>
              <a:gdLst/>
              <a:ahLst/>
              <a:cxnLst/>
              <a:rect l="0" t="0" r="0" b="0"/>
              <a:pathLst>
                <a:path w="56907" h="4988" extrusionOk="0">
                  <a:moveTo>
                    <a:pt x="158" y="1"/>
                  </a:moveTo>
                  <a:lnTo>
                    <a:pt x="56906" y="2678"/>
                  </a:lnTo>
                  <a:lnTo>
                    <a:pt x="56696" y="4988"/>
                  </a:lnTo>
                  <a:lnTo>
                    <a:pt x="1" y="2468"/>
                  </a:lnTo>
                  <a:lnTo>
                    <a:pt x="158" y="1"/>
                  </a:lnTo>
                  <a:lnTo>
                    <a:pt x="1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440975" y="549850"/>
              <a:ext cx="1437100" cy="127325"/>
            </a:xfrm>
            <a:custGeom>
              <a:avLst/>
              <a:gdLst/>
              <a:ahLst/>
              <a:cxnLst/>
              <a:rect l="0" t="0" r="0" b="0"/>
              <a:pathLst>
                <a:path w="57484" h="5093" extrusionOk="0">
                  <a:moveTo>
                    <a:pt x="473" y="1"/>
                  </a:moveTo>
                  <a:lnTo>
                    <a:pt x="57483" y="2468"/>
                  </a:lnTo>
                  <a:lnTo>
                    <a:pt x="56592" y="5093"/>
                  </a:lnTo>
                  <a:lnTo>
                    <a:pt x="1" y="2625"/>
                  </a:lnTo>
                  <a:lnTo>
                    <a:pt x="473" y="1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8AA1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434425" y="597100"/>
              <a:ext cx="1423975" cy="124700"/>
            </a:xfrm>
            <a:custGeom>
              <a:avLst/>
              <a:gdLst/>
              <a:ahLst/>
              <a:cxnLst/>
              <a:rect l="0" t="0" r="0" b="0"/>
              <a:pathLst>
                <a:path w="56959" h="4988" extrusionOk="0">
                  <a:moveTo>
                    <a:pt x="1" y="2888"/>
                  </a:moveTo>
                  <a:lnTo>
                    <a:pt x="578" y="1"/>
                  </a:lnTo>
                  <a:lnTo>
                    <a:pt x="56959" y="2625"/>
                  </a:lnTo>
                  <a:lnTo>
                    <a:pt x="55805" y="4987"/>
                  </a:lnTo>
                  <a:lnTo>
                    <a:pt x="1" y="2888"/>
                  </a:lnTo>
                  <a:lnTo>
                    <a:pt x="1" y="2888"/>
                  </a:lnTo>
                  <a:close/>
                </a:path>
              </a:pathLst>
            </a:custGeom>
            <a:solidFill>
              <a:srgbClr val="0017E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135475" y="520975"/>
              <a:ext cx="319950" cy="1091900"/>
            </a:xfrm>
            <a:custGeom>
              <a:avLst/>
              <a:gdLst/>
              <a:ahLst/>
              <a:cxnLst/>
              <a:rect l="0" t="0" r="0" b="0"/>
              <a:pathLst>
                <a:path w="12798" h="43676" extrusionOk="0">
                  <a:moveTo>
                    <a:pt x="12798" y="368"/>
                  </a:moveTo>
                  <a:lnTo>
                    <a:pt x="12588" y="263"/>
                  </a:lnTo>
                  <a:lnTo>
                    <a:pt x="12168" y="106"/>
                  </a:lnTo>
                  <a:lnTo>
                    <a:pt x="11434" y="1"/>
                  </a:lnTo>
                  <a:lnTo>
                    <a:pt x="10543" y="1"/>
                  </a:lnTo>
                  <a:lnTo>
                    <a:pt x="9441" y="158"/>
                  </a:lnTo>
                  <a:lnTo>
                    <a:pt x="8287" y="631"/>
                  </a:lnTo>
                  <a:lnTo>
                    <a:pt x="7029" y="1418"/>
                  </a:lnTo>
                  <a:lnTo>
                    <a:pt x="5770" y="2783"/>
                  </a:lnTo>
                  <a:lnTo>
                    <a:pt x="4459" y="4568"/>
                  </a:lnTo>
                  <a:lnTo>
                    <a:pt x="3252" y="7088"/>
                  </a:lnTo>
                  <a:lnTo>
                    <a:pt x="2203" y="10237"/>
                  </a:lnTo>
                  <a:lnTo>
                    <a:pt x="1312" y="14332"/>
                  </a:lnTo>
                  <a:lnTo>
                    <a:pt x="578" y="19213"/>
                  </a:lnTo>
                  <a:lnTo>
                    <a:pt x="210" y="25145"/>
                  </a:lnTo>
                  <a:lnTo>
                    <a:pt x="1" y="32127"/>
                  </a:lnTo>
                  <a:lnTo>
                    <a:pt x="263" y="40316"/>
                  </a:lnTo>
                  <a:lnTo>
                    <a:pt x="315" y="40368"/>
                  </a:lnTo>
                  <a:lnTo>
                    <a:pt x="473" y="40473"/>
                  </a:lnTo>
                  <a:lnTo>
                    <a:pt x="735" y="40631"/>
                  </a:lnTo>
                  <a:lnTo>
                    <a:pt x="1154" y="40893"/>
                  </a:lnTo>
                  <a:lnTo>
                    <a:pt x="1574" y="41103"/>
                  </a:lnTo>
                  <a:lnTo>
                    <a:pt x="2046" y="41418"/>
                  </a:lnTo>
                  <a:lnTo>
                    <a:pt x="2571" y="41681"/>
                  </a:lnTo>
                  <a:lnTo>
                    <a:pt x="3147" y="42048"/>
                  </a:lnTo>
                  <a:lnTo>
                    <a:pt x="3619" y="42311"/>
                  </a:lnTo>
                  <a:lnTo>
                    <a:pt x="4196" y="42626"/>
                  </a:lnTo>
                  <a:lnTo>
                    <a:pt x="4668" y="42836"/>
                  </a:lnTo>
                  <a:lnTo>
                    <a:pt x="5140" y="43151"/>
                  </a:lnTo>
                  <a:lnTo>
                    <a:pt x="5455" y="43308"/>
                  </a:lnTo>
                  <a:lnTo>
                    <a:pt x="5770" y="43465"/>
                  </a:lnTo>
                  <a:lnTo>
                    <a:pt x="5980" y="43570"/>
                  </a:lnTo>
                  <a:lnTo>
                    <a:pt x="6084" y="43675"/>
                  </a:lnTo>
                  <a:lnTo>
                    <a:pt x="12798" y="368"/>
                  </a:lnTo>
                  <a:lnTo>
                    <a:pt x="12798" y="368"/>
                  </a:lnTo>
                  <a:close/>
                </a:path>
              </a:pathLst>
            </a:custGeom>
            <a:solidFill>
              <a:srgbClr val="0017E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1274475" y="544600"/>
              <a:ext cx="175700" cy="1094525"/>
            </a:xfrm>
            <a:custGeom>
              <a:avLst/>
              <a:gdLst/>
              <a:ahLst/>
              <a:cxnLst/>
              <a:rect l="0" t="0" r="0" b="0"/>
              <a:pathLst>
                <a:path w="7028" h="43781" extrusionOk="0">
                  <a:moveTo>
                    <a:pt x="7028" y="1"/>
                  </a:moveTo>
                  <a:lnTo>
                    <a:pt x="6923" y="1"/>
                  </a:lnTo>
                  <a:lnTo>
                    <a:pt x="6661" y="106"/>
                  </a:lnTo>
                  <a:lnTo>
                    <a:pt x="6294" y="316"/>
                  </a:lnTo>
                  <a:lnTo>
                    <a:pt x="5822" y="788"/>
                  </a:lnTo>
                  <a:lnTo>
                    <a:pt x="5192" y="1471"/>
                  </a:lnTo>
                  <a:lnTo>
                    <a:pt x="4615" y="2520"/>
                  </a:lnTo>
                  <a:lnTo>
                    <a:pt x="3934" y="3885"/>
                  </a:lnTo>
                  <a:lnTo>
                    <a:pt x="3252" y="5723"/>
                  </a:lnTo>
                  <a:lnTo>
                    <a:pt x="2570" y="7980"/>
                  </a:lnTo>
                  <a:lnTo>
                    <a:pt x="1941" y="10814"/>
                  </a:lnTo>
                  <a:lnTo>
                    <a:pt x="1311" y="14227"/>
                  </a:lnTo>
                  <a:lnTo>
                    <a:pt x="839" y="18373"/>
                  </a:lnTo>
                  <a:lnTo>
                    <a:pt x="367" y="23203"/>
                  </a:lnTo>
                  <a:lnTo>
                    <a:pt x="105" y="28767"/>
                  </a:lnTo>
                  <a:lnTo>
                    <a:pt x="0" y="35224"/>
                  </a:lnTo>
                  <a:lnTo>
                    <a:pt x="105" y="42573"/>
                  </a:lnTo>
                  <a:lnTo>
                    <a:pt x="157" y="42625"/>
                  </a:lnTo>
                  <a:lnTo>
                    <a:pt x="420" y="42783"/>
                  </a:lnTo>
                  <a:lnTo>
                    <a:pt x="734" y="42940"/>
                  </a:lnTo>
                  <a:lnTo>
                    <a:pt x="1206" y="43203"/>
                  </a:lnTo>
                  <a:lnTo>
                    <a:pt x="1573" y="43360"/>
                  </a:lnTo>
                  <a:lnTo>
                    <a:pt x="1941" y="43570"/>
                  </a:lnTo>
                  <a:lnTo>
                    <a:pt x="2203" y="43675"/>
                  </a:lnTo>
                  <a:lnTo>
                    <a:pt x="2360" y="43780"/>
                  </a:lnTo>
                  <a:lnTo>
                    <a:pt x="7028" y="1"/>
                  </a:lnTo>
                  <a:lnTo>
                    <a:pt x="7028" y="1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1338700" y="686350"/>
              <a:ext cx="97075" cy="921275"/>
            </a:xfrm>
            <a:custGeom>
              <a:avLst/>
              <a:gdLst/>
              <a:ahLst/>
              <a:cxnLst/>
              <a:rect l="0" t="0" r="0" b="0"/>
              <a:pathLst>
                <a:path w="3883" h="36851" extrusionOk="0">
                  <a:moveTo>
                    <a:pt x="2728" y="368"/>
                  </a:moveTo>
                  <a:lnTo>
                    <a:pt x="2623" y="577"/>
                  </a:lnTo>
                  <a:lnTo>
                    <a:pt x="2571" y="1365"/>
                  </a:lnTo>
                  <a:lnTo>
                    <a:pt x="2414" y="2520"/>
                  </a:lnTo>
                  <a:lnTo>
                    <a:pt x="2256" y="4147"/>
                  </a:lnTo>
                  <a:lnTo>
                    <a:pt x="2046" y="6089"/>
                  </a:lnTo>
                  <a:lnTo>
                    <a:pt x="1837" y="8347"/>
                  </a:lnTo>
                  <a:lnTo>
                    <a:pt x="1574" y="10814"/>
                  </a:lnTo>
                  <a:lnTo>
                    <a:pt x="1365" y="13596"/>
                  </a:lnTo>
                  <a:lnTo>
                    <a:pt x="1050" y="16431"/>
                  </a:lnTo>
                  <a:lnTo>
                    <a:pt x="840" y="19423"/>
                  </a:lnTo>
                  <a:lnTo>
                    <a:pt x="578" y="22415"/>
                  </a:lnTo>
                  <a:lnTo>
                    <a:pt x="421" y="25512"/>
                  </a:lnTo>
                  <a:lnTo>
                    <a:pt x="211" y="28452"/>
                  </a:lnTo>
                  <a:lnTo>
                    <a:pt x="53" y="31391"/>
                  </a:lnTo>
                  <a:lnTo>
                    <a:pt x="1" y="34226"/>
                  </a:lnTo>
                  <a:lnTo>
                    <a:pt x="1" y="36850"/>
                  </a:lnTo>
                  <a:lnTo>
                    <a:pt x="2204" y="34593"/>
                  </a:lnTo>
                  <a:lnTo>
                    <a:pt x="3882" y="0"/>
                  </a:lnTo>
                  <a:lnTo>
                    <a:pt x="2728" y="368"/>
                  </a:lnTo>
                  <a:lnTo>
                    <a:pt x="2728" y="368"/>
                  </a:lnTo>
                  <a:close/>
                </a:path>
              </a:pathLst>
            </a:custGeom>
            <a:solidFill>
              <a:srgbClr val="8AA1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368425" y="1069550"/>
              <a:ext cx="1800300" cy="1750675"/>
            </a:xfrm>
            <a:custGeom>
              <a:avLst/>
              <a:gdLst/>
              <a:ahLst/>
              <a:cxnLst/>
              <a:rect l="0" t="0" r="0" b="0"/>
              <a:pathLst>
                <a:path w="72012" h="70027" extrusionOk="0">
                  <a:moveTo>
                    <a:pt x="4039" y="63517"/>
                  </a:moveTo>
                  <a:lnTo>
                    <a:pt x="1" y="30604"/>
                  </a:lnTo>
                  <a:lnTo>
                    <a:pt x="3620" y="23202"/>
                  </a:lnTo>
                  <a:lnTo>
                    <a:pt x="4406" y="26982"/>
                  </a:lnTo>
                  <a:lnTo>
                    <a:pt x="17571" y="21890"/>
                  </a:lnTo>
                  <a:lnTo>
                    <a:pt x="27746" y="21890"/>
                  </a:lnTo>
                  <a:lnTo>
                    <a:pt x="27746" y="13124"/>
                  </a:lnTo>
                  <a:lnTo>
                    <a:pt x="20560" y="4515"/>
                  </a:lnTo>
                  <a:lnTo>
                    <a:pt x="20613" y="4462"/>
                  </a:lnTo>
                  <a:lnTo>
                    <a:pt x="20875" y="4305"/>
                  </a:lnTo>
                  <a:lnTo>
                    <a:pt x="21242" y="4095"/>
                  </a:lnTo>
                  <a:lnTo>
                    <a:pt x="21766" y="3885"/>
                  </a:lnTo>
                  <a:lnTo>
                    <a:pt x="22343" y="3622"/>
                  </a:lnTo>
                  <a:lnTo>
                    <a:pt x="23078" y="3307"/>
                  </a:lnTo>
                  <a:lnTo>
                    <a:pt x="23864" y="2887"/>
                  </a:lnTo>
                  <a:lnTo>
                    <a:pt x="24756" y="2572"/>
                  </a:lnTo>
                  <a:lnTo>
                    <a:pt x="25595" y="2152"/>
                  </a:lnTo>
                  <a:lnTo>
                    <a:pt x="26539" y="1785"/>
                  </a:lnTo>
                  <a:lnTo>
                    <a:pt x="27378" y="1417"/>
                  </a:lnTo>
                  <a:lnTo>
                    <a:pt x="28375" y="1050"/>
                  </a:lnTo>
                  <a:lnTo>
                    <a:pt x="29214" y="683"/>
                  </a:lnTo>
                  <a:lnTo>
                    <a:pt x="30053" y="420"/>
                  </a:lnTo>
                  <a:lnTo>
                    <a:pt x="30787" y="210"/>
                  </a:lnTo>
                  <a:lnTo>
                    <a:pt x="31522" y="0"/>
                  </a:lnTo>
                  <a:lnTo>
                    <a:pt x="31522" y="2362"/>
                  </a:lnTo>
                  <a:lnTo>
                    <a:pt x="31469" y="2362"/>
                  </a:lnTo>
                  <a:lnTo>
                    <a:pt x="31260" y="2415"/>
                  </a:lnTo>
                  <a:lnTo>
                    <a:pt x="30945" y="2467"/>
                  </a:lnTo>
                  <a:lnTo>
                    <a:pt x="30578" y="2625"/>
                  </a:lnTo>
                  <a:lnTo>
                    <a:pt x="30053" y="2730"/>
                  </a:lnTo>
                  <a:lnTo>
                    <a:pt x="29529" y="2940"/>
                  </a:lnTo>
                  <a:lnTo>
                    <a:pt x="28952" y="3150"/>
                  </a:lnTo>
                  <a:lnTo>
                    <a:pt x="28427" y="3412"/>
                  </a:lnTo>
                  <a:lnTo>
                    <a:pt x="27798" y="3622"/>
                  </a:lnTo>
                  <a:lnTo>
                    <a:pt x="27169" y="3885"/>
                  </a:lnTo>
                  <a:lnTo>
                    <a:pt x="26539" y="4095"/>
                  </a:lnTo>
                  <a:lnTo>
                    <a:pt x="26015" y="4357"/>
                  </a:lnTo>
                  <a:lnTo>
                    <a:pt x="25490" y="4620"/>
                  </a:lnTo>
                  <a:lnTo>
                    <a:pt x="25071" y="4935"/>
                  </a:lnTo>
                  <a:lnTo>
                    <a:pt x="24704" y="5197"/>
                  </a:lnTo>
                  <a:lnTo>
                    <a:pt x="24494" y="5512"/>
                  </a:lnTo>
                  <a:lnTo>
                    <a:pt x="30211" y="12494"/>
                  </a:lnTo>
                  <a:lnTo>
                    <a:pt x="30211" y="30236"/>
                  </a:lnTo>
                  <a:lnTo>
                    <a:pt x="27798" y="29344"/>
                  </a:lnTo>
                  <a:lnTo>
                    <a:pt x="27798" y="23360"/>
                  </a:lnTo>
                  <a:lnTo>
                    <a:pt x="17938" y="23360"/>
                  </a:lnTo>
                  <a:lnTo>
                    <a:pt x="1941" y="30236"/>
                  </a:lnTo>
                  <a:lnTo>
                    <a:pt x="3829" y="52704"/>
                  </a:lnTo>
                  <a:lnTo>
                    <a:pt x="13637" y="51234"/>
                  </a:lnTo>
                  <a:lnTo>
                    <a:pt x="28218" y="55853"/>
                  </a:lnTo>
                  <a:lnTo>
                    <a:pt x="28427" y="55853"/>
                  </a:lnTo>
                  <a:lnTo>
                    <a:pt x="29109" y="55853"/>
                  </a:lnTo>
                  <a:lnTo>
                    <a:pt x="30106" y="55853"/>
                  </a:lnTo>
                  <a:lnTo>
                    <a:pt x="31469" y="55906"/>
                  </a:lnTo>
                  <a:lnTo>
                    <a:pt x="33095" y="55906"/>
                  </a:lnTo>
                  <a:lnTo>
                    <a:pt x="34983" y="55958"/>
                  </a:lnTo>
                  <a:lnTo>
                    <a:pt x="36976" y="55958"/>
                  </a:lnTo>
                  <a:lnTo>
                    <a:pt x="39179" y="56011"/>
                  </a:lnTo>
                  <a:lnTo>
                    <a:pt x="41382" y="55958"/>
                  </a:lnTo>
                  <a:lnTo>
                    <a:pt x="43585" y="55906"/>
                  </a:lnTo>
                  <a:lnTo>
                    <a:pt x="45735" y="55801"/>
                  </a:lnTo>
                  <a:lnTo>
                    <a:pt x="47833" y="55748"/>
                  </a:lnTo>
                  <a:lnTo>
                    <a:pt x="49773" y="55591"/>
                  </a:lnTo>
                  <a:lnTo>
                    <a:pt x="51557" y="55381"/>
                  </a:lnTo>
                  <a:lnTo>
                    <a:pt x="53025" y="55118"/>
                  </a:lnTo>
                  <a:lnTo>
                    <a:pt x="54284" y="54856"/>
                  </a:lnTo>
                  <a:lnTo>
                    <a:pt x="55123" y="54436"/>
                  </a:lnTo>
                  <a:lnTo>
                    <a:pt x="55910" y="54068"/>
                  </a:lnTo>
                  <a:lnTo>
                    <a:pt x="56487" y="53648"/>
                  </a:lnTo>
                  <a:lnTo>
                    <a:pt x="56959" y="53281"/>
                  </a:lnTo>
                  <a:lnTo>
                    <a:pt x="57169" y="52861"/>
                  </a:lnTo>
                  <a:lnTo>
                    <a:pt x="57326" y="52441"/>
                  </a:lnTo>
                  <a:lnTo>
                    <a:pt x="57326" y="52074"/>
                  </a:lnTo>
                  <a:lnTo>
                    <a:pt x="57169" y="51706"/>
                  </a:lnTo>
                  <a:lnTo>
                    <a:pt x="56906" y="51339"/>
                  </a:lnTo>
                  <a:lnTo>
                    <a:pt x="56539" y="51076"/>
                  </a:lnTo>
                  <a:lnTo>
                    <a:pt x="56120" y="50866"/>
                  </a:lnTo>
                  <a:lnTo>
                    <a:pt x="55595" y="50656"/>
                  </a:lnTo>
                  <a:lnTo>
                    <a:pt x="54966" y="50499"/>
                  </a:lnTo>
                  <a:lnTo>
                    <a:pt x="54284" y="50499"/>
                  </a:lnTo>
                  <a:lnTo>
                    <a:pt x="53602" y="50499"/>
                  </a:lnTo>
                  <a:lnTo>
                    <a:pt x="52868" y="50656"/>
                  </a:lnTo>
                  <a:lnTo>
                    <a:pt x="55910" y="49082"/>
                  </a:lnTo>
                  <a:lnTo>
                    <a:pt x="55962" y="49082"/>
                  </a:lnTo>
                  <a:lnTo>
                    <a:pt x="56172" y="49239"/>
                  </a:lnTo>
                  <a:lnTo>
                    <a:pt x="56434" y="49344"/>
                  </a:lnTo>
                  <a:lnTo>
                    <a:pt x="56801" y="49659"/>
                  </a:lnTo>
                  <a:lnTo>
                    <a:pt x="57169" y="49869"/>
                  </a:lnTo>
                  <a:lnTo>
                    <a:pt x="57588" y="50289"/>
                  </a:lnTo>
                  <a:lnTo>
                    <a:pt x="57955" y="50656"/>
                  </a:lnTo>
                  <a:lnTo>
                    <a:pt x="58375" y="51129"/>
                  </a:lnTo>
                  <a:lnTo>
                    <a:pt x="58585" y="51601"/>
                  </a:lnTo>
                  <a:lnTo>
                    <a:pt x="58690" y="52126"/>
                  </a:lnTo>
                  <a:lnTo>
                    <a:pt x="58690" y="52651"/>
                  </a:lnTo>
                  <a:lnTo>
                    <a:pt x="58585" y="53281"/>
                  </a:lnTo>
                  <a:lnTo>
                    <a:pt x="58165" y="53858"/>
                  </a:lnTo>
                  <a:lnTo>
                    <a:pt x="57588" y="54488"/>
                  </a:lnTo>
                  <a:lnTo>
                    <a:pt x="56749" y="55118"/>
                  </a:lnTo>
                  <a:lnTo>
                    <a:pt x="55648" y="55748"/>
                  </a:lnTo>
                  <a:lnTo>
                    <a:pt x="55490" y="55748"/>
                  </a:lnTo>
                  <a:lnTo>
                    <a:pt x="55333" y="55801"/>
                  </a:lnTo>
                  <a:lnTo>
                    <a:pt x="54913" y="55958"/>
                  </a:lnTo>
                  <a:lnTo>
                    <a:pt x="54336" y="56168"/>
                  </a:lnTo>
                  <a:lnTo>
                    <a:pt x="53550" y="56326"/>
                  </a:lnTo>
                  <a:lnTo>
                    <a:pt x="52606" y="56588"/>
                  </a:lnTo>
                  <a:lnTo>
                    <a:pt x="51399" y="56851"/>
                  </a:lnTo>
                  <a:lnTo>
                    <a:pt x="49983" y="57113"/>
                  </a:lnTo>
                  <a:lnTo>
                    <a:pt x="48357" y="57323"/>
                  </a:lnTo>
                  <a:lnTo>
                    <a:pt x="46417" y="57533"/>
                  </a:lnTo>
                  <a:lnTo>
                    <a:pt x="44266" y="57690"/>
                  </a:lnTo>
                  <a:lnTo>
                    <a:pt x="41854" y="57848"/>
                  </a:lnTo>
                  <a:lnTo>
                    <a:pt x="39074" y="57953"/>
                  </a:lnTo>
                  <a:lnTo>
                    <a:pt x="36085" y="58005"/>
                  </a:lnTo>
                  <a:lnTo>
                    <a:pt x="32728" y="57953"/>
                  </a:lnTo>
                  <a:lnTo>
                    <a:pt x="29109" y="57900"/>
                  </a:lnTo>
                  <a:lnTo>
                    <a:pt x="29109" y="61627"/>
                  </a:lnTo>
                  <a:lnTo>
                    <a:pt x="29371" y="61732"/>
                  </a:lnTo>
                  <a:lnTo>
                    <a:pt x="30106" y="61942"/>
                  </a:lnTo>
                  <a:lnTo>
                    <a:pt x="31260" y="62257"/>
                  </a:lnTo>
                  <a:lnTo>
                    <a:pt x="32885" y="62782"/>
                  </a:lnTo>
                  <a:lnTo>
                    <a:pt x="34878" y="63202"/>
                  </a:lnTo>
                  <a:lnTo>
                    <a:pt x="37186" y="63780"/>
                  </a:lnTo>
                  <a:lnTo>
                    <a:pt x="39808" y="64200"/>
                  </a:lnTo>
                  <a:lnTo>
                    <a:pt x="42641" y="64672"/>
                  </a:lnTo>
                  <a:lnTo>
                    <a:pt x="45630" y="64987"/>
                  </a:lnTo>
                  <a:lnTo>
                    <a:pt x="48777" y="65197"/>
                  </a:lnTo>
                  <a:lnTo>
                    <a:pt x="52081" y="65197"/>
                  </a:lnTo>
                  <a:lnTo>
                    <a:pt x="55490" y="65040"/>
                  </a:lnTo>
                  <a:lnTo>
                    <a:pt x="58899" y="64620"/>
                  </a:lnTo>
                  <a:lnTo>
                    <a:pt x="62308" y="63990"/>
                  </a:lnTo>
                  <a:lnTo>
                    <a:pt x="65665" y="62940"/>
                  </a:lnTo>
                  <a:lnTo>
                    <a:pt x="68917" y="61627"/>
                  </a:lnTo>
                  <a:lnTo>
                    <a:pt x="72011" y="61522"/>
                  </a:lnTo>
                  <a:lnTo>
                    <a:pt x="72011" y="64987"/>
                  </a:lnTo>
                  <a:lnTo>
                    <a:pt x="71749" y="65040"/>
                  </a:lnTo>
                  <a:lnTo>
                    <a:pt x="71067" y="65407"/>
                  </a:lnTo>
                  <a:lnTo>
                    <a:pt x="69966" y="65932"/>
                  </a:lnTo>
                  <a:lnTo>
                    <a:pt x="68550" y="66562"/>
                  </a:lnTo>
                  <a:lnTo>
                    <a:pt x="66714" y="67297"/>
                  </a:lnTo>
                  <a:lnTo>
                    <a:pt x="64511" y="67979"/>
                  </a:lnTo>
                  <a:lnTo>
                    <a:pt x="61994" y="68662"/>
                  </a:lnTo>
                  <a:lnTo>
                    <a:pt x="59162" y="69291"/>
                  </a:lnTo>
                  <a:lnTo>
                    <a:pt x="55910" y="69711"/>
                  </a:lnTo>
                  <a:lnTo>
                    <a:pt x="52448" y="69974"/>
                  </a:lnTo>
                  <a:lnTo>
                    <a:pt x="48725" y="70026"/>
                  </a:lnTo>
                  <a:lnTo>
                    <a:pt x="44686" y="69816"/>
                  </a:lnTo>
                  <a:lnTo>
                    <a:pt x="40438" y="69187"/>
                  </a:lnTo>
                  <a:lnTo>
                    <a:pt x="35927" y="68294"/>
                  </a:lnTo>
                  <a:lnTo>
                    <a:pt x="31207" y="66877"/>
                  </a:lnTo>
                  <a:lnTo>
                    <a:pt x="26382" y="64987"/>
                  </a:lnTo>
                  <a:lnTo>
                    <a:pt x="26382" y="57638"/>
                  </a:lnTo>
                  <a:lnTo>
                    <a:pt x="13218" y="53491"/>
                  </a:lnTo>
                  <a:lnTo>
                    <a:pt x="6871" y="54383"/>
                  </a:lnTo>
                  <a:lnTo>
                    <a:pt x="4039" y="63517"/>
                  </a:lnTo>
                  <a:lnTo>
                    <a:pt x="4039" y="635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971575" y="1167975"/>
              <a:ext cx="1313850" cy="143050"/>
            </a:xfrm>
            <a:custGeom>
              <a:avLst/>
              <a:gdLst/>
              <a:ahLst/>
              <a:cxnLst/>
              <a:rect l="0" t="0" r="0" b="0"/>
              <a:pathLst>
                <a:path w="52554" h="5722" extrusionOk="0">
                  <a:moveTo>
                    <a:pt x="1836" y="0"/>
                  </a:moveTo>
                  <a:lnTo>
                    <a:pt x="2046" y="53"/>
                  </a:lnTo>
                  <a:lnTo>
                    <a:pt x="2623" y="315"/>
                  </a:lnTo>
                  <a:lnTo>
                    <a:pt x="3620" y="578"/>
                  </a:lnTo>
                  <a:lnTo>
                    <a:pt x="5036" y="1050"/>
                  </a:lnTo>
                  <a:lnTo>
                    <a:pt x="6766" y="1522"/>
                  </a:lnTo>
                  <a:lnTo>
                    <a:pt x="8969" y="2047"/>
                  </a:lnTo>
                  <a:lnTo>
                    <a:pt x="11592" y="2415"/>
                  </a:lnTo>
                  <a:lnTo>
                    <a:pt x="14581" y="2887"/>
                  </a:lnTo>
                  <a:lnTo>
                    <a:pt x="17938" y="3150"/>
                  </a:lnTo>
                  <a:lnTo>
                    <a:pt x="21714" y="3360"/>
                  </a:lnTo>
                  <a:lnTo>
                    <a:pt x="25857" y="3360"/>
                  </a:lnTo>
                  <a:lnTo>
                    <a:pt x="30420" y="3255"/>
                  </a:lnTo>
                  <a:lnTo>
                    <a:pt x="35350" y="2835"/>
                  </a:lnTo>
                  <a:lnTo>
                    <a:pt x="40700" y="2205"/>
                  </a:lnTo>
                  <a:lnTo>
                    <a:pt x="46469" y="1260"/>
                  </a:lnTo>
                  <a:lnTo>
                    <a:pt x="52553" y="0"/>
                  </a:lnTo>
                  <a:lnTo>
                    <a:pt x="50980" y="3045"/>
                  </a:lnTo>
                  <a:lnTo>
                    <a:pt x="50717" y="3045"/>
                  </a:lnTo>
                  <a:lnTo>
                    <a:pt x="50141" y="3255"/>
                  </a:lnTo>
                  <a:lnTo>
                    <a:pt x="49039" y="3465"/>
                  </a:lnTo>
                  <a:lnTo>
                    <a:pt x="47623" y="3832"/>
                  </a:lnTo>
                  <a:lnTo>
                    <a:pt x="45682" y="4252"/>
                  </a:lnTo>
                  <a:lnTo>
                    <a:pt x="43427" y="4620"/>
                  </a:lnTo>
                  <a:lnTo>
                    <a:pt x="40752" y="4987"/>
                  </a:lnTo>
                  <a:lnTo>
                    <a:pt x="37763" y="5354"/>
                  </a:lnTo>
                  <a:lnTo>
                    <a:pt x="34301" y="5564"/>
                  </a:lnTo>
                  <a:lnTo>
                    <a:pt x="30473" y="5722"/>
                  </a:lnTo>
                  <a:lnTo>
                    <a:pt x="26277" y="5722"/>
                  </a:lnTo>
                  <a:lnTo>
                    <a:pt x="21766" y="5669"/>
                  </a:lnTo>
                  <a:lnTo>
                    <a:pt x="16836" y="5302"/>
                  </a:lnTo>
                  <a:lnTo>
                    <a:pt x="11539" y="4777"/>
                  </a:lnTo>
                  <a:lnTo>
                    <a:pt x="5927" y="4042"/>
                  </a:lnTo>
                  <a:lnTo>
                    <a:pt x="1" y="3045"/>
                  </a:lnTo>
                  <a:lnTo>
                    <a:pt x="1" y="368"/>
                  </a:lnTo>
                  <a:lnTo>
                    <a:pt x="1836" y="0"/>
                  </a:lnTo>
                  <a:lnTo>
                    <a:pt x="18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1404275" y="1028850"/>
              <a:ext cx="937525" cy="1660150"/>
            </a:xfrm>
            <a:custGeom>
              <a:avLst/>
              <a:gdLst/>
              <a:ahLst/>
              <a:cxnLst/>
              <a:rect l="0" t="0" r="0" b="0"/>
              <a:pathLst>
                <a:path w="37501" h="66406" extrusionOk="0">
                  <a:moveTo>
                    <a:pt x="37500" y="5933"/>
                  </a:moveTo>
                  <a:lnTo>
                    <a:pt x="30630" y="14384"/>
                  </a:lnTo>
                  <a:lnTo>
                    <a:pt x="30630" y="66405"/>
                  </a:lnTo>
                  <a:lnTo>
                    <a:pt x="27693" y="64935"/>
                  </a:lnTo>
                  <a:lnTo>
                    <a:pt x="27693" y="14017"/>
                  </a:lnTo>
                  <a:lnTo>
                    <a:pt x="34563" y="6458"/>
                  </a:lnTo>
                  <a:lnTo>
                    <a:pt x="34353" y="6353"/>
                  </a:lnTo>
                  <a:lnTo>
                    <a:pt x="33934" y="6248"/>
                  </a:lnTo>
                  <a:lnTo>
                    <a:pt x="33252" y="6038"/>
                  </a:lnTo>
                  <a:lnTo>
                    <a:pt x="32360" y="5828"/>
                  </a:lnTo>
                  <a:lnTo>
                    <a:pt x="31207" y="5513"/>
                  </a:lnTo>
                  <a:lnTo>
                    <a:pt x="29948" y="5145"/>
                  </a:lnTo>
                  <a:lnTo>
                    <a:pt x="28532" y="4830"/>
                  </a:lnTo>
                  <a:lnTo>
                    <a:pt x="27116" y="4515"/>
                  </a:lnTo>
                  <a:lnTo>
                    <a:pt x="25490" y="4095"/>
                  </a:lnTo>
                  <a:lnTo>
                    <a:pt x="23916" y="3780"/>
                  </a:lnTo>
                  <a:lnTo>
                    <a:pt x="22291" y="3465"/>
                  </a:lnTo>
                  <a:lnTo>
                    <a:pt x="20770" y="3203"/>
                  </a:lnTo>
                  <a:lnTo>
                    <a:pt x="19196" y="2940"/>
                  </a:lnTo>
                  <a:lnTo>
                    <a:pt x="17728" y="2783"/>
                  </a:lnTo>
                  <a:lnTo>
                    <a:pt x="16416" y="2678"/>
                  </a:lnTo>
                  <a:lnTo>
                    <a:pt x="15315" y="2731"/>
                  </a:lnTo>
                  <a:lnTo>
                    <a:pt x="20665" y="9030"/>
                  </a:lnTo>
                  <a:lnTo>
                    <a:pt x="16469" y="9397"/>
                  </a:lnTo>
                  <a:lnTo>
                    <a:pt x="11067" y="2626"/>
                  </a:lnTo>
                  <a:lnTo>
                    <a:pt x="10962" y="2573"/>
                  </a:lnTo>
                  <a:lnTo>
                    <a:pt x="10595" y="2573"/>
                  </a:lnTo>
                  <a:lnTo>
                    <a:pt x="10123" y="2521"/>
                  </a:lnTo>
                  <a:lnTo>
                    <a:pt x="9493" y="2468"/>
                  </a:lnTo>
                  <a:lnTo>
                    <a:pt x="8759" y="2416"/>
                  </a:lnTo>
                  <a:lnTo>
                    <a:pt x="7920" y="2416"/>
                  </a:lnTo>
                  <a:lnTo>
                    <a:pt x="6976" y="2311"/>
                  </a:lnTo>
                  <a:lnTo>
                    <a:pt x="6084" y="2311"/>
                  </a:lnTo>
                  <a:lnTo>
                    <a:pt x="5140" y="2258"/>
                  </a:lnTo>
                  <a:lnTo>
                    <a:pt x="4196" y="2206"/>
                  </a:lnTo>
                  <a:lnTo>
                    <a:pt x="3252" y="2153"/>
                  </a:lnTo>
                  <a:lnTo>
                    <a:pt x="2465" y="2153"/>
                  </a:lnTo>
                  <a:lnTo>
                    <a:pt x="1731" y="2153"/>
                  </a:lnTo>
                  <a:lnTo>
                    <a:pt x="1154" y="2153"/>
                  </a:lnTo>
                  <a:lnTo>
                    <a:pt x="682" y="2153"/>
                  </a:lnTo>
                  <a:lnTo>
                    <a:pt x="472" y="2258"/>
                  </a:lnTo>
                  <a:lnTo>
                    <a:pt x="210" y="2153"/>
                  </a:lnTo>
                  <a:lnTo>
                    <a:pt x="0" y="1943"/>
                  </a:lnTo>
                  <a:lnTo>
                    <a:pt x="0" y="1576"/>
                  </a:lnTo>
                  <a:lnTo>
                    <a:pt x="105" y="1208"/>
                  </a:lnTo>
                  <a:lnTo>
                    <a:pt x="210" y="736"/>
                  </a:lnTo>
                  <a:lnTo>
                    <a:pt x="315" y="421"/>
                  </a:lnTo>
                  <a:lnTo>
                    <a:pt x="420" y="158"/>
                  </a:lnTo>
                  <a:lnTo>
                    <a:pt x="472" y="53"/>
                  </a:lnTo>
                  <a:lnTo>
                    <a:pt x="682" y="1"/>
                  </a:lnTo>
                  <a:lnTo>
                    <a:pt x="1416" y="1"/>
                  </a:lnTo>
                  <a:lnTo>
                    <a:pt x="2570" y="1"/>
                  </a:lnTo>
                  <a:lnTo>
                    <a:pt x="4091" y="1"/>
                  </a:lnTo>
                  <a:lnTo>
                    <a:pt x="5927" y="1"/>
                  </a:lnTo>
                  <a:lnTo>
                    <a:pt x="8077" y="106"/>
                  </a:lnTo>
                  <a:lnTo>
                    <a:pt x="10385" y="211"/>
                  </a:lnTo>
                  <a:lnTo>
                    <a:pt x="13060" y="421"/>
                  </a:lnTo>
                  <a:lnTo>
                    <a:pt x="15735" y="631"/>
                  </a:lnTo>
                  <a:lnTo>
                    <a:pt x="18567" y="893"/>
                  </a:lnTo>
                  <a:lnTo>
                    <a:pt x="21399" y="1261"/>
                  </a:lnTo>
                  <a:lnTo>
                    <a:pt x="24336" y="1786"/>
                  </a:lnTo>
                  <a:lnTo>
                    <a:pt x="27168" y="2311"/>
                  </a:lnTo>
                  <a:lnTo>
                    <a:pt x="29948" y="3045"/>
                  </a:lnTo>
                  <a:lnTo>
                    <a:pt x="32623" y="3833"/>
                  </a:lnTo>
                  <a:lnTo>
                    <a:pt x="35140" y="4778"/>
                  </a:lnTo>
                  <a:lnTo>
                    <a:pt x="37500" y="5933"/>
                  </a:lnTo>
                  <a:lnTo>
                    <a:pt x="37500" y="59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624550" y="1290025"/>
              <a:ext cx="262275" cy="160125"/>
            </a:xfrm>
            <a:custGeom>
              <a:avLst/>
              <a:gdLst/>
              <a:ahLst/>
              <a:cxnLst/>
              <a:rect l="0" t="0" r="0" b="0"/>
              <a:pathLst>
                <a:path w="10491" h="6405" extrusionOk="0">
                  <a:moveTo>
                    <a:pt x="1" y="420"/>
                  </a:moveTo>
                  <a:lnTo>
                    <a:pt x="3619" y="5407"/>
                  </a:lnTo>
                  <a:lnTo>
                    <a:pt x="3672" y="5407"/>
                  </a:lnTo>
                  <a:lnTo>
                    <a:pt x="3829" y="5407"/>
                  </a:lnTo>
                  <a:lnTo>
                    <a:pt x="4039" y="5407"/>
                  </a:lnTo>
                  <a:lnTo>
                    <a:pt x="4459" y="5512"/>
                  </a:lnTo>
                  <a:lnTo>
                    <a:pt x="4826" y="5512"/>
                  </a:lnTo>
                  <a:lnTo>
                    <a:pt x="5298" y="5564"/>
                  </a:lnTo>
                  <a:lnTo>
                    <a:pt x="5822" y="5617"/>
                  </a:lnTo>
                  <a:lnTo>
                    <a:pt x="6399" y="5722"/>
                  </a:lnTo>
                  <a:lnTo>
                    <a:pt x="6924" y="5722"/>
                  </a:lnTo>
                  <a:lnTo>
                    <a:pt x="7501" y="5827"/>
                  </a:lnTo>
                  <a:lnTo>
                    <a:pt x="8077" y="5932"/>
                  </a:lnTo>
                  <a:lnTo>
                    <a:pt x="8654" y="6037"/>
                  </a:lnTo>
                  <a:lnTo>
                    <a:pt x="9126" y="6142"/>
                  </a:lnTo>
                  <a:lnTo>
                    <a:pt x="9651" y="6194"/>
                  </a:lnTo>
                  <a:lnTo>
                    <a:pt x="10070" y="6299"/>
                  </a:lnTo>
                  <a:lnTo>
                    <a:pt x="10490" y="6404"/>
                  </a:lnTo>
                  <a:lnTo>
                    <a:pt x="10385" y="6352"/>
                  </a:lnTo>
                  <a:lnTo>
                    <a:pt x="10175" y="6142"/>
                  </a:lnTo>
                  <a:lnTo>
                    <a:pt x="9861" y="5722"/>
                  </a:lnTo>
                  <a:lnTo>
                    <a:pt x="9494" y="5354"/>
                  </a:lnTo>
                  <a:lnTo>
                    <a:pt x="8917" y="4882"/>
                  </a:lnTo>
                  <a:lnTo>
                    <a:pt x="8392" y="4305"/>
                  </a:lnTo>
                  <a:lnTo>
                    <a:pt x="7815" y="3727"/>
                  </a:lnTo>
                  <a:lnTo>
                    <a:pt x="7238" y="3202"/>
                  </a:lnTo>
                  <a:lnTo>
                    <a:pt x="6609" y="2572"/>
                  </a:lnTo>
                  <a:lnTo>
                    <a:pt x="5980" y="2047"/>
                  </a:lnTo>
                  <a:lnTo>
                    <a:pt x="5403" y="1417"/>
                  </a:lnTo>
                  <a:lnTo>
                    <a:pt x="4931" y="997"/>
                  </a:lnTo>
                  <a:lnTo>
                    <a:pt x="4459" y="577"/>
                  </a:lnTo>
                  <a:lnTo>
                    <a:pt x="4196" y="263"/>
                  </a:lnTo>
                  <a:lnTo>
                    <a:pt x="3987" y="53"/>
                  </a:lnTo>
                  <a:lnTo>
                    <a:pt x="3934" y="0"/>
                  </a:lnTo>
                  <a:lnTo>
                    <a:pt x="1" y="420"/>
                  </a:lnTo>
                  <a:lnTo>
                    <a:pt x="1" y="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915200" y="1729650"/>
              <a:ext cx="1029300" cy="627325"/>
            </a:xfrm>
            <a:custGeom>
              <a:avLst/>
              <a:gdLst/>
              <a:ahLst/>
              <a:cxnLst/>
              <a:rect l="0" t="0" r="0" b="0"/>
              <a:pathLst>
                <a:path w="41172" h="25093" extrusionOk="0">
                  <a:moveTo>
                    <a:pt x="16312" y="7349"/>
                  </a:moveTo>
                  <a:lnTo>
                    <a:pt x="16154" y="7297"/>
                  </a:lnTo>
                  <a:lnTo>
                    <a:pt x="15735" y="7244"/>
                  </a:lnTo>
                  <a:lnTo>
                    <a:pt x="15105" y="7139"/>
                  </a:lnTo>
                  <a:lnTo>
                    <a:pt x="14266" y="7034"/>
                  </a:lnTo>
                  <a:lnTo>
                    <a:pt x="13270" y="6825"/>
                  </a:lnTo>
                  <a:lnTo>
                    <a:pt x="12116" y="6615"/>
                  </a:lnTo>
                  <a:lnTo>
                    <a:pt x="10857" y="6247"/>
                  </a:lnTo>
                  <a:lnTo>
                    <a:pt x="9598" y="5932"/>
                  </a:lnTo>
                  <a:lnTo>
                    <a:pt x="8182" y="5460"/>
                  </a:lnTo>
                  <a:lnTo>
                    <a:pt x="6819" y="4987"/>
                  </a:lnTo>
                  <a:lnTo>
                    <a:pt x="5455" y="4357"/>
                  </a:lnTo>
                  <a:lnTo>
                    <a:pt x="4144" y="3727"/>
                  </a:lnTo>
                  <a:lnTo>
                    <a:pt x="2885" y="2887"/>
                  </a:lnTo>
                  <a:lnTo>
                    <a:pt x="1784" y="2048"/>
                  </a:lnTo>
                  <a:lnTo>
                    <a:pt x="787" y="1050"/>
                  </a:lnTo>
                  <a:lnTo>
                    <a:pt x="0" y="0"/>
                  </a:lnTo>
                  <a:lnTo>
                    <a:pt x="53" y="53"/>
                  </a:lnTo>
                  <a:lnTo>
                    <a:pt x="420" y="210"/>
                  </a:lnTo>
                  <a:lnTo>
                    <a:pt x="1049" y="473"/>
                  </a:lnTo>
                  <a:lnTo>
                    <a:pt x="1836" y="893"/>
                  </a:lnTo>
                  <a:lnTo>
                    <a:pt x="2728" y="1260"/>
                  </a:lnTo>
                  <a:lnTo>
                    <a:pt x="3829" y="1785"/>
                  </a:lnTo>
                  <a:lnTo>
                    <a:pt x="5035" y="2310"/>
                  </a:lnTo>
                  <a:lnTo>
                    <a:pt x="6347" y="2887"/>
                  </a:lnTo>
                  <a:lnTo>
                    <a:pt x="7605" y="3360"/>
                  </a:lnTo>
                  <a:lnTo>
                    <a:pt x="9021" y="3832"/>
                  </a:lnTo>
                  <a:lnTo>
                    <a:pt x="10333" y="4305"/>
                  </a:lnTo>
                  <a:lnTo>
                    <a:pt x="11696" y="4725"/>
                  </a:lnTo>
                  <a:lnTo>
                    <a:pt x="13007" y="4987"/>
                  </a:lnTo>
                  <a:lnTo>
                    <a:pt x="14214" y="5250"/>
                  </a:lnTo>
                  <a:lnTo>
                    <a:pt x="15315" y="5407"/>
                  </a:lnTo>
                  <a:lnTo>
                    <a:pt x="16312" y="5407"/>
                  </a:lnTo>
                  <a:lnTo>
                    <a:pt x="16521" y="5407"/>
                  </a:lnTo>
                  <a:lnTo>
                    <a:pt x="16993" y="5407"/>
                  </a:lnTo>
                  <a:lnTo>
                    <a:pt x="17728" y="5407"/>
                  </a:lnTo>
                  <a:lnTo>
                    <a:pt x="18672" y="5407"/>
                  </a:lnTo>
                  <a:lnTo>
                    <a:pt x="19773" y="5407"/>
                  </a:lnTo>
                  <a:lnTo>
                    <a:pt x="20979" y="5407"/>
                  </a:lnTo>
                  <a:lnTo>
                    <a:pt x="22291" y="5407"/>
                  </a:lnTo>
                  <a:lnTo>
                    <a:pt x="23654" y="5407"/>
                  </a:lnTo>
                  <a:lnTo>
                    <a:pt x="24965" y="5407"/>
                  </a:lnTo>
                  <a:lnTo>
                    <a:pt x="26277" y="5407"/>
                  </a:lnTo>
                  <a:lnTo>
                    <a:pt x="27483" y="5407"/>
                  </a:lnTo>
                  <a:lnTo>
                    <a:pt x="28532" y="5407"/>
                  </a:lnTo>
                  <a:lnTo>
                    <a:pt x="29423" y="5407"/>
                  </a:lnTo>
                  <a:lnTo>
                    <a:pt x="30158" y="5407"/>
                  </a:lnTo>
                  <a:lnTo>
                    <a:pt x="30577" y="5407"/>
                  </a:lnTo>
                  <a:lnTo>
                    <a:pt x="30787" y="5407"/>
                  </a:lnTo>
                  <a:lnTo>
                    <a:pt x="30787" y="5355"/>
                  </a:lnTo>
                  <a:lnTo>
                    <a:pt x="30997" y="5355"/>
                  </a:lnTo>
                  <a:lnTo>
                    <a:pt x="31207" y="5355"/>
                  </a:lnTo>
                  <a:lnTo>
                    <a:pt x="31469" y="5407"/>
                  </a:lnTo>
                  <a:lnTo>
                    <a:pt x="31784" y="5460"/>
                  </a:lnTo>
                  <a:lnTo>
                    <a:pt x="32203" y="5617"/>
                  </a:lnTo>
                  <a:lnTo>
                    <a:pt x="32623" y="5775"/>
                  </a:lnTo>
                  <a:lnTo>
                    <a:pt x="33095" y="6037"/>
                  </a:lnTo>
                  <a:lnTo>
                    <a:pt x="33514" y="6247"/>
                  </a:lnTo>
                  <a:lnTo>
                    <a:pt x="33986" y="6615"/>
                  </a:lnTo>
                  <a:lnTo>
                    <a:pt x="34406" y="7034"/>
                  </a:lnTo>
                  <a:lnTo>
                    <a:pt x="34878" y="7664"/>
                  </a:lnTo>
                  <a:lnTo>
                    <a:pt x="35193" y="8242"/>
                  </a:lnTo>
                  <a:lnTo>
                    <a:pt x="35507" y="9029"/>
                  </a:lnTo>
                  <a:lnTo>
                    <a:pt x="35770" y="9922"/>
                  </a:lnTo>
                  <a:lnTo>
                    <a:pt x="36032" y="10919"/>
                  </a:lnTo>
                  <a:lnTo>
                    <a:pt x="37343" y="11234"/>
                  </a:lnTo>
                  <a:lnTo>
                    <a:pt x="38497" y="11706"/>
                  </a:lnTo>
                  <a:lnTo>
                    <a:pt x="39336" y="12179"/>
                  </a:lnTo>
                  <a:lnTo>
                    <a:pt x="40070" y="12704"/>
                  </a:lnTo>
                  <a:lnTo>
                    <a:pt x="40542" y="13176"/>
                  </a:lnTo>
                  <a:lnTo>
                    <a:pt x="40909" y="13806"/>
                  </a:lnTo>
                  <a:lnTo>
                    <a:pt x="41067" y="14331"/>
                  </a:lnTo>
                  <a:lnTo>
                    <a:pt x="41172" y="14908"/>
                  </a:lnTo>
                  <a:lnTo>
                    <a:pt x="41067" y="15381"/>
                  </a:lnTo>
                  <a:lnTo>
                    <a:pt x="40962" y="15853"/>
                  </a:lnTo>
                  <a:lnTo>
                    <a:pt x="40700" y="16326"/>
                  </a:lnTo>
                  <a:lnTo>
                    <a:pt x="40490" y="16746"/>
                  </a:lnTo>
                  <a:lnTo>
                    <a:pt x="40175" y="17061"/>
                  </a:lnTo>
                  <a:lnTo>
                    <a:pt x="39861" y="17323"/>
                  </a:lnTo>
                  <a:lnTo>
                    <a:pt x="39546" y="17481"/>
                  </a:lnTo>
                  <a:lnTo>
                    <a:pt x="39336" y="17533"/>
                  </a:lnTo>
                  <a:lnTo>
                    <a:pt x="39336" y="17586"/>
                  </a:lnTo>
                  <a:lnTo>
                    <a:pt x="39336" y="17796"/>
                  </a:lnTo>
                  <a:lnTo>
                    <a:pt x="39336" y="18058"/>
                  </a:lnTo>
                  <a:lnTo>
                    <a:pt x="39389" y="18478"/>
                  </a:lnTo>
                  <a:lnTo>
                    <a:pt x="39336" y="18950"/>
                  </a:lnTo>
                  <a:lnTo>
                    <a:pt x="39336" y="19423"/>
                  </a:lnTo>
                  <a:lnTo>
                    <a:pt x="39231" y="19948"/>
                  </a:lnTo>
                  <a:lnTo>
                    <a:pt x="39126" y="20578"/>
                  </a:lnTo>
                  <a:lnTo>
                    <a:pt x="38916" y="21208"/>
                  </a:lnTo>
                  <a:lnTo>
                    <a:pt x="38707" y="21785"/>
                  </a:lnTo>
                  <a:lnTo>
                    <a:pt x="38287" y="22310"/>
                  </a:lnTo>
                  <a:lnTo>
                    <a:pt x="37920" y="22835"/>
                  </a:lnTo>
                  <a:lnTo>
                    <a:pt x="37448" y="23255"/>
                  </a:lnTo>
                  <a:lnTo>
                    <a:pt x="36819" y="23675"/>
                  </a:lnTo>
                  <a:lnTo>
                    <a:pt x="36084" y="23937"/>
                  </a:lnTo>
                  <a:lnTo>
                    <a:pt x="35245" y="24147"/>
                  </a:lnTo>
                  <a:lnTo>
                    <a:pt x="35088" y="24147"/>
                  </a:lnTo>
                  <a:lnTo>
                    <a:pt x="34668" y="24252"/>
                  </a:lnTo>
                  <a:lnTo>
                    <a:pt x="34039" y="24305"/>
                  </a:lnTo>
                  <a:lnTo>
                    <a:pt x="33252" y="24462"/>
                  </a:lnTo>
                  <a:lnTo>
                    <a:pt x="32203" y="24567"/>
                  </a:lnTo>
                  <a:lnTo>
                    <a:pt x="30997" y="24725"/>
                  </a:lnTo>
                  <a:lnTo>
                    <a:pt x="29528" y="24882"/>
                  </a:lnTo>
                  <a:lnTo>
                    <a:pt x="27955" y="24987"/>
                  </a:lnTo>
                  <a:lnTo>
                    <a:pt x="26119" y="25040"/>
                  </a:lnTo>
                  <a:lnTo>
                    <a:pt x="24179" y="25092"/>
                  </a:lnTo>
                  <a:lnTo>
                    <a:pt x="22028" y="25092"/>
                  </a:lnTo>
                  <a:lnTo>
                    <a:pt x="19773" y="25092"/>
                  </a:lnTo>
                  <a:lnTo>
                    <a:pt x="17361" y="24882"/>
                  </a:lnTo>
                  <a:lnTo>
                    <a:pt x="14843" y="24672"/>
                  </a:lnTo>
                  <a:lnTo>
                    <a:pt x="12221" y="24410"/>
                  </a:lnTo>
                  <a:lnTo>
                    <a:pt x="9493" y="24042"/>
                  </a:lnTo>
                  <a:lnTo>
                    <a:pt x="9493" y="22573"/>
                  </a:lnTo>
                  <a:lnTo>
                    <a:pt x="9808" y="22573"/>
                  </a:lnTo>
                  <a:lnTo>
                    <a:pt x="10857" y="22678"/>
                  </a:lnTo>
                  <a:lnTo>
                    <a:pt x="12430" y="22835"/>
                  </a:lnTo>
                  <a:lnTo>
                    <a:pt x="14476" y="23097"/>
                  </a:lnTo>
                  <a:lnTo>
                    <a:pt x="16836" y="23255"/>
                  </a:lnTo>
                  <a:lnTo>
                    <a:pt x="19511" y="23465"/>
                  </a:lnTo>
                  <a:lnTo>
                    <a:pt x="22291" y="23570"/>
                  </a:lnTo>
                  <a:lnTo>
                    <a:pt x="25123" y="23675"/>
                  </a:lnTo>
                  <a:lnTo>
                    <a:pt x="27902" y="23570"/>
                  </a:lnTo>
                  <a:lnTo>
                    <a:pt x="30525" y="23412"/>
                  </a:lnTo>
                  <a:lnTo>
                    <a:pt x="32833" y="23045"/>
                  </a:lnTo>
                  <a:lnTo>
                    <a:pt x="34878" y="22520"/>
                  </a:lnTo>
                  <a:lnTo>
                    <a:pt x="36347" y="21785"/>
                  </a:lnTo>
                  <a:lnTo>
                    <a:pt x="37291" y="20788"/>
                  </a:lnTo>
                  <a:lnTo>
                    <a:pt x="37553" y="19528"/>
                  </a:lnTo>
                  <a:lnTo>
                    <a:pt x="37081" y="18058"/>
                  </a:lnTo>
                  <a:lnTo>
                    <a:pt x="36819" y="18058"/>
                  </a:lnTo>
                  <a:lnTo>
                    <a:pt x="36084" y="18111"/>
                  </a:lnTo>
                  <a:lnTo>
                    <a:pt x="34878" y="18268"/>
                  </a:lnTo>
                  <a:lnTo>
                    <a:pt x="33409" y="18426"/>
                  </a:lnTo>
                  <a:lnTo>
                    <a:pt x="31574" y="18531"/>
                  </a:lnTo>
                  <a:lnTo>
                    <a:pt x="29528" y="18741"/>
                  </a:lnTo>
                  <a:lnTo>
                    <a:pt x="27273" y="18950"/>
                  </a:lnTo>
                  <a:lnTo>
                    <a:pt x="24913" y="19108"/>
                  </a:lnTo>
                  <a:lnTo>
                    <a:pt x="22448" y="19160"/>
                  </a:lnTo>
                  <a:lnTo>
                    <a:pt x="20035" y="19265"/>
                  </a:lnTo>
                  <a:lnTo>
                    <a:pt x="17675" y="19265"/>
                  </a:lnTo>
                  <a:lnTo>
                    <a:pt x="15472" y="19265"/>
                  </a:lnTo>
                  <a:lnTo>
                    <a:pt x="13322" y="19108"/>
                  </a:lnTo>
                  <a:lnTo>
                    <a:pt x="11486" y="18898"/>
                  </a:lnTo>
                  <a:lnTo>
                    <a:pt x="9965" y="18583"/>
                  </a:lnTo>
                  <a:lnTo>
                    <a:pt x="8812" y="18163"/>
                  </a:lnTo>
                  <a:lnTo>
                    <a:pt x="8602" y="16273"/>
                  </a:lnTo>
                  <a:lnTo>
                    <a:pt x="8654" y="16273"/>
                  </a:lnTo>
                  <a:lnTo>
                    <a:pt x="8864" y="16431"/>
                  </a:lnTo>
                  <a:lnTo>
                    <a:pt x="9179" y="16536"/>
                  </a:lnTo>
                  <a:lnTo>
                    <a:pt x="9808" y="16746"/>
                  </a:lnTo>
                  <a:lnTo>
                    <a:pt x="10595" y="16956"/>
                  </a:lnTo>
                  <a:lnTo>
                    <a:pt x="11591" y="17166"/>
                  </a:lnTo>
                  <a:lnTo>
                    <a:pt x="12850" y="17376"/>
                  </a:lnTo>
                  <a:lnTo>
                    <a:pt x="14476" y="17638"/>
                  </a:lnTo>
                  <a:lnTo>
                    <a:pt x="16312" y="17691"/>
                  </a:lnTo>
                  <a:lnTo>
                    <a:pt x="18462" y="17848"/>
                  </a:lnTo>
                  <a:lnTo>
                    <a:pt x="20979" y="17848"/>
                  </a:lnTo>
                  <a:lnTo>
                    <a:pt x="23916" y="17796"/>
                  </a:lnTo>
                  <a:lnTo>
                    <a:pt x="27168" y="17586"/>
                  </a:lnTo>
                  <a:lnTo>
                    <a:pt x="30892" y="17323"/>
                  </a:lnTo>
                  <a:lnTo>
                    <a:pt x="35035" y="16851"/>
                  </a:lnTo>
                  <a:lnTo>
                    <a:pt x="39651" y="16273"/>
                  </a:lnTo>
                  <a:lnTo>
                    <a:pt x="39651" y="16221"/>
                  </a:lnTo>
                  <a:lnTo>
                    <a:pt x="39651" y="16063"/>
                  </a:lnTo>
                  <a:lnTo>
                    <a:pt x="39651" y="15853"/>
                  </a:lnTo>
                  <a:lnTo>
                    <a:pt x="39651" y="15591"/>
                  </a:lnTo>
                  <a:lnTo>
                    <a:pt x="39546" y="15223"/>
                  </a:lnTo>
                  <a:lnTo>
                    <a:pt x="39441" y="14856"/>
                  </a:lnTo>
                  <a:lnTo>
                    <a:pt x="39231" y="14489"/>
                  </a:lnTo>
                  <a:lnTo>
                    <a:pt x="38916" y="14121"/>
                  </a:lnTo>
                  <a:lnTo>
                    <a:pt x="38444" y="13701"/>
                  </a:lnTo>
                  <a:lnTo>
                    <a:pt x="37815" y="13334"/>
                  </a:lnTo>
                  <a:lnTo>
                    <a:pt x="37028" y="12966"/>
                  </a:lnTo>
                  <a:lnTo>
                    <a:pt x="36084" y="12756"/>
                  </a:lnTo>
                  <a:lnTo>
                    <a:pt x="34878" y="12494"/>
                  </a:lnTo>
                  <a:lnTo>
                    <a:pt x="33514" y="12389"/>
                  </a:lnTo>
                  <a:lnTo>
                    <a:pt x="31836" y="12284"/>
                  </a:lnTo>
                  <a:lnTo>
                    <a:pt x="29948" y="12389"/>
                  </a:lnTo>
                  <a:lnTo>
                    <a:pt x="29738" y="12389"/>
                  </a:lnTo>
                  <a:lnTo>
                    <a:pt x="29161" y="12389"/>
                  </a:lnTo>
                  <a:lnTo>
                    <a:pt x="28270" y="12389"/>
                  </a:lnTo>
                  <a:lnTo>
                    <a:pt x="27116" y="12441"/>
                  </a:lnTo>
                  <a:lnTo>
                    <a:pt x="25700" y="12441"/>
                  </a:lnTo>
                  <a:lnTo>
                    <a:pt x="24179" y="12494"/>
                  </a:lnTo>
                  <a:lnTo>
                    <a:pt x="22448" y="12441"/>
                  </a:lnTo>
                  <a:lnTo>
                    <a:pt x="20717" y="12441"/>
                  </a:lnTo>
                  <a:lnTo>
                    <a:pt x="18829" y="12336"/>
                  </a:lnTo>
                  <a:lnTo>
                    <a:pt x="16941" y="12179"/>
                  </a:lnTo>
                  <a:lnTo>
                    <a:pt x="15105" y="12021"/>
                  </a:lnTo>
                  <a:lnTo>
                    <a:pt x="13322" y="11811"/>
                  </a:lnTo>
                  <a:lnTo>
                    <a:pt x="11644" y="11496"/>
                  </a:lnTo>
                  <a:lnTo>
                    <a:pt x="10175" y="11129"/>
                  </a:lnTo>
                  <a:lnTo>
                    <a:pt x="8916" y="10604"/>
                  </a:lnTo>
                  <a:lnTo>
                    <a:pt x="7920" y="10132"/>
                  </a:lnTo>
                  <a:lnTo>
                    <a:pt x="7815" y="9134"/>
                  </a:lnTo>
                  <a:lnTo>
                    <a:pt x="7972" y="9239"/>
                  </a:lnTo>
                  <a:lnTo>
                    <a:pt x="8287" y="9344"/>
                  </a:lnTo>
                  <a:lnTo>
                    <a:pt x="8759" y="9554"/>
                  </a:lnTo>
                  <a:lnTo>
                    <a:pt x="9336" y="9712"/>
                  </a:lnTo>
                  <a:lnTo>
                    <a:pt x="10175" y="9974"/>
                  </a:lnTo>
                  <a:lnTo>
                    <a:pt x="11224" y="10184"/>
                  </a:lnTo>
                  <a:lnTo>
                    <a:pt x="12535" y="10447"/>
                  </a:lnTo>
                  <a:lnTo>
                    <a:pt x="14056" y="10657"/>
                  </a:lnTo>
                  <a:lnTo>
                    <a:pt x="15944" y="10866"/>
                  </a:lnTo>
                  <a:lnTo>
                    <a:pt x="18147" y="10971"/>
                  </a:lnTo>
                  <a:lnTo>
                    <a:pt x="20665" y="11129"/>
                  </a:lnTo>
                  <a:lnTo>
                    <a:pt x="23549" y="11181"/>
                  </a:lnTo>
                  <a:lnTo>
                    <a:pt x="26854" y="11181"/>
                  </a:lnTo>
                  <a:lnTo>
                    <a:pt x="30472" y="11129"/>
                  </a:lnTo>
                  <a:lnTo>
                    <a:pt x="34668" y="10971"/>
                  </a:lnTo>
                  <a:lnTo>
                    <a:pt x="34668" y="10919"/>
                  </a:lnTo>
                  <a:lnTo>
                    <a:pt x="34668" y="10762"/>
                  </a:lnTo>
                  <a:lnTo>
                    <a:pt x="34668" y="10552"/>
                  </a:lnTo>
                  <a:lnTo>
                    <a:pt x="34668" y="10342"/>
                  </a:lnTo>
                  <a:lnTo>
                    <a:pt x="34563" y="10079"/>
                  </a:lnTo>
                  <a:lnTo>
                    <a:pt x="34511" y="9764"/>
                  </a:lnTo>
                  <a:lnTo>
                    <a:pt x="34406" y="9449"/>
                  </a:lnTo>
                  <a:lnTo>
                    <a:pt x="34249" y="9082"/>
                  </a:lnTo>
                  <a:lnTo>
                    <a:pt x="34039" y="8714"/>
                  </a:lnTo>
                  <a:lnTo>
                    <a:pt x="33724" y="8347"/>
                  </a:lnTo>
                  <a:lnTo>
                    <a:pt x="33357" y="8032"/>
                  </a:lnTo>
                  <a:lnTo>
                    <a:pt x="32937" y="7769"/>
                  </a:lnTo>
                  <a:lnTo>
                    <a:pt x="32361" y="7507"/>
                  </a:lnTo>
                  <a:lnTo>
                    <a:pt x="31731" y="7349"/>
                  </a:lnTo>
                  <a:lnTo>
                    <a:pt x="30944" y="7192"/>
                  </a:lnTo>
                  <a:lnTo>
                    <a:pt x="30053" y="7192"/>
                  </a:lnTo>
                  <a:lnTo>
                    <a:pt x="16312" y="7349"/>
                  </a:lnTo>
                  <a:lnTo>
                    <a:pt x="16312" y="73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2202775" y="733575"/>
              <a:ext cx="489100" cy="589275"/>
            </a:xfrm>
            <a:custGeom>
              <a:avLst/>
              <a:gdLst/>
              <a:ahLst/>
              <a:cxnLst/>
              <a:rect l="0" t="0" r="0" b="0"/>
              <a:pathLst>
                <a:path w="19564" h="23571" extrusionOk="0">
                  <a:moveTo>
                    <a:pt x="1" y="23570"/>
                  </a:moveTo>
                  <a:lnTo>
                    <a:pt x="14739" y="23570"/>
                  </a:lnTo>
                  <a:lnTo>
                    <a:pt x="19564" y="21471"/>
                  </a:lnTo>
                  <a:lnTo>
                    <a:pt x="15840" y="20421"/>
                  </a:lnTo>
                  <a:lnTo>
                    <a:pt x="15840" y="20211"/>
                  </a:lnTo>
                  <a:lnTo>
                    <a:pt x="15945" y="19843"/>
                  </a:lnTo>
                  <a:lnTo>
                    <a:pt x="15997" y="19266"/>
                  </a:lnTo>
                  <a:lnTo>
                    <a:pt x="16155" y="18479"/>
                  </a:lnTo>
                  <a:lnTo>
                    <a:pt x="16312" y="17429"/>
                  </a:lnTo>
                  <a:lnTo>
                    <a:pt x="16469" y="16326"/>
                  </a:lnTo>
                  <a:lnTo>
                    <a:pt x="16679" y="14961"/>
                  </a:lnTo>
                  <a:lnTo>
                    <a:pt x="16889" y="13597"/>
                  </a:lnTo>
                  <a:lnTo>
                    <a:pt x="17046" y="12022"/>
                  </a:lnTo>
                  <a:lnTo>
                    <a:pt x="17204" y="10395"/>
                  </a:lnTo>
                  <a:lnTo>
                    <a:pt x="17361" y="8715"/>
                  </a:lnTo>
                  <a:lnTo>
                    <a:pt x="17571" y="7035"/>
                  </a:lnTo>
                  <a:lnTo>
                    <a:pt x="17623" y="5250"/>
                  </a:lnTo>
                  <a:lnTo>
                    <a:pt x="17728" y="3465"/>
                  </a:lnTo>
                  <a:lnTo>
                    <a:pt x="17728" y="1733"/>
                  </a:lnTo>
                  <a:lnTo>
                    <a:pt x="17728" y="1"/>
                  </a:lnTo>
                  <a:lnTo>
                    <a:pt x="15840" y="1"/>
                  </a:lnTo>
                  <a:lnTo>
                    <a:pt x="15788" y="211"/>
                  </a:lnTo>
                  <a:lnTo>
                    <a:pt x="15735" y="946"/>
                  </a:lnTo>
                  <a:lnTo>
                    <a:pt x="15683" y="1996"/>
                  </a:lnTo>
                  <a:lnTo>
                    <a:pt x="15578" y="3465"/>
                  </a:lnTo>
                  <a:lnTo>
                    <a:pt x="15420" y="5145"/>
                  </a:lnTo>
                  <a:lnTo>
                    <a:pt x="15263" y="7087"/>
                  </a:lnTo>
                  <a:lnTo>
                    <a:pt x="15053" y="9135"/>
                  </a:lnTo>
                  <a:lnTo>
                    <a:pt x="14844" y="11234"/>
                  </a:lnTo>
                  <a:lnTo>
                    <a:pt x="14529" y="13282"/>
                  </a:lnTo>
                  <a:lnTo>
                    <a:pt x="14267" y="15329"/>
                  </a:lnTo>
                  <a:lnTo>
                    <a:pt x="13899" y="17219"/>
                  </a:lnTo>
                  <a:lnTo>
                    <a:pt x="13532" y="18951"/>
                  </a:lnTo>
                  <a:lnTo>
                    <a:pt x="13113" y="20368"/>
                  </a:lnTo>
                  <a:lnTo>
                    <a:pt x="12641" y="21471"/>
                  </a:lnTo>
                  <a:lnTo>
                    <a:pt x="12116" y="22206"/>
                  </a:lnTo>
                  <a:lnTo>
                    <a:pt x="11644" y="22468"/>
                  </a:lnTo>
                  <a:lnTo>
                    <a:pt x="893" y="22468"/>
                  </a:lnTo>
                  <a:lnTo>
                    <a:pt x="1" y="23570"/>
                  </a:lnTo>
                  <a:lnTo>
                    <a:pt x="1" y="235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406900" y="657475"/>
              <a:ext cx="1460675" cy="94500"/>
            </a:xfrm>
            <a:custGeom>
              <a:avLst/>
              <a:gdLst/>
              <a:ahLst/>
              <a:cxnLst/>
              <a:rect l="0" t="0" r="0" b="0"/>
              <a:pathLst>
                <a:path w="58427" h="3780" extrusionOk="0">
                  <a:moveTo>
                    <a:pt x="57955" y="3780"/>
                  </a:moveTo>
                  <a:lnTo>
                    <a:pt x="0" y="1575"/>
                  </a:lnTo>
                  <a:lnTo>
                    <a:pt x="525" y="0"/>
                  </a:lnTo>
                  <a:lnTo>
                    <a:pt x="58427" y="2152"/>
                  </a:lnTo>
                  <a:lnTo>
                    <a:pt x="57955" y="3780"/>
                  </a:lnTo>
                  <a:lnTo>
                    <a:pt x="57955" y="3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590450" y="686350"/>
              <a:ext cx="352750" cy="400275"/>
            </a:xfrm>
            <a:custGeom>
              <a:avLst/>
              <a:gdLst/>
              <a:ahLst/>
              <a:cxnLst/>
              <a:rect l="0" t="0" r="0" b="0"/>
              <a:pathLst>
                <a:path w="14110" h="16011" extrusionOk="0">
                  <a:moveTo>
                    <a:pt x="11330" y="15643"/>
                  </a:moveTo>
                  <a:lnTo>
                    <a:pt x="1" y="0"/>
                  </a:lnTo>
                  <a:lnTo>
                    <a:pt x="2833" y="0"/>
                  </a:lnTo>
                  <a:lnTo>
                    <a:pt x="14109" y="16011"/>
                  </a:lnTo>
                  <a:lnTo>
                    <a:pt x="11330" y="15643"/>
                  </a:lnTo>
                  <a:lnTo>
                    <a:pt x="11330" y="156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1847450" y="696850"/>
              <a:ext cx="276700" cy="162750"/>
            </a:xfrm>
            <a:custGeom>
              <a:avLst/>
              <a:gdLst/>
              <a:ahLst/>
              <a:cxnLst/>
              <a:rect l="0" t="0" r="0" b="0"/>
              <a:pathLst>
                <a:path w="11068" h="6510" extrusionOk="0">
                  <a:moveTo>
                    <a:pt x="6347" y="682"/>
                  </a:moveTo>
                  <a:lnTo>
                    <a:pt x="6347" y="3360"/>
                  </a:lnTo>
                  <a:lnTo>
                    <a:pt x="6399" y="3360"/>
                  </a:lnTo>
                  <a:lnTo>
                    <a:pt x="6714" y="3412"/>
                  </a:lnTo>
                  <a:lnTo>
                    <a:pt x="6819" y="3412"/>
                  </a:lnTo>
                  <a:lnTo>
                    <a:pt x="7081" y="3570"/>
                  </a:lnTo>
                  <a:lnTo>
                    <a:pt x="7343" y="3622"/>
                  </a:lnTo>
                  <a:lnTo>
                    <a:pt x="7658" y="3832"/>
                  </a:lnTo>
                  <a:lnTo>
                    <a:pt x="7920" y="3990"/>
                  </a:lnTo>
                  <a:lnTo>
                    <a:pt x="8287" y="4252"/>
                  </a:lnTo>
                  <a:lnTo>
                    <a:pt x="8654" y="4462"/>
                  </a:lnTo>
                  <a:lnTo>
                    <a:pt x="9126" y="4777"/>
                  </a:lnTo>
                  <a:lnTo>
                    <a:pt x="9546" y="5092"/>
                  </a:lnTo>
                  <a:lnTo>
                    <a:pt x="10018" y="5459"/>
                  </a:lnTo>
                  <a:lnTo>
                    <a:pt x="10543" y="5932"/>
                  </a:lnTo>
                  <a:lnTo>
                    <a:pt x="11067" y="6509"/>
                  </a:lnTo>
                  <a:lnTo>
                    <a:pt x="11015" y="6404"/>
                  </a:lnTo>
                  <a:lnTo>
                    <a:pt x="10857" y="6299"/>
                  </a:lnTo>
                  <a:lnTo>
                    <a:pt x="10595" y="6142"/>
                  </a:lnTo>
                  <a:lnTo>
                    <a:pt x="10385" y="6037"/>
                  </a:lnTo>
                  <a:lnTo>
                    <a:pt x="9966" y="5774"/>
                  </a:lnTo>
                  <a:lnTo>
                    <a:pt x="9546" y="5564"/>
                  </a:lnTo>
                  <a:lnTo>
                    <a:pt x="9022" y="5302"/>
                  </a:lnTo>
                  <a:lnTo>
                    <a:pt x="8550" y="5039"/>
                  </a:lnTo>
                  <a:lnTo>
                    <a:pt x="7920" y="4829"/>
                  </a:lnTo>
                  <a:lnTo>
                    <a:pt x="7291" y="4567"/>
                  </a:lnTo>
                  <a:lnTo>
                    <a:pt x="6609" y="4304"/>
                  </a:lnTo>
                  <a:lnTo>
                    <a:pt x="5927" y="4199"/>
                  </a:lnTo>
                  <a:lnTo>
                    <a:pt x="5245" y="4042"/>
                  </a:lnTo>
                  <a:lnTo>
                    <a:pt x="4511" y="3937"/>
                  </a:lnTo>
                  <a:lnTo>
                    <a:pt x="3829" y="3885"/>
                  </a:lnTo>
                  <a:lnTo>
                    <a:pt x="3147" y="3937"/>
                  </a:lnTo>
                  <a:lnTo>
                    <a:pt x="1" y="0"/>
                  </a:lnTo>
                  <a:lnTo>
                    <a:pt x="2151" y="105"/>
                  </a:lnTo>
                  <a:lnTo>
                    <a:pt x="3619" y="2835"/>
                  </a:lnTo>
                  <a:lnTo>
                    <a:pt x="4406" y="525"/>
                  </a:lnTo>
                  <a:lnTo>
                    <a:pt x="6347" y="682"/>
                  </a:lnTo>
                  <a:lnTo>
                    <a:pt x="6347" y="6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811175" y="402875"/>
              <a:ext cx="83950" cy="438350"/>
            </a:xfrm>
            <a:custGeom>
              <a:avLst/>
              <a:gdLst/>
              <a:ahLst/>
              <a:cxnLst/>
              <a:rect l="0" t="0" r="0" b="0"/>
              <a:pathLst>
                <a:path w="3358" h="17534" extrusionOk="0">
                  <a:moveTo>
                    <a:pt x="1784" y="17533"/>
                  </a:moveTo>
                  <a:lnTo>
                    <a:pt x="1" y="13019"/>
                  </a:lnTo>
                  <a:lnTo>
                    <a:pt x="1" y="12914"/>
                  </a:lnTo>
                  <a:lnTo>
                    <a:pt x="158" y="12756"/>
                  </a:lnTo>
                  <a:lnTo>
                    <a:pt x="368" y="12494"/>
                  </a:lnTo>
                  <a:lnTo>
                    <a:pt x="577" y="12126"/>
                  </a:lnTo>
                  <a:lnTo>
                    <a:pt x="840" y="11602"/>
                  </a:lnTo>
                  <a:lnTo>
                    <a:pt x="1102" y="11077"/>
                  </a:lnTo>
                  <a:lnTo>
                    <a:pt x="1364" y="10447"/>
                  </a:lnTo>
                  <a:lnTo>
                    <a:pt x="1626" y="9764"/>
                  </a:lnTo>
                  <a:lnTo>
                    <a:pt x="1784" y="8977"/>
                  </a:lnTo>
                  <a:lnTo>
                    <a:pt x="1889" y="8189"/>
                  </a:lnTo>
                  <a:lnTo>
                    <a:pt x="1889" y="7350"/>
                  </a:lnTo>
                  <a:lnTo>
                    <a:pt x="1784" y="6510"/>
                  </a:lnTo>
                  <a:lnTo>
                    <a:pt x="1574" y="5565"/>
                  </a:lnTo>
                  <a:lnTo>
                    <a:pt x="1207" y="4725"/>
                  </a:lnTo>
                  <a:lnTo>
                    <a:pt x="682" y="3833"/>
                  </a:lnTo>
                  <a:lnTo>
                    <a:pt x="1" y="2940"/>
                  </a:lnTo>
                  <a:lnTo>
                    <a:pt x="2570" y="0"/>
                  </a:lnTo>
                  <a:lnTo>
                    <a:pt x="2990" y="1733"/>
                  </a:lnTo>
                  <a:lnTo>
                    <a:pt x="1679" y="3255"/>
                  </a:lnTo>
                  <a:lnTo>
                    <a:pt x="1784" y="3360"/>
                  </a:lnTo>
                  <a:lnTo>
                    <a:pt x="1941" y="3518"/>
                  </a:lnTo>
                  <a:lnTo>
                    <a:pt x="2203" y="3833"/>
                  </a:lnTo>
                  <a:lnTo>
                    <a:pt x="2413" y="4095"/>
                  </a:lnTo>
                  <a:lnTo>
                    <a:pt x="2623" y="4515"/>
                  </a:lnTo>
                  <a:lnTo>
                    <a:pt x="2833" y="5040"/>
                  </a:lnTo>
                  <a:lnTo>
                    <a:pt x="3095" y="5670"/>
                  </a:lnTo>
                  <a:lnTo>
                    <a:pt x="3252" y="6300"/>
                  </a:lnTo>
                  <a:lnTo>
                    <a:pt x="3357" y="7087"/>
                  </a:lnTo>
                  <a:lnTo>
                    <a:pt x="3357" y="7927"/>
                  </a:lnTo>
                  <a:lnTo>
                    <a:pt x="3305" y="8872"/>
                  </a:lnTo>
                  <a:lnTo>
                    <a:pt x="3147" y="9869"/>
                  </a:lnTo>
                  <a:lnTo>
                    <a:pt x="2833" y="11024"/>
                  </a:lnTo>
                  <a:lnTo>
                    <a:pt x="2413" y="12179"/>
                  </a:lnTo>
                  <a:lnTo>
                    <a:pt x="1889" y="13544"/>
                  </a:lnTo>
                  <a:lnTo>
                    <a:pt x="2833" y="16378"/>
                  </a:lnTo>
                  <a:lnTo>
                    <a:pt x="1784" y="17533"/>
                  </a:lnTo>
                  <a:lnTo>
                    <a:pt x="1784" y="175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2855750" y="408125"/>
              <a:ext cx="118050" cy="430475"/>
            </a:xfrm>
            <a:custGeom>
              <a:avLst/>
              <a:gdLst/>
              <a:ahLst/>
              <a:cxnLst/>
              <a:rect l="0" t="0" r="0" b="0"/>
              <a:pathLst>
                <a:path w="4722" h="17219" extrusionOk="0">
                  <a:moveTo>
                    <a:pt x="1" y="17218"/>
                  </a:moveTo>
                  <a:lnTo>
                    <a:pt x="106" y="17113"/>
                  </a:lnTo>
                  <a:lnTo>
                    <a:pt x="420" y="16798"/>
                  </a:lnTo>
                  <a:lnTo>
                    <a:pt x="840" y="16326"/>
                  </a:lnTo>
                  <a:lnTo>
                    <a:pt x="1469" y="15748"/>
                  </a:lnTo>
                  <a:lnTo>
                    <a:pt x="2046" y="14909"/>
                  </a:lnTo>
                  <a:lnTo>
                    <a:pt x="2676" y="14016"/>
                  </a:lnTo>
                  <a:lnTo>
                    <a:pt x="3305" y="12914"/>
                  </a:lnTo>
                  <a:lnTo>
                    <a:pt x="3882" y="11811"/>
                  </a:lnTo>
                  <a:lnTo>
                    <a:pt x="4301" y="10499"/>
                  </a:lnTo>
                  <a:lnTo>
                    <a:pt x="4616" y="9187"/>
                  </a:lnTo>
                  <a:lnTo>
                    <a:pt x="4721" y="7769"/>
                  </a:lnTo>
                  <a:lnTo>
                    <a:pt x="4616" y="6300"/>
                  </a:lnTo>
                  <a:lnTo>
                    <a:pt x="4144" y="4725"/>
                  </a:lnTo>
                  <a:lnTo>
                    <a:pt x="3410" y="3150"/>
                  </a:lnTo>
                  <a:lnTo>
                    <a:pt x="2256" y="1575"/>
                  </a:lnTo>
                  <a:lnTo>
                    <a:pt x="787" y="0"/>
                  </a:lnTo>
                  <a:lnTo>
                    <a:pt x="683" y="1628"/>
                  </a:lnTo>
                  <a:lnTo>
                    <a:pt x="735" y="1680"/>
                  </a:lnTo>
                  <a:lnTo>
                    <a:pt x="892" y="1890"/>
                  </a:lnTo>
                  <a:lnTo>
                    <a:pt x="1155" y="2205"/>
                  </a:lnTo>
                  <a:lnTo>
                    <a:pt x="1522" y="2678"/>
                  </a:lnTo>
                  <a:lnTo>
                    <a:pt x="1889" y="3203"/>
                  </a:lnTo>
                  <a:lnTo>
                    <a:pt x="2256" y="3885"/>
                  </a:lnTo>
                  <a:lnTo>
                    <a:pt x="2623" y="4620"/>
                  </a:lnTo>
                  <a:lnTo>
                    <a:pt x="2990" y="5512"/>
                  </a:lnTo>
                  <a:lnTo>
                    <a:pt x="3200" y="6405"/>
                  </a:lnTo>
                  <a:lnTo>
                    <a:pt x="3305" y="7455"/>
                  </a:lnTo>
                  <a:lnTo>
                    <a:pt x="3305" y="8557"/>
                  </a:lnTo>
                  <a:lnTo>
                    <a:pt x="3200" y="9712"/>
                  </a:lnTo>
                  <a:lnTo>
                    <a:pt x="2833" y="10919"/>
                  </a:lnTo>
                  <a:lnTo>
                    <a:pt x="2256" y="12231"/>
                  </a:lnTo>
                  <a:lnTo>
                    <a:pt x="1469" y="13544"/>
                  </a:lnTo>
                  <a:lnTo>
                    <a:pt x="420" y="14961"/>
                  </a:lnTo>
                  <a:lnTo>
                    <a:pt x="1" y="17218"/>
                  </a:lnTo>
                  <a:lnTo>
                    <a:pt x="1" y="17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585650" y="476375"/>
              <a:ext cx="260950" cy="28875"/>
            </a:xfrm>
            <a:custGeom>
              <a:avLst/>
              <a:gdLst/>
              <a:ahLst/>
              <a:cxnLst/>
              <a:rect l="0" t="0" r="0" b="0"/>
              <a:pathLst>
                <a:path w="10438" h="1155" extrusionOk="0">
                  <a:moveTo>
                    <a:pt x="9598" y="0"/>
                  </a:moveTo>
                  <a:lnTo>
                    <a:pt x="1" y="0"/>
                  </a:lnTo>
                  <a:lnTo>
                    <a:pt x="1" y="1155"/>
                  </a:lnTo>
                  <a:lnTo>
                    <a:pt x="10438" y="1155"/>
                  </a:lnTo>
                  <a:lnTo>
                    <a:pt x="9598" y="0"/>
                  </a:lnTo>
                  <a:lnTo>
                    <a:pt x="95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1364925" y="333325"/>
              <a:ext cx="523200" cy="127325"/>
            </a:xfrm>
            <a:custGeom>
              <a:avLst/>
              <a:gdLst/>
              <a:ahLst/>
              <a:cxnLst/>
              <a:rect l="0" t="0" r="0" b="0"/>
              <a:pathLst>
                <a:path w="20928" h="5093" extrusionOk="0">
                  <a:moveTo>
                    <a:pt x="20770" y="4042"/>
                  </a:moveTo>
                  <a:lnTo>
                    <a:pt x="6767" y="2573"/>
                  </a:lnTo>
                  <a:lnTo>
                    <a:pt x="6714" y="2520"/>
                  </a:lnTo>
                  <a:lnTo>
                    <a:pt x="6504" y="2415"/>
                  </a:lnTo>
                  <a:lnTo>
                    <a:pt x="6295" y="2258"/>
                  </a:lnTo>
                  <a:lnTo>
                    <a:pt x="5980" y="2153"/>
                  </a:lnTo>
                  <a:lnTo>
                    <a:pt x="5560" y="1943"/>
                  </a:lnTo>
                  <a:lnTo>
                    <a:pt x="5088" y="1733"/>
                  </a:lnTo>
                  <a:lnTo>
                    <a:pt x="4616" y="1523"/>
                  </a:lnTo>
                  <a:lnTo>
                    <a:pt x="4144" y="1313"/>
                  </a:lnTo>
                  <a:lnTo>
                    <a:pt x="3567" y="1050"/>
                  </a:lnTo>
                  <a:lnTo>
                    <a:pt x="2990" y="788"/>
                  </a:lnTo>
                  <a:lnTo>
                    <a:pt x="2413" y="578"/>
                  </a:lnTo>
                  <a:lnTo>
                    <a:pt x="1889" y="420"/>
                  </a:lnTo>
                  <a:lnTo>
                    <a:pt x="1365" y="210"/>
                  </a:lnTo>
                  <a:lnTo>
                    <a:pt x="840" y="105"/>
                  </a:lnTo>
                  <a:lnTo>
                    <a:pt x="368" y="0"/>
                  </a:lnTo>
                  <a:lnTo>
                    <a:pt x="1" y="0"/>
                  </a:lnTo>
                  <a:lnTo>
                    <a:pt x="368" y="105"/>
                  </a:lnTo>
                  <a:lnTo>
                    <a:pt x="683" y="315"/>
                  </a:lnTo>
                  <a:lnTo>
                    <a:pt x="997" y="578"/>
                  </a:lnTo>
                  <a:lnTo>
                    <a:pt x="1365" y="945"/>
                  </a:lnTo>
                  <a:lnTo>
                    <a:pt x="1627" y="1260"/>
                  </a:lnTo>
                  <a:lnTo>
                    <a:pt x="1994" y="1680"/>
                  </a:lnTo>
                  <a:lnTo>
                    <a:pt x="2256" y="2048"/>
                  </a:lnTo>
                  <a:lnTo>
                    <a:pt x="2623" y="2520"/>
                  </a:lnTo>
                  <a:lnTo>
                    <a:pt x="2781" y="2887"/>
                  </a:lnTo>
                  <a:lnTo>
                    <a:pt x="3043" y="3255"/>
                  </a:lnTo>
                  <a:lnTo>
                    <a:pt x="3200" y="3622"/>
                  </a:lnTo>
                  <a:lnTo>
                    <a:pt x="3410" y="3990"/>
                  </a:lnTo>
                  <a:lnTo>
                    <a:pt x="3567" y="4200"/>
                  </a:lnTo>
                  <a:lnTo>
                    <a:pt x="3672" y="4410"/>
                  </a:lnTo>
                  <a:lnTo>
                    <a:pt x="3777" y="4567"/>
                  </a:lnTo>
                  <a:lnTo>
                    <a:pt x="3830" y="4620"/>
                  </a:lnTo>
                  <a:lnTo>
                    <a:pt x="6714" y="5040"/>
                  </a:lnTo>
                  <a:lnTo>
                    <a:pt x="20927" y="5092"/>
                  </a:lnTo>
                  <a:lnTo>
                    <a:pt x="20770" y="4042"/>
                  </a:lnTo>
                  <a:lnTo>
                    <a:pt x="20770" y="40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211525" y="325450"/>
              <a:ext cx="268825" cy="354350"/>
            </a:xfrm>
            <a:custGeom>
              <a:avLst/>
              <a:gdLst/>
              <a:ahLst/>
              <a:cxnLst/>
              <a:rect l="0" t="0" r="0" b="0"/>
              <a:pathLst>
                <a:path w="10753" h="14174" extrusionOk="0">
                  <a:moveTo>
                    <a:pt x="5560" y="0"/>
                  </a:moveTo>
                  <a:lnTo>
                    <a:pt x="5088" y="0"/>
                  </a:lnTo>
                  <a:lnTo>
                    <a:pt x="4616" y="158"/>
                  </a:lnTo>
                  <a:lnTo>
                    <a:pt x="4039" y="368"/>
                  </a:lnTo>
                  <a:lnTo>
                    <a:pt x="3462" y="683"/>
                  </a:lnTo>
                  <a:lnTo>
                    <a:pt x="2885" y="1050"/>
                  </a:lnTo>
                  <a:lnTo>
                    <a:pt x="2308" y="1628"/>
                  </a:lnTo>
                  <a:lnTo>
                    <a:pt x="1731" y="2258"/>
                  </a:lnTo>
                  <a:lnTo>
                    <a:pt x="1259" y="3045"/>
                  </a:lnTo>
                  <a:lnTo>
                    <a:pt x="787" y="3885"/>
                  </a:lnTo>
                  <a:lnTo>
                    <a:pt x="420" y="4830"/>
                  </a:lnTo>
                  <a:lnTo>
                    <a:pt x="158" y="5880"/>
                  </a:lnTo>
                  <a:lnTo>
                    <a:pt x="1" y="7087"/>
                  </a:lnTo>
                  <a:lnTo>
                    <a:pt x="1" y="8399"/>
                  </a:lnTo>
                  <a:lnTo>
                    <a:pt x="158" y="9817"/>
                  </a:lnTo>
                  <a:lnTo>
                    <a:pt x="525" y="11286"/>
                  </a:lnTo>
                  <a:lnTo>
                    <a:pt x="1049" y="12966"/>
                  </a:lnTo>
                  <a:lnTo>
                    <a:pt x="1154" y="12966"/>
                  </a:lnTo>
                  <a:lnTo>
                    <a:pt x="1417" y="12651"/>
                  </a:lnTo>
                  <a:lnTo>
                    <a:pt x="1522" y="12336"/>
                  </a:lnTo>
                  <a:lnTo>
                    <a:pt x="1679" y="12126"/>
                  </a:lnTo>
                  <a:lnTo>
                    <a:pt x="1836" y="11864"/>
                  </a:lnTo>
                  <a:lnTo>
                    <a:pt x="2046" y="11706"/>
                  </a:lnTo>
                  <a:lnTo>
                    <a:pt x="1784" y="11129"/>
                  </a:lnTo>
                  <a:lnTo>
                    <a:pt x="1626" y="10447"/>
                  </a:lnTo>
                  <a:lnTo>
                    <a:pt x="1469" y="9659"/>
                  </a:lnTo>
                  <a:lnTo>
                    <a:pt x="1469" y="8872"/>
                  </a:lnTo>
                  <a:lnTo>
                    <a:pt x="1417" y="8032"/>
                  </a:lnTo>
                  <a:lnTo>
                    <a:pt x="1522" y="7244"/>
                  </a:lnTo>
                  <a:lnTo>
                    <a:pt x="1626" y="6405"/>
                  </a:lnTo>
                  <a:lnTo>
                    <a:pt x="1836" y="5617"/>
                  </a:lnTo>
                  <a:lnTo>
                    <a:pt x="2046" y="4777"/>
                  </a:lnTo>
                  <a:lnTo>
                    <a:pt x="2361" y="4095"/>
                  </a:lnTo>
                  <a:lnTo>
                    <a:pt x="2728" y="3360"/>
                  </a:lnTo>
                  <a:lnTo>
                    <a:pt x="3200" y="2783"/>
                  </a:lnTo>
                  <a:lnTo>
                    <a:pt x="3672" y="2310"/>
                  </a:lnTo>
                  <a:lnTo>
                    <a:pt x="4249" y="1890"/>
                  </a:lnTo>
                  <a:lnTo>
                    <a:pt x="4878" y="1628"/>
                  </a:lnTo>
                  <a:lnTo>
                    <a:pt x="5665" y="1523"/>
                  </a:lnTo>
                  <a:lnTo>
                    <a:pt x="5717" y="1523"/>
                  </a:lnTo>
                  <a:lnTo>
                    <a:pt x="5875" y="1523"/>
                  </a:lnTo>
                  <a:lnTo>
                    <a:pt x="6084" y="1575"/>
                  </a:lnTo>
                  <a:lnTo>
                    <a:pt x="6504" y="1733"/>
                  </a:lnTo>
                  <a:lnTo>
                    <a:pt x="6871" y="1943"/>
                  </a:lnTo>
                  <a:lnTo>
                    <a:pt x="7291" y="2258"/>
                  </a:lnTo>
                  <a:lnTo>
                    <a:pt x="7710" y="2678"/>
                  </a:lnTo>
                  <a:lnTo>
                    <a:pt x="8130" y="3202"/>
                  </a:lnTo>
                  <a:lnTo>
                    <a:pt x="8497" y="3832"/>
                  </a:lnTo>
                  <a:lnTo>
                    <a:pt x="8759" y="4620"/>
                  </a:lnTo>
                  <a:lnTo>
                    <a:pt x="9022" y="5565"/>
                  </a:lnTo>
                  <a:lnTo>
                    <a:pt x="9126" y="6772"/>
                  </a:lnTo>
                  <a:lnTo>
                    <a:pt x="9126" y="8084"/>
                  </a:lnTo>
                  <a:lnTo>
                    <a:pt x="9022" y="9659"/>
                  </a:lnTo>
                  <a:lnTo>
                    <a:pt x="8707" y="11496"/>
                  </a:lnTo>
                  <a:lnTo>
                    <a:pt x="8182" y="13544"/>
                  </a:lnTo>
                  <a:lnTo>
                    <a:pt x="9494" y="14174"/>
                  </a:lnTo>
                  <a:lnTo>
                    <a:pt x="9494" y="13964"/>
                  </a:lnTo>
                  <a:lnTo>
                    <a:pt x="9651" y="13544"/>
                  </a:lnTo>
                  <a:lnTo>
                    <a:pt x="9808" y="12861"/>
                  </a:lnTo>
                  <a:lnTo>
                    <a:pt x="10070" y="12021"/>
                  </a:lnTo>
                  <a:lnTo>
                    <a:pt x="10280" y="10972"/>
                  </a:lnTo>
                  <a:lnTo>
                    <a:pt x="10490" y="9869"/>
                  </a:lnTo>
                  <a:lnTo>
                    <a:pt x="10595" y="8609"/>
                  </a:lnTo>
                  <a:lnTo>
                    <a:pt x="10752" y="7402"/>
                  </a:lnTo>
                  <a:lnTo>
                    <a:pt x="10700" y="6090"/>
                  </a:lnTo>
                  <a:lnTo>
                    <a:pt x="10542" y="4830"/>
                  </a:lnTo>
                  <a:lnTo>
                    <a:pt x="10228" y="3622"/>
                  </a:lnTo>
                  <a:lnTo>
                    <a:pt x="9756" y="2573"/>
                  </a:lnTo>
                  <a:lnTo>
                    <a:pt x="9074" y="1575"/>
                  </a:lnTo>
                  <a:lnTo>
                    <a:pt x="8130" y="840"/>
                  </a:lnTo>
                  <a:lnTo>
                    <a:pt x="6976" y="263"/>
                  </a:lnTo>
                  <a:lnTo>
                    <a:pt x="5560" y="0"/>
                  </a:lnTo>
                  <a:lnTo>
                    <a:pt x="5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1430500" y="311000"/>
              <a:ext cx="278000" cy="118150"/>
            </a:xfrm>
            <a:custGeom>
              <a:avLst/>
              <a:gdLst/>
              <a:ahLst/>
              <a:cxnLst/>
              <a:rect l="0" t="0" r="0" b="0"/>
              <a:pathLst>
                <a:path w="11120" h="4726" extrusionOk="0">
                  <a:moveTo>
                    <a:pt x="11119" y="4725"/>
                  </a:moveTo>
                  <a:lnTo>
                    <a:pt x="11014" y="4673"/>
                  </a:lnTo>
                  <a:lnTo>
                    <a:pt x="10909" y="4515"/>
                  </a:lnTo>
                  <a:lnTo>
                    <a:pt x="10647" y="4200"/>
                  </a:lnTo>
                  <a:lnTo>
                    <a:pt x="10385" y="3885"/>
                  </a:lnTo>
                  <a:lnTo>
                    <a:pt x="9965" y="3413"/>
                  </a:lnTo>
                  <a:lnTo>
                    <a:pt x="9546" y="2941"/>
                  </a:lnTo>
                  <a:lnTo>
                    <a:pt x="8969" y="2468"/>
                  </a:lnTo>
                  <a:lnTo>
                    <a:pt x="8339" y="2048"/>
                  </a:lnTo>
                  <a:lnTo>
                    <a:pt x="7605" y="1523"/>
                  </a:lnTo>
                  <a:lnTo>
                    <a:pt x="6766" y="1051"/>
                  </a:lnTo>
                  <a:lnTo>
                    <a:pt x="5874" y="683"/>
                  </a:lnTo>
                  <a:lnTo>
                    <a:pt x="4878" y="368"/>
                  </a:lnTo>
                  <a:lnTo>
                    <a:pt x="3724" y="158"/>
                  </a:lnTo>
                  <a:lnTo>
                    <a:pt x="2623" y="1"/>
                  </a:lnTo>
                  <a:lnTo>
                    <a:pt x="1311" y="1"/>
                  </a:lnTo>
                  <a:lnTo>
                    <a:pt x="0" y="158"/>
                  </a:lnTo>
                  <a:lnTo>
                    <a:pt x="525" y="4463"/>
                  </a:lnTo>
                  <a:lnTo>
                    <a:pt x="2675" y="4515"/>
                  </a:lnTo>
                  <a:lnTo>
                    <a:pt x="2570" y="4095"/>
                  </a:lnTo>
                  <a:lnTo>
                    <a:pt x="2413" y="3675"/>
                  </a:lnTo>
                  <a:lnTo>
                    <a:pt x="2308" y="3203"/>
                  </a:lnTo>
                  <a:lnTo>
                    <a:pt x="2203" y="2783"/>
                  </a:lnTo>
                  <a:lnTo>
                    <a:pt x="2098" y="2311"/>
                  </a:lnTo>
                  <a:lnTo>
                    <a:pt x="2046" y="1891"/>
                  </a:lnTo>
                  <a:lnTo>
                    <a:pt x="1888" y="1418"/>
                  </a:lnTo>
                  <a:lnTo>
                    <a:pt x="1836" y="998"/>
                  </a:lnTo>
                  <a:lnTo>
                    <a:pt x="1836" y="998"/>
                  </a:lnTo>
                  <a:lnTo>
                    <a:pt x="2046" y="998"/>
                  </a:lnTo>
                  <a:lnTo>
                    <a:pt x="2256" y="998"/>
                  </a:lnTo>
                  <a:lnTo>
                    <a:pt x="2675" y="1103"/>
                  </a:lnTo>
                  <a:lnTo>
                    <a:pt x="3147" y="1103"/>
                  </a:lnTo>
                  <a:lnTo>
                    <a:pt x="3672" y="1208"/>
                  </a:lnTo>
                  <a:lnTo>
                    <a:pt x="4249" y="1366"/>
                  </a:lnTo>
                  <a:lnTo>
                    <a:pt x="4878" y="1576"/>
                  </a:lnTo>
                  <a:lnTo>
                    <a:pt x="5455" y="1733"/>
                  </a:lnTo>
                  <a:lnTo>
                    <a:pt x="6084" y="1996"/>
                  </a:lnTo>
                  <a:lnTo>
                    <a:pt x="6714" y="2258"/>
                  </a:lnTo>
                  <a:lnTo>
                    <a:pt x="7343" y="2678"/>
                  </a:lnTo>
                  <a:lnTo>
                    <a:pt x="7867" y="3046"/>
                  </a:lnTo>
                  <a:lnTo>
                    <a:pt x="8392" y="3570"/>
                  </a:lnTo>
                  <a:lnTo>
                    <a:pt x="8811" y="4095"/>
                  </a:lnTo>
                  <a:lnTo>
                    <a:pt x="9231" y="4725"/>
                  </a:lnTo>
                  <a:lnTo>
                    <a:pt x="11119" y="4725"/>
                  </a:lnTo>
                  <a:lnTo>
                    <a:pt x="11119" y="47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822550" y="26225"/>
              <a:ext cx="462875" cy="515775"/>
            </a:xfrm>
            <a:custGeom>
              <a:avLst/>
              <a:gdLst/>
              <a:ahLst/>
              <a:cxnLst/>
              <a:rect l="0" t="0" r="0" b="0"/>
              <a:pathLst>
                <a:path w="18515" h="20631" extrusionOk="0">
                  <a:moveTo>
                    <a:pt x="0" y="7612"/>
                  </a:moveTo>
                  <a:lnTo>
                    <a:pt x="2360" y="17586"/>
                  </a:lnTo>
                  <a:lnTo>
                    <a:pt x="5769" y="20578"/>
                  </a:lnTo>
                  <a:lnTo>
                    <a:pt x="5874" y="20578"/>
                  </a:lnTo>
                  <a:lnTo>
                    <a:pt x="6241" y="20631"/>
                  </a:lnTo>
                  <a:lnTo>
                    <a:pt x="6451" y="20631"/>
                  </a:lnTo>
                  <a:lnTo>
                    <a:pt x="6713" y="20631"/>
                  </a:lnTo>
                  <a:lnTo>
                    <a:pt x="6976" y="20631"/>
                  </a:lnTo>
                  <a:lnTo>
                    <a:pt x="7343" y="20631"/>
                  </a:lnTo>
                  <a:lnTo>
                    <a:pt x="7657" y="20526"/>
                  </a:lnTo>
                  <a:lnTo>
                    <a:pt x="7972" y="20473"/>
                  </a:lnTo>
                  <a:lnTo>
                    <a:pt x="8339" y="20368"/>
                  </a:lnTo>
                  <a:lnTo>
                    <a:pt x="8654" y="20211"/>
                  </a:lnTo>
                  <a:lnTo>
                    <a:pt x="8969" y="20001"/>
                  </a:lnTo>
                  <a:lnTo>
                    <a:pt x="9231" y="19791"/>
                  </a:lnTo>
                  <a:lnTo>
                    <a:pt x="9441" y="19528"/>
                  </a:lnTo>
                  <a:lnTo>
                    <a:pt x="9703" y="19161"/>
                  </a:lnTo>
                  <a:lnTo>
                    <a:pt x="9808" y="19213"/>
                  </a:lnTo>
                  <a:lnTo>
                    <a:pt x="9965" y="19266"/>
                  </a:lnTo>
                  <a:lnTo>
                    <a:pt x="10280" y="19371"/>
                  </a:lnTo>
                  <a:lnTo>
                    <a:pt x="10542" y="19423"/>
                  </a:lnTo>
                  <a:lnTo>
                    <a:pt x="10909" y="19581"/>
                  </a:lnTo>
                  <a:lnTo>
                    <a:pt x="11276" y="19686"/>
                  </a:lnTo>
                  <a:lnTo>
                    <a:pt x="11748" y="19791"/>
                  </a:lnTo>
                  <a:lnTo>
                    <a:pt x="12115" y="19896"/>
                  </a:lnTo>
                  <a:lnTo>
                    <a:pt x="12588" y="20001"/>
                  </a:lnTo>
                  <a:lnTo>
                    <a:pt x="13007" y="20106"/>
                  </a:lnTo>
                  <a:lnTo>
                    <a:pt x="13532" y="20211"/>
                  </a:lnTo>
                  <a:lnTo>
                    <a:pt x="13951" y="20211"/>
                  </a:lnTo>
                  <a:lnTo>
                    <a:pt x="14371" y="20263"/>
                  </a:lnTo>
                  <a:lnTo>
                    <a:pt x="14790" y="20263"/>
                  </a:lnTo>
                  <a:lnTo>
                    <a:pt x="15210" y="20263"/>
                  </a:lnTo>
                  <a:lnTo>
                    <a:pt x="15210" y="19581"/>
                  </a:lnTo>
                  <a:lnTo>
                    <a:pt x="15105" y="19528"/>
                  </a:lnTo>
                  <a:lnTo>
                    <a:pt x="14948" y="19476"/>
                  </a:lnTo>
                  <a:lnTo>
                    <a:pt x="14685" y="19371"/>
                  </a:lnTo>
                  <a:lnTo>
                    <a:pt x="14476" y="19318"/>
                  </a:lnTo>
                  <a:lnTo>
                    <a:pt x="14056" y="19161"/>
                  </a:lnTo>
                  <a:lnTo>
                    <a:pt x="13636" y="19056"/>
                  </a:lnTo>
                  <a:lnTo>
                    <a:pt x="13217" y="18899"/>
                  </a:lnTo>
                  <a:lnTo>
                    <a:pt x="12797" y="18741"/>
                  </a:lnTo>
                  <a:lnTo>
                    <a:pt x="12378" y="18479"/>
                  </a:lnTo>
                  <a:lnTo>
                    <a:pt x="11958" y="18216"/>
                  </a:lnTo>
                  <a:lnTo>
                    <a:pt x="11539" y="17954"/>
                  </a:lnTo>
                  <a:lnTo>
                    <a:pt x="11171" y="17639"/>
                  </a:lnTo>
                  <a:lnTo>
                    <a:pt x="10857" y="17271"/>
                  </a:lnTo>
                  <a:lnTo>
                    <a:pt x="10647" y="16904"/>
                  </a:lnTo>
                  <a:lnTo>
                    <a:pt x="10490" y="16536"/>
                  </a:lnTo>
                  <a:lnTo>
                    <a:pt x="10490" y="16116"/>
                  </a:lnTo>
                  <a:lnTo>
                    <a:pt x="10490" y="3203"/>
                  </a:lnTo>
                  <a:lnTo>
                    <a:pt x="10595" y="3098"/>
                  </a:lnTo>
                  <a:lnTo>
                    <a:pt x="10909" y="2888"/>
                  </a:lnTo>
                  <a:lnTo>
                    <a:pt x="11067" y="2783"/>
                  </a:lnTo>
                  <a:lnTo>
                    <a:pt x="11329" y="2626"/>
                  </a:lnTo>
                  <a:lnTo>
                    <a:pt x="11591" y="2521"/>
                  </a:lnTo>
                  <a:lnTo>
                    <a:pt x="11906" y="2363"/>
                  </a:lnTo>
                  <a:lnTo>
                    <a:pt x="12168" y="2206"/>
                  </a:lnTo>
                  <a:lnTo>
                    <a:pt x="12483" y="2101"/>
                  </a:lnTo>
                  <a:lnTo>
                    <a:pt x="12745" y="1943"/>
                  </a:lnTo>
                  <a:lnTo>
                    <a:pt x="13060" y="1838"/>
                  </a:lnTo>
                  <a:lnTo>
                    <a:pt x="13322" y="1733"/>
                  </a:lnTo>
                  <a:lnTo>
                    <a:pt x="13584" y="1681"/>
                  </a:lnTo>
                  <a:lnTo>
                    <a:pt x="13794" y="1628"/>
                  </a:lnTo>
                  <a:lnTo>
                    <a:pt x="14056" y="1628"/>
                  </a:lnTo>
                  <a:lnTo>
                    <a:pt x="14318" y="1628"/>
                  </a:lnTo>
                  <a:lnTo>
                    <a:pt x="14738" y="1733"/>
                  </a:lnTo>
                  <a:lnTo>
                    <a:pt x="15000" y="1786"/>
                  </a:lnTo>
                  <a:lnTo>
                    <a:pt x="15262" y="1891"/>
                  </a:lnTo>
                  <a:lnTo>
                    <a:pt x="15525" y="1943"/>
                  </a:lnTo>
                  <a:lnTo>
                    <a:pt x="15892" y="2101"/>
                  </a:lnTo>
                  <a:lnTo>
                    <a:pt x="16102" y="2153"/>
                  </a:lnTo>
                  <a:lnTo>
                    <a:pt x="16364" y="2258"/>
                  </a:lnTo>
                  <a:lnTo>
                    <a:pt x="16626" y="2363"/>
                  </a:lnTo>
                  <a:lnTo>
                    <a:pt x="16888" y="2416"/>
                  </a:lnTo>
                  <a:lnTo>
                    <a:pt x="17150" y="2521"/>
                  </a:lnTo>
                  <a:lnTo>
                    <a:pt x="17308" y="2573"/>
                  </a:lnTo>
                  <a:lnTo>
                    <a:pt x="18514" y="1628"/>
                  </a:lnTo>
                  <a:lnTo>
                    <a:pt x="18357" y="1523"/>
                  </a:lnTo>
                  <a:lnTo>
                    <a:pt x="18042" y="1313"/>
                  </a:lnTo>
                  <a:lnTo>
                    <a:pt x="17727" y="1208"/>
                  </a:lnTo>
                  <a:lnTo>
                    <a:pt x="17518" y="1103"/>
                  </a:lnTo>
                  <a:lnTo>
                    <a:pt x="17150" y="946"/>
                  </a:lnTo>
                  <a:lnTo>
                    <a:pt x="16888" y="788"/>
                  </a:lnTo>
                  <a:lnTo>
                    <a:pt x="16521" y="631"/>
                  </a:lnTo>
                  <a:lnTo>
                    <a:pt x="16102" y="473"/>
                  </a:lnTo>
                  <a:lnTo>
                    <a:pt x="15734" y="316"/>
                  </a:lnTo>
                  <a:lnTo>
                    <a:pt x="15420" y="211"/>
                  </a:lnTo>
                  <a:lnTo>
                    <a:pt x="15053" y="106"/>
                  </a:lnTo>
                  <a:lnTo>
                    <a:pt x="14685" y="53"/>
                  </a:lnTo>
                  <a:lnTo>
                    <a:pt x="14371" y="1"/>
                  </a:lnTo>
                  <a:lnTo>
                    <a:pt x="14108" y="53"/>
                  </a:lnTo>
                  <a:lnTo>
                    <a:pt x="13794" y="106"/>
                  </a:lnTo>
                  <a:lnTo>
                    <a:pt x="13479" y="211"/>
                  </a:lnTo>
                  <a:lnTo>
                    <a:pt x="13217" y="316"/>
                  </a:lnTo>
                  <a:lnTo>
                    <a:pt x="12955" y="421"/>
                  </a:lnTo>
                  <a:lnTo>
                    <a:pt x="12692" y="526"/>
                  </a:lnTo>
                  <a:lnTo>
                    <a:pt x="12430" y="631"/>
                  </a:lnTo>
                  <a:lnTo>
                    <a:pt x="12220" y="736"/>
                  </a:lnTo>
                  <a:lnTo>
                    <a:pt x="12011" y="893"/>
                  </a:lnTo>
                  <a:lnTo>
                    <a:pt x="11748" y="998"/>
                  </a:lnTo>
                  <a:lnTo>
                    <a:pt x="11486" y="1103"/>
                  </a:lnTo>
                  <a:lnTo>
                    <a:pt x="11224" y="1261"/>
                  </a:lnTo>
                  <a:lnTo>
                    <a:pt x="11014" y="1418"/>
                  </a:lnTo>
                  <a:lnTo>
                    <a:pt x="10752" y="1523"/>
                  </a:lnTo>
                  <a:lnTo>
                    <a:pt x="10490" y="1733"/>
                  </a:lnTo>
                  <a:lnTo>
                    <a:pt x="10227" y="1891"/>
                  </a:lnTo>
                  <a:lnTo>
                    <a:pt x="9965" y="2101"/>
                  </a:lnTo>
                  <a:lnTo>
                    <a:pt x="9546" y="2101"/>
                  </a:lnTo>
                  <a:lnTo>
                    <a:pt x="9178" y="2101"/>
                  </a:lnTo>
                  <a:lnTo>
                    <a:pt x="8811" y="2101"/>
                  </a:lnTo>
                  <a:lnTo>
                    <a:pt x="8444" y="2153"/>
                  </a:lnTo>
                  <a:lnTo>
                    <a:pt x="8025" y="2153"/>
                  </a:lnTo>
                  <a:lnTo>
                    <a:pt x="7657" y="2153"/>
                  </a:lnTo>
                  <a:lnTo>
                    <a:pt x="7290" y="2206"/>
                  </a:lnTo>
                  <a:lnTo>
                    <a:pt x="6923" y="2311"/>
                  </a:lnTo>
                  <a:lnTo>
                    <a:pt x="6504" y="2311"/>
                  </a:lnTo>
                  <a:lnTo>
                    <a:pt x="6084" y="2363"/>
                  </a:lnTo>
                  <a:lnTo>
                    <a:pt x="5717" y="2363"/>
                  </a:lnTo>
                  <a:lnTo>
                    <a:pt x="5350" y="2468"/>
                  </a:lnTo>
                  <a:lnTo>
                    <a:pt x="4983" y="2468"/>
                  </a:lnTo>
                  <a:lnTo>
                    <a:pt x="4615" y="2521"/>
                  </a:lnTo>
                  <a:lnTo>
                    <a:pt x="4248" y="2573"/>
                  </a:lnTo>
                  <a:lnTo>
                    <a:pt x="3881" y="2573"/>
                  </a:lnTo>
                  <a:lnTo>
                    <a:pt x="3881" y="4200"/>
                  </a:lnTo>
                  <a:lnTo>
                    <a:pt x="7657" y="4200"/>
                  </a:lnTo>
                  <a:lnTo>
                    <a:pt x="7657" y="4305"/>
                  </a:lnTo>
                  <a:lnTo>
                    <a:pt x="7657" y="4725"/>
                  </a:lnTo>
                  <a:lnTo>
                    <a:pt x="7710" y="5355"/>
                  </a:lnTo>
                  <a:lnTo>
                    <a:pt x="7762" y="6248"/>
                  </a:lnTo>
                  <a:lnTo>
                    <a:pt x="7762" y="7245"/>
                  </a:lnTo>
                  <a:lnTo>
                    <a:pt x="7867" y="8347"/>
                  </a:lnTo>
                  <a:lnTo>
                    <a:pt x="7920" y="9555"/>
                  </a:lnTo>
                  <a:lnTo>
                    <a:pt x="8077" y="10867"/>
                  </a:lnTo>
                  <a:lnTo>
                    <a:pt x="8129" y="12074"/>
                  </a:lnTo>
                  <a:lnTo>
                    <a:pt x="8287" y="13334"/>
                  </a:lnTo>
                  <a:lnTo>
                    <a:pt x="8392" y="14489"/>
                  </a:lnTo>
                  <a:lnTo>
                    <a:pt x="8549" y="15644"/>
                  </a:lnTo>
                  <a:lnTo>
                    <a:pt x="8706" y="16536"/>
                  </a:lnTo>
                  <a:lnTo>
                    <a:pt x="8864" y="17324"/>
                  </a:lnTo>
                  <a:lnTo>
                    <a:pt x="9021" y="17849"/>
                  </a:lnTo>
                  <a:lnTo>
                    <a:pt x="9231" y="18164"/>
                  </a:lnTo>
                  <a:lnTo>
                    <a:pt x="9126" y="18269"/>
                  </a:lnTo>
                  <a:lnTo>
                    <a:pt x="8916" y="18531"/>
                  </a:lnTo>
                  <a:lnTo>
                    <a:pt x="8706" y="18636"/>
                  </a:lnTo>
                  <a:lnTo>
                    <a:pt x="8549" y="18794"/>
                  </a:lnTo>
                  <a:lnTo>
                    <a:pt x="8287" y="18951"/>
                  </a:lnTo>
                  <a:lnTo>
                    <a:pt x="8025" y="19056"/>
                  </a:lnTo>
                  <a:lnTo>
                    <a:pt x="7657" y="19056"/>
                  </a:lnTo>
                  <a:lnTo>
                    <a:pt x="7343" y="19108"/>
                  </a:lnTo>
                  <a:lnTo>
                    <a:pt x="6923" y="19003"/>
                  </a:lnTo>
                  <a:lnTo>
                    <a:pt x="6504" y="18899"/>
                  </a:lnTo>
                  <a:lnTo>
                    <a:pt x="6032" y="18584"/>
                  </a:lnTo>
                  <a:lnTo>
                    <a:pt x="5560" y="18269"/>
                  </a:lnTo>
                  <a:lnTo>
                    <a:pt x="5035" y="17744"/>
                  </a:lnTo>
                  <a:lnTo>
                    <a:pt x="4511" y="17219"/>
                  </a:lnTo>
                  <a:lnTo>
                    <a:pt x="1626" y="5513"/>
                  </a:lnTo>
                  <a:lnTo>
                    <a:pt x="0" y="7612"/>
                  </a:lnTo>
                  <a:lnTo>
                    <a:pt x="0" y="76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822550" y="90550"/>
              <a:ext cx="107525" cy="126000"/>
            </a:xfrm>
            <a:custGeom>
              <a:avLst/>
              <a:gdLst/>
              <a:ahLst/>
              <a:cxnLst/>
              <a:rect l="0" t="0" r="0" b="0"/>
              <a:pathLst>
                <a:path w="4301" h="5040" extrusionOk="0">
                  <a:moveTo>
                    <a:pt x="3934" y="0"/>
                  </a:moveTo>
                  <a:lnTo>
                    <a:pt x="0" y="5039"/>
                  </a:lnTo>
                  <a:lnTo>
                    <a:pt x="997" y="5039"/>
                  </a:lnTo>
                  <a:lnTo>
                    <a:pt x="4301" y="1102"/>
                  </a:lnTo>
                  <a:lnTo>
                    <a:pt x="3934" y="0"/>
                  </a:lnTo>
                  <a:lnTo>
                    <a:pt x="3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2244750" y="90550"/>
              <a:ext cx="348800" cy="459325"/>
            </a:xfrm>
            <a:custGeom>
              <a:avLst/>
              <a:gdLst/>
              <a:ahLst/>
              <a:cxnLst/>
              <a:rect l="0" t="0" r="0" b="0"/>
              <a:pathLst>
                <a:path w="13952" h="18373" extrusionOk="0">
                  <a:moveTo>
                    <a:pt x="0" y="0"/>
                  </a:moveTo>
                  <a:lnTo>
                    <a:pt x="0" y="15538"/>
                  </a:lnTo>
                  <a:lnTo>
                    <a:pt x="0" y="15591"/>
                  </a:lnTo>
                  <a:lnTo>
                    <a:pt x="0" y="15801"/>
                  </a:lnTo>
                  <a:lnTo>
                    <a:pt x="158" y="16116"/>
                  </a:lnTo>
                  <a:lnTo>
                    <a:pt x="420" y="16483"/>
                  </a:lnTo>
                  <a:lnTo>
                    <a:pt x="630" y="16640"/>
                  </a:lnTo>
                  <a:lnTo>
                    <a:pt x="839" y="16798"/>
                  </a:lnTo>
                  <a:lnTo>
                    <a:pt x="1154" y="17008"/>
                  </a:lnTo>
                  <a:lnTo>
                    <a:pt x="1574" y="17218"/>
                  </a:lnTo>
                  <a:lnTo>
                    <a:pt x="1941" y="17323"/>
                  </a:lnTo>
                  <a:lnTo>
                    <a:pt x="2465" y="17480"/>
                  </a:lnTo>
                  <a:lnTo>
                    <a:pt x="3042" y="17585"/>
                  </a:lnTo>
                  <a:lnTo>
                    <a:pt x="3672" y="17690"/>
                  </a:lnTo>
                  <a:lnTo>
                    <a:pt x="3672" y="17638"/>
                  </a:lnTo>
                  <a:lnTo>
                    <a:pt x="3829" y="17638"/>
                  </a:lnTo>
                  <a:lnTo>
                    <a:pt x="3986" y="17638"/>
                  </a:lnTo>
                  <a:lnTo>
                    <a:pt x="4248" y="17638"/>
                  </a:lnTo>
                  <a:lnTo>
                    <a:pt x="4511" y="17638"/>
                  </a:lnTo>
                  <a:lnTo>
                    <a:pt x="4773" y="17585"/>
                  </a:lnTo>
                  <a:lnTo>
                    <a:pt x="5088" y="17480"/>
                  </a:lnTo>
                  <a:lnTo>
                    <a:pt x="5507" y="17428"/>
                  </a:lnTo>
                  <a:lnTo>
                    <a:pt x="5822" y="17270"/>
                  </a:lnTo>
                  <a:lnTo>
                    <a:pt x="6137" y="17165"/>
                  </a:lnTo>
                  <a:lnTo>
                    <a:pt x="6451" y="16955"/>
                  </a:lnTo>
                  <a:lnTo>
                    <a:pt x="6714" y="16745"/>
                  </a:lnTo>
                  <a:lnTo>
                    <a:pt x="6923" y="16430"/>
                  </a:lnTo>
                  <a:lnTo>
                    <a:pt x="7133" y="16116"/>
                  </a:lnTo>
                  <a:lnTo>
                    <a:pt x="7238" y="15748"/>
                  </a:lnTo>
                  <a:lnTo>
                    <a:pt x="7343" y="15328"/>
                  </a:lnTo>
                  <a:lnTo>
                    <a:pt x="7343" y="15381"/>
                  </a:lnTo>
                  <a:lnTo>
                    <a:pt x="7343" y="15801"/>
                  </a:lnTo>
                  <a:lnTo>
                    <a:pt x="7395" y="15958"/>
                  </a:lnTo>
                  <a:lnTo>
                    <a:pt x="7553" y="16221"/>
                  </a:lnTo>
                  <a:lnTo>
                    <a:pt x="7605" y="16535"/>
                  </a:lnTo>
                  <a:lnTo>
                    <a:pt x="7815" y="16798"/>
                  </a:lnTo>
                  <a:lnTo>
                    <a:pt x="7972" y="17060"/>
                  </a:lnTo>
                  <a:lnTo>
                    <a:pt x="8182" y="17375"/>
                  </a:lnTo>
                  <a:lnTo>
                    <a:pt x="8444" y="17638"/>
                  </a:lnTo>
                  <a:lnTo>
                    <a:pt x="8811" y="17848"/>
                  </a:lnTo>
                  <a:lnTo>
                    <a:pt x="9179" y="18058"/>
                  </a:lnTo>
                  <a:lnTo>
                    <a:pt x="9598" y="18215"/>
                  </a:lnTo>
                  <a:lnTo>
                    <a:pt x="10070" y="18268"/>
                  </a:lnTo>
                  <a:lnTo>
                    <a:pt x="10647" y="18373"/>
                  </a:lnTo>
                  <a:lnTo>
                    <a:pt x="10647" y="18320"/>
                  </a:lnTo>
                  <a:lnTo>
                    <a:pt x="10804" y="18320"/>
                  </a:lnTo>
                  <a:lnTo>
                    <a:pt x="10909" y="18320"/>
                  </a:lnTo>
                  <a:lnTo>
                    <a:pt x="11172" y="18320"/>
                  </a:lnTo>
                  <a:lnTo>
                    <a:pt x="11381" y="18268"/>
                  </a:lnTo>
                  <a:lnTo>
                    <a:pt x="11644" y="18268"/>
                  </a:lnTo>
                  <a:lnTo>
                    <a:pt x="11958" y="18268"/>
                  </a:lnTo>
                  <a:lnTo>
                    <a:pt x="12273" y="18215"/>
                  </a:lnTo>
                  <a:lnTo>
                    <a:pt x="12588" y="18058"/>
                  </a:lnTo>
                  <a:lnTo>
                    <a:pt x="12850" y="17900"/>
                  </a:lnTo>
                  <a:lnTo>
                    <a:pt x="13112" y="17743"/>
                  </a:lnTo>
                  <a:lnTo>
                    <a:pt x="13427" y="17533"/>
                  </a:lnTo>
                  <a:lnTo>
                    <a:pt x="13637" y="17218"/>
                  </a:lnTo>
                  <a:lnTo>
                    <a:pt x="13794" y="16955"/>
                  </a:lnTo>
                  <a:lnTo>
                    <a:pt x="13846" y="16588"/>
                  </a:lnTo>
                  <a:lnTo>
                    <a:pt x="13951" y="16168"/>
                  </a:lnTo>
                  <a:lnTo>
                    <a:pt x="13951" y="6719"/>
                  </a:lnTo>
                  <a:lnTo>
                    <a:pt x="13899" y="6562"/>
                  </a:lnTo>
                  <a:lnTo>
                    <a:pt x="13846" y="6352"/>
                  </a:lnTo>
                  <a:lnTo>
                    <a:pt x="13637" y="5932"/>
                  </a:lnTo>
                  <a:lnTo>
                    <a:pt x="13427" y="5564"/>
                  </a:lnTo>
                  <a:lnTo>
                    <a:pt x="13217" y="5302"/>
                  </a:lnTo>
                  <a:lnTo>
                    <a:pt x="13007" y="5144"/>
                  </a:lnTo>
                  <a:lnTo>
                    <a:pt x="12693" y="4934"/>
                  </a:lnTo>
                  <a:lnTo>
                    <a:pt x="12430" y="4777"/>
                  </a:lnTo>
                  <a:lnTo>
                    <a:pt x="12063" y="4619"/>
                  </a:lnTo>
                  <a:lnTo>
                    <a:pt x="11696" y="4514"/>
                  </a:lnTo>
                  <a:lnTo>
                    <a:pt x="11276" y="4462"/>
                  </a:lnTo>
                  <a:lnTo>
                    <a:pt x="10804" y="4462"/>
                  </a:lnTo>
                  <a:lnTo>
                    <a:pt x="10700" y="4462"/>
                  </a:lnTo>
                  <a:lnTo>
                    <a:pt x="10437" y="4462"/>
                  </a:lnTo>
                  <a:lnTo>
                    <a:pt x="10175" y="4462"/>
                  </a:lnTo>
                  <a:lnTo>
                    <a:pt x="9965" y="4514"/>
                  </a:lnTo>
                  <a:lnTo>
                    <a:pt x="9703" y="4514"/>
                  </a:lnTo>
                  <a:lnTo>
                    <a:pt x="9493" y="4619"/>
                  </a:lnTo>
                  <a:lnTo>
                    <a:pt x="9231" y="4672"/>
                  </a:lnTo>
                  <a:lnTo>
                    <a:pt x="8969" y="4724"/>
                  </a:lnTo>
                  <a:lnTo>
                    <a:pt x="8759" y="4882"/>
                  </a:lnTo>
                  <a:lnTo>
                    <a:pt x="8549" y="5039"/>
                  </a:lnTo>
                  <a:lnTo>
                    <a:pt x="8392" y="5144"/>
                  </a:lnTo>
                  <a:lnTo>
                    <a:pt x="8287" y="5407"/>
                  </a:lnTo>
                  <a:lnTo>
                    <a:pt x="8182" y="5617"/>
                  </a:lnTo>
                  <a:lnTo>
                    <a:pt x="8182" y="5932"/>
                  </a:lnTo>
                  <a:lnTo>
                    <a:pt x="8497" y="7192"/>
                  </a:lnTo>
                  <a:lnTo>
                    <a:pt x="8497" y="7087"/>
                  </a:lnTo>
                  <a:lnTo>
                    <a:pt x="8602" y="6982"/>
                  </a:lnTo>
                  <a:lnTo>
                    <a:pt x="8759" y="6824"/>
                  </a:lnTo>
                  <a:lnTo>
                    <a:pt x="9021" y="6719"/>
                  </a:lnTo>
                  <a:lnTo>
                    <a:pt x="9283" y="6509"/>
                  </a:lnTo>
                  <a:lnTo>
                    <a:pt x="9598" y="6352"/>
                  </a:lnTo>
                  <a:lnTo>
                    <a:pt x="9965" y="6142"/>
                  </a:lnTo>
                  <a:lnTo>
                    <a:pt x="10332" y="6037"/>
                  </a:lnTo>
                  <a:lnTo>
                    <a:pt x="10647" y="5932"/>
                  </a:lnTo>
                  <a:lnTo>
                    <a:pt x="11014" y="5827"/>
                  </a:lnTo>
                  <a:lnTo>
                    <a:pt x="11434" y="5827"/>
                  </a:lnTo>
                  <a:lnTo>
                    <a:pt x="11801" y="5932"/>
                  </a:lnTo>
                  <a:lnTo>
                    <a:pt x="12063" y="6037"/>
                  </a:lnTo>
                  <a:lnTo>
                    <a:pt x="12430" y="6299"/>
                  </a:lnTo>
                  <a:lnTo>
                    <a:pt x="12640" y="6667"/>
                  </a:lnTo>
                  <a:lnTo>
                    <a:pt x="12902" y="7192"/>
                  </a:lnTo>
                  <a:lnTo>
                    <a:pt x="12902" y="16326"/>
                  </a:lnTo>
                  <a:lnTo>
                    <a:pt x="12850" y="16378"/>
                  </a:lnTo>
                  <a:lnTo>
                    <a:pt x="12640" y="16588"/>
                  </a:lnTo>
                  <a:lnTo>
                    <a:pt x="12430" y="16693"/>
                  </a:lnTo>
                  <a:lnTo>
                    <a:pt x="12220" y="16798"/>
                  </a:lnTo>
                  <a:lnTo>
                    <a:pt x="12011" y="16955"/>
                  </a:lnTo>
                  <a:lnTo>
                    <a:pt x="11801" y="17113"/>
                  </a:lnTo>
                  <a:lnTo>
                    <a:pt x="11434" y="17165"/>
                  </a:lnTo>
                  <a:lnTo>
                    <a:pt x="11119" y="17218"/>
                  </a:lnTo>
                  <a:lnTo>
                    <a:pt x="10752" y="17218"/>
                  </a:lnTo>
                  <a:lnTo>
                    <a:pt x="10385" y="17218"/>
                  </a:lnTo>
                  <a:lnTo>
                    <a:pt x="9913" y="17008"/>
                  </a:lnTo>
                  <a:lnTo>
                    <a:pt x="9493" y="16850"/>
                  </a:lnTo>
                  <a:lnTo>
                    <a:pt x="8969" y="16588"/>
                  </a:lnTo>
                  <a:lnTo>
                    <a:pt x="8497" y="16326"/>
                  </a:lnTo>
                  <a:lnTo>
                    <a:pt x="8497" y="13543"/>
                  </a:lnTo>
                  <a:lnTo>
                    <a:pt x="6609" y="13543"/>
                  </a:lnTo>
                  <a:lnTo>
                    <a:pt x="6556" y="13648"/>
                  </a:lnTo>
                  <a:lnTo>
                    <a:pt x="6556" y="13963"/>
                  </a:lnTo>
                  <a:lnTo>
                    <a:pt x="6504" y="14121"/>
                  </a:lnTo>
                  <a:lnTo>
                    <a:pt x="6451" y="14383"/>
                  </a:lnTo>
                  <a:lnTo>
                    <a:pt x="6346" y="14646"/>
                  </a:lnTo>
                  <a:lnTo>
                    <a:pt x="6346" y="14961"/>
                  </a:lnTo>
                  <a:lnTo>
                    <a:pt x="6137" y="15171"/>
                  </a:lnTo>
                  <a:lnTo>
                    <a:pt x="5979" y="15381"/>
                  </a:lnTo>
                  <a:lnTo>
                    <a:pt x="5717" y="15591"/>
                  </a:lnTo>
                  <a:lnTo>
                    <a:pt x="5507" y="15853"/>
                  </a:lnTo>
                  <a:lnTo>
                    <a:pt x="5193" y="15958"/>
                  </a:lnTo>
                  <a:lnTo>
                    <a:pt x="4878" y="16168"/>
                  </a:lnTo>
                  <a:lnTo>
                    <a:pt x="4458" y="16221"/>
                  </a:lnTo>
                  <a:lnTo>
                    <a:pt x="3986" y="16326"/>
                  </a:lnTo>
                  <a:lnTo>
                    <a:pt x="3829" y="16326"/>
                  </a:lnTo>
                  <a:lnTo>
                    <a:pt x="3514" y="16326"/>
                  </a:lnTo>
                  <a:lnTo>
                    <a:pt x="3252" y="16273"/>
                  </a:lnTo>
                  <a:lnTo>
                    <a:pt x="3042" y="16221"/>
                  </a:lnTo>
                  <a:lnTo>
                    <a:pt x="2832" y="16168"/>
                  </a:lnTo>
                  <a:lnTo>
                    <a:pt x="2623" y="16116"/>
                  </a:lnTo>
                  <a:lnTo>
                    <a:pt x="2308" y="15958"/>
                  </a:lnTo>
                  <a:lnTo>
                    <a:pt x="2046" y="15801"/>
                  </a:lnTo>
                  <a:lnTo>
                    <a:pt x="1836" y="15591"/>
                  </a:lnTo>
                  <a:lnTo>
                    <a:pt x="1626" y="15328"/>
                  </a:lnTo>
                  <a:lnTo>
                    <a:pt x="1469" y="14961"/>
                  </a:lnTo>
                  <a:lnTo>
                    <a:pt x="1311" y="14541"/>
                  </a:lnTo>
                  <a:lnTo>
                    <a:pt x="1259" y="14068"/>
                  </a:lnTo>
                  <a:lnTo>
                    <a:pt x="1259" y="13543"/>
                  </a:lnTo>
                  <a:lnTo>
                    <a:pt x="1259" y="1417"/>
                  </a:lnTo>
                  <a:lnTo>
                    <a:pt x="3409" y="315"/>
                  </a:lnTo>
                  <a:lnTo>
                    <a:pt x="346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2246050" y="48550"/>
              <a:ext cx="211125" cy="388475"/>
            </a:xfrm>
            <a:custGeom>
              <a:avLst/>
              <a:gdLst/>
              <a:ahLst/>
              <a:cxnLst/>
              <a:rect l="0" t="0" r="0" b="0"/>
              <a:pathLst>
                <a:path w="8445" h="15539" extrusionOk="0">
                  <a:moveTo>
                    <a:pt x="8445" y="15538"/>
                  </a:moveTo>
                  <a:lnTo>
                    <a:pt x="8445" y="3150"/>
                  </a:lnTo>
                  <a:lnTo>
                    <a:pt x="8340" y="3097"/>
                  </a:lnTo>
                  <a:lnTo>
                    <a:pt x="8287" y="2992"/>
                  </a:lnTo>
                  <a:lnTo>
                    <a:pt x="8130" y="2835"/>
                  </a:lnTo>
                  <a:lnTo>
                    <a:pt x="7920" y="2677"/>
                  </a:lnTo>
                  <a:lnTo>
                    <a:pt x="7606" y="2467"/>
                  </a:lnTo>
                  <a:lnTo>
                    <a:pt x="7343" y="2205"/>
                  </a:lnTo>
                  <a:lnTo>
                    <a:pt x="7029" y="1943"/>
                  </a:lnTo>
                  <a:lnTo>
                    <a:pt x="6714" y="1680"/>
                  </a:lnTo>
                  <a:lnTo>
                    <a:pt x="6347" y="1365"/>
                  </a:lnTo>
                  <a:lnTo>
                    <a:pt x="5980" y="1103"/>
                  </a:lnTo>
                  <a:lnTo>
                    <a:pt x="5613" y="840"/>
                  </a:lnTo>
                  <a:lnTo>
                    <a:pt x="5245" y="630"/>
                  </a:lnTo>
                  <a:lnTo>
                    <a:pt x="4878" y="368"/>
                  </a:lnTo>
                  <a:lnTo>
                    <a:pt x="4616" y="210"/>
                  </a:lnTo>
                  <a:lnTo>
                    <a:pt x="4354" y="53"/>
                  </a:lnTo>
                  <a:lnTo>
                    <a:pt x="4144" y="53"/>
                  </a:lnTo>
                  <a:lnTo>
                    <a:pt x="4039" y="0"/>
                  </a:lnTo>
                  <a:lnTo>
                    <a:pt x="3829" y="0"/>
                  </a:lnTo>
                  <a:lnTo>
                    <a:pt x="3620" y="0"/>
                  </a:lnTo>
                  <a:lnTo>
                    <a:pt x="3357" y="0"/>
                  </a:lnTo>
                  <a:lnTo>
                    <a:pt x="2990" y="0"/>
                  </a:lnTo>
                  <a:lnTo>
                    <a:pt x="2623" y="53"/>
                  </a:lnTo>
                  <a:lnTo>
                    <a:pt x="2256" y="105"/>
                  </a:lnTo>
                  <a:lnTo>
                    <a:pt x="1941" y="210"/>
                  </a:lnTo>
                  <a:lnTo>
                    <a:pt x="1574" y="263"/>
                  </a:lnTo>
                  <a:lnTo>
                    <a:pt x="1207" y="420"/>
                  </a:lnTo>
                  <a:lnTo>
                    <a:pt x="840" y="525"/>
                  </a:lnTo>
                  <a:lnTo>
                    <a:pt x="578" y="735"/>
                  </a:lnTo>
                  <a:lnTo>
                    <a:pt x="315" y="893"/>
                  </a:lnTo>
                  <a:lnTo>
                    <a:pt x="158" y="1155"/>
                  </a:lnTo>
                  <a:lnTo>
                    <a:pt x="1" y="1365"/>
                  </a:lnTo>
                  <a:lnTo>
                    <a:pt x="1" y="1680"/>
                  </a:lnTo>
                  <a:lnTo>
                    <a:pt x="997" y="2887"/>
                  </a:lnTo>
                  <a:lnTo>
                    <a:pt x="3357" y="1890"/>
                  </a:lnTo>
                  <a:lnTo>
                    <a:pt x="3515" y="1943"/>
                  </a:lnTo>
                  <a:lnTo>
                    <a:pt x="3724" y="2048"/>
                  </a:lnTo>
                  <a:lnTo>
                    <a:pt x="4039" y="2205"/>
                  </a:lnTo>
                  <a:lnTo>
                    <a:pt x="4301" y="2310"/>
                  </a:lnTo>
                  <a:lnTo>
                    <a:pt x="4721" y="2520"/>
                  </a:lnTo>
                  <a:lnTo>
                    <a:pt x="5088" y="2677"/>
                  </a:lnTo>
                  <a:lnTo>
                    <a:pt x="5560" y="2887"/>
                  </a:lnTo>
                  <a:lnTo>
                    <a:pt x="5927" y="3045"/>
                  </a:lnTo>
                  <a:lnTo>
                    <a:pt x="6347" y="3255"/>
                  </a:lnTo>
                  <a:lnTo>
                    <a:pt x="6714" y="3465"/>
                  </a:lnTo>
                  <a:lnTo>
                    <a:pt x="7081" y="3675"/>
                  </a:lnTo>
                  <a:lnTo>
                    <a:pt x="7343" y="3832"/>
                  </a:lnTo>
                  <a:lnTo>
                    <a:pt x="7606" y="4042"/>
                  </a:lnTo>
                  <a:lnTo>
                    <a:pt x="7710" y="4147"/>
                  </a:lnTo>
                  <a:lnTo>
                    <a:pt x="7868" y="4305"/>
                  </a:lnTo>
                  <a:lnTo>
                    <a:pt x="6557" y="15538"/>
                  </a:lnTo>
                  <a:lnTo>
                    <a:pt x="8445" y="15538"/>
                  </a:lnTo>
                  <a:lnTo>
                    <a:pt x="8445" y="155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367" name="Shape 3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7400" y="1371600"/>
            <a:ext cx="2655887" cy="335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Graduate cylinders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3962399" cy="396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Graduated cylinders are “graduate” or marked with a scale for measurement.  They are used to accurately measure liquid volume.</a:t>
            </a:r>
          </a:p>
        </p:txBody>
      </p:sp>
      <p:pic>
        <p:nvPicPr>
          <p:cNvPr id="374" name="Shape 3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4648200"/>
            <a:ext cx="3276600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Shape 3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1000" y="2819400"/>
            <a:ext cx="1143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10200" y="1752600"/>
            <a:ext cx="334644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60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32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Erlenmeyer flask</a:t>
            </a: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5720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 Erlenmeyer flask is used to measure liquid and helps prevent liquids from splashing or giving off nauseous fumes.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231775" y="85725"/>
            <a:ext cx="29082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labels on containers of chemicals</a:t>
            </a:r>
          </a:p>
        </p:txBody>
      </p:sp>
      <p:pic>
        <p:nvPicPr>
          <p:cNvPr id="384" name="Shape 3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1295400"/>
            <a:ext cx="3113087" cy="266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0" y="4151312"/>
            <a:ext cx="3124200" cy="2706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52400" y="6858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Tubes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tubes are used to mix, measure, or heat liquids.  Test tubes are not usually marked with measurements, so they are only used to make approximate measurements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1600" y="2743200"/>
            <a:ext cx="3047999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Safety Goggles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4190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Safety goggles are used to protect your eyes while conducting experimentation in a  science lab.</a:t>
            </a:r>
          </a:p>
        </p:txBody>
      </p:sp>
      <p:pic>
        <p:nvPicPr>
          <p:cNvPr id="392" name="Shape 3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1828800"/>
            <a:ext cx="2743200" cy="289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39311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Glass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2971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watch glass is a holding container. 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400" y="4495800"/>
            <a:ext cx="4648199" cy="1455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400" y="1676400"/>
            <a:ext cx="3200400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Eyedropper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50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eyedropper is used to dispense small measures of a liquid.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2146300"/>
            <a:ext cx="3809999" cy="280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Bunsen Burner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Bunsen burner is a source of gas heat.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0" y="2133600"/>
            <a:ext cx="2038350" cy="281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0600" y="2895600"/>
            <a:ext cx="2584450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Hotplate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31241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hotplate is a source of electric heat.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1676400"/>
            <a:ext cx="41148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" y="3581400"/>
            <a:ext cx="4572000" cy="278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Tongs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8194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Tongs are used to grasp heated materials.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524000"/>
            <a:ext cx="35052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1200" y="3200400"/>
            <a:ext cx="329247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Triple-beam balance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657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triple-beam balance is used to determine the mass of heavier materials to the nearest gram.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1600200"/>
            <a:ext cx="4267199" cy="240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200" y="4343400"/>
            <a:ext cx="4495800" cy="21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154112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Narrow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Spring scale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0480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spring scale is used to determine force.</a:t>
            </a:r>
          </a:p>
        </p:txBody>
      </p:sp>
      <p:grpSp>
        <p:nvGrpSpPr>
          <p:cNvPr id="180" name="Shape 180"/>
          <p:cNvGrpSpPr/>
          <p:nvPr/>
        </p:nvGrpSpPr>
        <p:grpSpPr>
          <a:xfrm>
            <a:off x="7467600" y="4653680"/>
            <a:ext cx="1312862" cy="1864150"/>
            <a:chOff x="0" y="8400"/>
            <a:chExt cx="3000000" cy="2857100"/>
          </a:xfrm>
        </p:grpSpPr>
        <p:sp>
          <p:nvSpPr>
            <p:cNvPr id="181" name="Shape 181"/>
            <p:cNvSpPr/>
            <p:nvPr/>
          </p:nvSpPr>
          <p:spPr>
            <a:xfrm>
              <a:off x="1586750" y="2092000"/>
              <a:ext cx="393050" cy="535300"/>
            </a:xfrm>
            <a:custGeom>
              <a:avLst/>
              <a:gdLst/>
              <a:ahLst/>
              <a:cxnLst/>
              <a:rect l="0" t="0" r="0" b="0"/>
              <a:pathLst>
                <a:path w="15722" h="21412" extrusionOk="0">
                  <a:moveTo>
                    <a:pt x="12377" y="21411"/>
                  </a:moveTo>
                  <a:lnTo>
                    <a:pt x="15722" y="3588"/>
                  </a:lnTo>
                  <a:lnTo>
                    <a:pt x="11290" y="1"/>
                  </a:lnTo>
                  <a:lnTo>
                    <a:pt x="6607" y="1009"/>
                  </a:lnTo>
                  <a:lnTo>
                    <a:pt x="0" y="4260"/>
                  </a:lnTo>
                  <a:lnTo>
                    <a:pt x="12377" y="21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31350" y="2020550"/>
              <a:ext cx="2548450" cy="844950"/>
            </a:xfrm>
            <a:custGeom>
              <a:avLst/>
              <a:gdLst/>
              <a:ahLst/>
              <a:cxnLst/>
              <a:rect l="0" t="0" r="0" b="0"/>
              <a:pathLst>
                <a:path w="101938" h="33798" extrusionOk="0">
                  <a:moveTo>
                    <a:pt x="69241" y="13732"/>
                  </a:moveTo>
                  <a:lnTo>
                    <a:pt x="68990" y="12947"/>
                  </a:lnTo>
                  <a:lnTo>
                    <a:pt x="68405" y="11322"/>
                  </a:lnTo>
                  <a:lnTo>
                    <a:pt x="67568" y="9136"/>
                  </a:lnTo>
                  <a:lnTo>
                    <a:pt x="66732" y="6726"/>
                  </a:lnTo>
                  <a:lnTo>
                    <a:pt x="65896" y="4316"/>
                  </a:lnTo>
                  <a:lnTo>
                    <a:pt x="65143" y="2242"/>
                  </a:lnTo>
                  <a:lnTo>
                    <a:pt x="64558" y="785"/>
                  </a:lnTo>
                  <a:lnTo>
                    <a:pt x="64391" y="224"/>
                  </a:lnTo>
                  <a:lnTo>
                    <a:pt x="64474" y="224"/>
                  </a:lnTo>
                  <a:lnTo>
                    <a:pt x="64641" y="224"/>
                  </a:lnTo>
                  <a:lnTo>
                    <a:pt x="64892" y="168"/>
                  </a:lnTo>
                  <a:lnTo>
                    <a:pt x="65143" y="168"/>
                  </a:lnTo>
                  <a:lnTo>
                    <a:pt x="65143" y="168"/>
                  </a:lnTo>
                  <a:lnTo>
                    <a:pt x="65060" y="224"/>
                  </a:lnTo>
                  <a:lnTo>
                    <a:pt x="64558" y="336"/>
                  </a:lnTo>
                  <a:lnTo>
                    <a:pt x="63805" y="504"/>
                  </a:lnTo>
                  <a:lnTo>
                    <a:pt x="63220" y="561"/>
                  </a:lnTo>
                  <a:lnTo>
                    <a:pt x="62467" y="617"/>
                  </a:lnTo>
                  <a:lnTo>
                    <a:pt x="61631" y="673"/>
                  </a:lnTo>
                  <a:lnTo>
                    <a:pt x="60711" y="673"/>
                  </a:lnTo>
                  <a:lnTo>
                    <a:pt x="59708" y="673"/>
                  </a:lnTo>
                  <a:lnTo>
                    <a:pt x="58704" y="673"/>
                  </a:lnTo>
                  <a:lnTo>
                    <a:pt x="57533" y="673"/>
                  </a:lnTo>
                  <a:lnTo>
                    <a:pt x="56446" y="617"/>
                  </a:lnTo>
                  <a:lnTo>
                    <a:pt x="55276" y="561"/>
                  </a:lnTo>
                  <a:lnTo>
                    <a:pt x="54105" y="504"/>
                  </a:lnTo>
                  <a:lnTo>
                    <a:pt x="53018" y="448"/>
                  </a:lnTo>
                  <a:lnTo>
                    <a:pt x="51931" y="336"/>
                  </a:lnTo>
                  <a:lnTo>
                    <a:pt x="50927" y="280"/>
                  </a:lnTo>
                  <a:lnTo>
                    <a:pt x="49924" y="224"/>
                  </a:lnTo>
                  <a:lnTo>
                    <a:pt x="49087" y="168"/>
                  </a:lnTo>
                  <a:lnTo>
                    <a:pt x="48335" y="112"/>
                  </a:lnTo>
                  <a:lnTo>
                    <a:pt x="46997" y="56"/>
                  </a:lnTo>
                  <a:lnTo>
                    <a:pt x="45826" y="0"/>
                  </a:lnTo>
                  <a:lnTo>
                    <a:pt x="44739" y="0"/>
                  </a:lnTo>
                  <a:lnTo>
                    <a:pt x="43736" y="56"/>
                  </a:lnTo>
                  <a:lnTo>
                    <a:pt x="42816" y="168"/>
                  </a:lnTo>
                  <a:lnTo>
                    <a:pt x="41896" y="336"/>
                  </a:lnTo>
                  <a:lnTo>
                    <a:pt x="40976" y="504"/>
                  </a:lnTo>
                  <a:lnTo>
                    <a:pt x="40140" y="785"/>
                  </a:lnTo>
                  <a:lnTo>
                    <a:pt x="39638" y="897"/>
                  </a:lnTo>
                  <a:lnTo>
                    <a:pt x="39053" y="1009"/>
                  </a:lnTo>
                  <a:lnTo>
                    <a:pt x="38384" y="1065"/>
                  </a:lnTo>
                  <a:lnTo>
                    <a:pt x="37631" y="1121"/>
                  </a:lnTo>
                  <a:lnTo>
                    <a:pt x="36795" y="1177"/>
                  </a:lnTo>
                  <a:lnTo>
                    <a:pt x="35875" y="1233"/>
                  </a:lnTo>
                  <a:lnTo>
                    <a:pt x="34871" y="1289"/>
                  </a:lnTo>
                  <a:lnTo>
                    <a:pt x="33868" y="1289"/>
                  </a:lnTo>
                  <a:lnTo>
                    <a:pt x="32781" y="1345"/>
                  </a:lnTo>
                  <a:lnTo>
                    <a:pt x="31694" y="1401"/>
                  </a:lnTo>
                  <a:lnTo>
                    <a:pt x="30523" y="1457"/>
                  </a:lnTo>
                  <a:lnTo>
                    <a:pt x="29352" y="1513"/>
                  </a:lnTo>
                  <a:lnTo>
                    <a:pt x="28182" y="1625"/>
                  </a:lnTo>
                  <a:lnTo>
                    <a:pt x="27011" y="1738"/>
                  </a:lnTo>
                  <a:lnTo>
                    <a:pt x="25840" y="1906"/>
                  </a:lnTo>
                  <a:lnTo>
                    <a:pt x="24669" y="2074"/>
                  </a:lnTo>
                  <a:lnTo>
                    <a:pt x="22495" y="2354"/>
                  </a:lnTo>
                  <a:lnTo>
                    <a:pt x="20739" y="2466"/>
                  </a:lnTo>
                  <a:lnTo>
                    <a:pt x="19150" y="2410"/>
                  </a:lnTo>
                  <a:lnTo>
                    <a:pt x="17896" y="2298"/>
                  </a:lnTo>
                  <a:lnTo>
                    <a:pt x="16809" y="2074"/>
                  </a:lnTo>
                  <a:lnTo>
                    <a:pt x="15972" y="1794"/>
                  </a:lnTo>
                  <a:lnTo>
                    <a:pt x="15220" y="1513"/>
                  </a:lnTo>
                  <a:lnTo>
                    <a:pt x="14635" y="1289"/>
                  </a:lnTo>
                  <a:lnTo>
                    <a:pt x="12795" y="2522"/>
                  </a:lnTo>
                  <a:lnTo>
                    <a:pt x="11122" y="4092"/>
                  </a:lnTo>
                  <a:lnTo>
                    <a:pt x="9533" y="5885"/>
                  </a:lnTo>
                  <a:lnTo>
                    <a:pt x="8195" y="7903"/>
                  </a:lnTo>
                  <a:lnTo>
                    <a:pt x="6941" y="10033"/>
                  </a:lnTo>
                  <a:lnTo>
                    <a:pt x="5770" y="12275"/>
                  </a:lnTo>
                  <a:lnTo>
                    <a:pt x="4767" y="14517"/>
                  </a:lnTo>
                  <a:lnTo>
                    <a:pt x="3847" y="16815"/>
                  </a:lnTo>
                  <a:lnTo>
                    <a:pt x="3094" y="19057"/>
                  </a:lnTo>
                  <a:lnTo>
                    <a:pt x="2425" y="21186"/>
                  </a:lnTo>
                  <a:lnTo>
                    <a:pt x="1924" y="23148"/>
                  </a:lnTo>
                  <a:lnTo>
                    <a:pt x="1422" y="24886"/>
                  </a:lnTo>
                  <a:lnTo>
                    <a:pt x="1087" y="26399"/>
                  </a:lnTo>
                  <a:lnTo>
                    <a:pt x="837" y="27632"/>
                  </a:lnTo>
                  <a:lnTo>
                    <a:pt x="669" y="28529"/>
                  </a:lnTo>
                  <a:lnTo>
                    <a:pt x="586" y="28977"/>
                  </a:lnTo>
                  <a:lnTo>
                    <a:pt x="335" y="30490"/>
                  </a:lnTo>
                  <a:lnTo>
                    <a:pt x="0" y="32396"/>
                  </a:lnTo>
                  <a:lnTo>
                    <a:pt x="0" y="33797"/>
                  </a:lnTo>
                  <a:lnTo>
                    <a:pt x="586" y="33629"/>
                  </a:lnTo>
                  <a:lnTo>
                    <a:pt x="1171" y="33125"/>
                  </a:lnTo>
                  <a:lnTo>
                    <a:pt x="2175" y="32676"/>
                  </a:lnTo>
                  <a:lnTo>
                    <a:pt x="3513" y="32172"/>
                  </a:lnTo>
                  <a:lnTo>
                    <a:pt x="5185" y="31724"/>
                  </a:lnTo>
                  <a:lnTo>
                    <a:pt x="7025" y="31331"/>
                  </a:lnTo>
                  <a:lnTo>
                    <a:pt x="9032" y="30883"/>
                  </a:lnTo>
                  <a:lnTo>
                    <a:pt x="11122" y="30547"/>
                  </a:lnTo>
                  <a:lnTo>
                    <a:pt x="13297" y="30154"/>
                  </a:lnTo>
                  <a:lnTo>
                    <a:pt x="15471" y="29874"/>
                  </a:lnTo>
                  <a:lnTo>
                    <a:pt x="17561" y="29538"/>
                  </a:lnTo>
                  <a:lnTo>
                    <a:pt x="19568" y="29313"/>
                  </a:lnTo>
                  <a:lnTo>
                    <a:pt x="21324" y="29145"/>
                  </a:lnTo>
                  <a:lnTo>
                    <a:pt x="22830" y="28977"/>
                  </a:lnTo>
                  <a:lnTo>
                    <a:pt x="24000" y="28865"/>
                  </a:lnTo>
                  <a:lnTo>
                    <a:pt x="24837" y="28809"/>
                  </a:lnTo>
                  <a:lnTo>
                    <a:pt x="25255" y="28809"/>
                  </a:lnTo>
                  <a:lnTo>
                    <a:pt x="25756" y="28809"/>
                  </a:lnTo>
                  <a:lnTo>
                    <a:pt x="26844" y="28753"/>
                  </a:lnTo>
                  <a:lnTo>
                    <a:pt x="28432" y="28697"/>
                  </a:lnTo>
                  <a:lnTo>
                    <a:pt x="30439" y="28641"/>
                  </a:lnTo>
                  <a:lnTo>
                    <a:pt x="32781" y="28473"/>
                  </a:lnTo>
                  <a:lnTo>
                    <a:pt x="35373" y="28361"/>
                  </a:lnTo>
                  <a:lnTo>
                    <a:pt x="38133" y="28192"/>
                  </a:lnTo>
                  <a:lnTo>
                    <a:pt x="41060" y="28024"/>
                  </a:lnTo>
                  <a:lnTo>
                    <a:pt x="43986" y="27856"/>
                  </a:lnTo>
                  <a:lnTo>
                    <a:pt x="46830" y="27688"/>
                  </a:lnTo>
                  <a:lnTo>
                    <a:pt x="49673" y="27520"/>
                  </a:lnTo>
                  <a:lnTo>
                    <a:pt x="52182" y="27296"/>
                  </a:lnTo>
                  <a:lnTo>
                    <a:pt x="54523" y="27128"/>
                  </a:lnTo>
                  <a:lnTo>
                    <a:pt x="56446" y="26959"/>
                  </a:lnTo>
                  <a:lnTo>
                    <a:pt x="57952" y="26791"/>
                  </a:lnTo>
                  <a:lnTo>
                    <a:pt x="58955" y="26679"/>
                  </a:lnTo>
                  <a:lnTo>
                    <a:pt x="59708" y="26623"/>
                  </a:lnTo>
                  <a:lnTo>
                    <a:pt x="60628" y="26679"/>
                  </a:lnTo>
                  <a:lnTo>
                    <a:pt x="61631" y="26791"/>
                  </a:lnTo>
                  <a:lnTo>
                    <a:pt x="62635" y="26959"/>
                  </a:lnTo>
                  <a:lnTo>
                    <a:pt x="63805" y="27240"/>
                  </a:lnTo>
                  <a:lnTo>
                    <a:pt x="64892" y="27520"/>
                  </a:lnTo>
                  <a:lnTo>
                    <a:pt x="66063" y="27856"/>
                  </a:lnTo>
                  <a:lnTo>
                    <a:pt x="67317" y="28249"/>
                  </a:lnTo>
                  <a:lnTo>
                    <a:pt x="68405" y="28585"/>
                  </a:lnTo>
                  <a:lnTo>
                    <a:pt x="69575" y="28977"/>
                  </a:lnTo>
                  <a:lnTo>
                    <a:pt x="70662" y="29313"/>
                  </a:lnTo>
                  <a:lnTo>
                    <a:pt x="71666" y="29594"/>
                  </a:lnTo>
                  <a:lnTo>
                    <a:pt x="72586" y="29874"/>
                  </a:lnTo>
                  <a:lnTo>
                    <a:pt x="73338" y="30098"/>
                  </a:lnTo>
                  <a:lnTo>
                    <a:pt x="74007" y="30266"/>
                  </a:lnTo>
                  <a:lnTo>
                    <a:pt x="74593" y="30322"/>
                  </a:lnTo>
                  <a:lnTo>
                    <a:pt x="75262" y="30378"/>
                  </a:lnTo>
                  <a:lnTo>
                    <a:pt x="76432" y="30434"/>
                  </a:lnTo>
                  <a:lnTo>
                    <a:pt x="77854" y="30490"/>
                  </a:lnTo>
                  <a:lnTo>
                    <a:pt x="79610" y="30603"/>
                  </a:lnTo>
                  <a:lnTo>
                    <a:pt x="81533" y="30659"/>
                  </a:lnTo>
                  <a:lnTo>
                    <a:pt x="83624" y="30771"/>
                  </a:lnTo>
                  <a:lnTo>
                    <a:pt x="85882" y="30827"/>
                  </a:lnTo>
                  <a:lnTo>
                    <a:pt x="88223" y="30939"/>
                  </a:lnTo>
                  <a:lnTo>
                    <a:pt x="90481" y="30995"/>
                  </a:lnTo>
                  <a:lnTo>
                    <a:pt x="92739" y="31051"/>
                  </a:lnTo>
                  <a:lnTo>
                    <a:pt x="94913" y="31051"/>
                  </a:lnTo>
                  <a:lnTo>
                    <a:pt x="96837" y="31051"/>
                  </a:lnTo>
                  <a:lnTo>
                    <a:pt x="98593" y="31051"/>
                  </a:lnTo>
                  <a:lnTo>
                    <a:pt x="100098" y="30939"/>
                  </a:lnTo>
                  <a:lnTo>
                    <a:pt x="101185" y="30883"/>
                  </a:lnTo>
                  <a:lnTo>
                    <a:pt x="101938" y="30715"/>
                  </a:lnTo>
                  <a:lnTo>
                    <a:pt x="101603" y="29930"/>
                  </a:lnTo>
                  <a:lnTo>
                    <a:pt x="101018" y="28809"/>
                  </a:lnTo>
                  <a:lnTo>
                    <a:pt x="100265" y="27408"/>
                  </a:lnTo>
                  <a:lnTo>
                    <a:pt x="99345" y="25782"/>
                  </a:lnTo>
                  <a:lnTo>
                    <a:pt x="98175" y="23989"/>
                  </a:lnTo>
                  <a:lnTo>
                    <a:pt x="97004" y="22083"/>
                  </a:lnTo>
                  <a:lnTo>
                    <a:pt x="95749" y="20065"/>
                  </a:lnTo>
                  <a:lnTo>
                    <a:pt x="94412" y="18048"/>
                  </a:lnTo>
                  <a:lnTo>
                    <a:pt x="93074" y="16030"/>
                  </a:lnTo>
                  <a:lnTo>
                    <a:pt x="91819" y="14068"/>
                  </a:lnTo>
                  <a:lnTo>
                    <a:pt x="90565" y="12219"/>
                  </a:lnTo>
                  <a:lnTo>
                    <a:pt x="89478" y="10481"/>
                  </a:lnTo>
                  <a:lnTo>
                    <a:pt x="88474" y="9024"/>
                  </a:lnTo>
                  <a:lnTo>
                    <a:pt x="87638" y="7791"/>
                  </a:lnTo>
                  <a:lnTo>
                    <a:pt x="87053" y="6838"/>
                  </a:lnTo>
                  <a:lnTo>
                    <a:pt x="86635" y="6221"/>
                  </a:lnTo>
                  <a:lnTo>
                    <a:pt x="85882" y="5381"/>
                  </a:lnTo>
                  <a:lnTo>
                    <a:pt x="84628" y="4484"/>
                  </a:lnTo>
                  <a:lnTo>
                    <a:pt x="83039" y="3587"/>
                  </a:lnTo>
                  <a:lnTo>
                    <a:pt x="81283" y="2802"/>
                  </a:lnTo>
                  <a:lnTo>
                    <a:pt x="79526" y="2074"/>
                  </a:lnTo>
                  <a:lnTo>
                    <a:pt x="77854" y="1513"/>
                  </a:lnTo>
                  <a:lnTo>
                    <a:pt x="76516" y="1121"/>
                  </a:lnTo>
                  <a:lnTo>
                    <a:pt x="75596" y="897"/>
                  </a:lnTo>
                  <a:lnTo>
                    <a:pt x="75094" y="673"/>
                  </a:lnTo>
                  <a:lnTo>
                    <a:pt x="74509" y="448"/>
                  </a:lnTo>
                  <a:lnTo>
                    <a:pt x="73924" y="280"/>
                  </a:lnTo>
                  <a:lnTo>
                    <a:pt x="73255" y="168"/>
                  </a:lnTo>
                  <a:lnTo>
                    <a:pt x="72669" y="112"/>
                  </a:lnTo>
                  <a:lnTo>
                    <a:pt x="72168" y="112"/>
                  </a:lnTo>
                  <a:lnTo>
                    <a:pt x="71749" y="168"/>
                  </a:lnTo>
                  <a:lnTo>
                    <a:pt x="71499" y="280"/>
                  </a:lnTo>
                  <a:lnTo>
                    <a:pt x="71331" y="448"/>
                  </a:lnTo>
                  <a:lnTo>
                    <a:pt x="71415" y="392"/>
                  </a:lnTo>
                  <a:lnTo>
                    <a:pt x="71415" y="336"/>
                  </a:lnTo>
                  <a:lnTo>
                    <a:pt x="71499" y="280"/>
                  </a:lnTo>
                  <a:lnTo>
                    <a:pt x="71331" y="3363"/>
                  </a:lnTo>
                  <a:lnTo>
                    <a:pt x="71415" y="3419"/>
                  </a:lnTo>
                  <a:lnTo>
                    <a:pt x="71666" y="3587"/>
                  </a:lnTo>
                  <a:lnTo>
                    <a:pt x="72000" y="3867"/>
                  </a:lnTo>
                  <a:lnTo>
                    <a:pt x="72335" y="4204"/>
                  </a:lnTo>
                  <a:lnTo>
                    <a:pt x="72753" y="4596"/>
                  </a:lnTo>
                  <a:lnTo>
                    <a:pt x="73171" y="5044"/>
                  </a:lnTo>
                  <a:lnTo>
                    <a:pt x="73589" y="5493"/>
                  </a:lnTo>
                  <a:lnTo>
                    <a:pt x="73840" y="5941"/>
                  </a:lnTo>
                  <a:lnTo>
                    <a:pt x="74175" y="6558"/>
                  </a:lnTo>
                  <a:lnTo>
                    <a:pt x="74509" y="6950"/>
                  </a:lnTo>
                  <a:lnTo>
                    <a:pt x="74844" y="7342"/>
                  </a:lnTo>
                  <a:lnTo>
                    <a:pt x="75429" y="8127"/>
                  </a:lnTo>
                  <a:lnTo>
                    <a:pt x="75931" y="11378"/>
                  </a:lnTo>
                  <a:lnTo>
                    <a:pt x="75596" y="16254"/>
                  </a:lnTo>
                  <a:lnTo>
                    <a:pt x="74927" y="20850"/>
                  </a:lnTo>
                  <a:lnTo>
                    <a:pt x="74593" y="23316"/>
                  </a:lnTo>
                  <a:lnTo>
                    <a:pt x="74175" y="21859"/>
                  </a:lnTo>
                  <a:lnTo>
                    <a:pt x="73756" y="20514"/>
                  </a:lnTo>
                  <a:lnTo>
                    <a:pt x="73422" y="19169"/>
                  </a:lnTo>
                  <a:lnTo>
                    <a:pt x="73004" y="17880"/>
                  </a:lnTo>
                  <a:lnTo>
                    <a:pt x="72418" y="16703"/>
                  </a:lnTo>
                  <a:lnTo>
                    <a:pt x="71666" y="15582"/>
                  </a:lnTo>
                  <a:lnTo>
                    <a:pt x="70662" y="14629"/>
                  </a:lnTo>
                  <a:lnTo>
                    <a:pt x="69241" y="13732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703825" y="1720675"/>
              <a:ext cx="514300" cy="434400"/>
            </a:xfrm>
            <a:custGeom>
              <a:avLst/>
              <a:gdLst/>
              <a:ahLst/>
              <a:cxnLst/>
              <a:rect l="0" t="0" r="0" b="0"/>
              <a:pathLst>
                <a:path w="20572" h="17376" extrusionOk="0">
                  <a:moveTo>
                    <a:pt x="13965" y="4092"/>
                  </a:moveTo>
                  <a:lnTo>
                    <a:pt x="15638" y="7455"/>
                  </a:lnTo>
                  <a:lnTo>
                    <a:pt x="16056" y="9977"/>
                  </a:lnTo>
                  <a:lnTo>
                    <a:pt x="20572" y="14013"/>
                  </a:lnTo>
                  <a:lnTo>
                    <a:pt x="20154" y="17376"/>
                  </a:lnTo>
                  <a:lnTo>
                    <a:pt x="13213" y="14013"/>
                  </a:lnTo>
                  <a:lnTo>
                    <a:pt x="8697" y="12443"/>
                  </a:lnTo>
                  <a:lnTo>
                    <a:pt x="3345" y="11322"/>
                  </a:lnTo>
                  <a:lnTo>
                    <a:pt x="0" y="1"/>
                  </a:lnTo>
                  <a:lnTo>
                    <a:pt x="13965" y="4092"/>
                  </a:lnTo>
                  <a:close/>
                </a:path>
              </a:pathLst>
            </a:custGeom>
            <a:solidFill>
              <a:srgbClr val="A370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35875" y="758050"/>
              <a:ext cx="1852300" cy="1439075"/>
            </a:xfrm>
            <a:custGeom>
              <a:avLst/>
              <a:gdLst/>
              <a:ahLst/>
              <a:cxnLst/>
              <a:rect l="0" t="0" r="0" b="0"/>
              <a:pathLst>
                <a:path w="74092" h="57563" extrusionOk="0">
                  <a:moveTo>
                    <a:pt x="15638" y="50668"/>
                  </a:moveTo>
                  <a:lnTo>
                    <a:pt x="29687" y="51229"/>
                  </a:lnTo>
                  <a:lnTo>
                    <a:pt x="35791" y="50444"/>
                  </a:lnTo>
                  <a:lnTo>
                    <a:pt x="37882" y="57562"/>
                  </a:lnTo>
                  <a:lnTo>
                    <a:pt x="42816" y="57562"/>
                  </a:lnTo>
                  <a:lnTo>
                    <a:pt x="44906" y="56441"/>
                  </a:lnTo>
                  <a:lnTo>
                    <a:pt x="42816" y="53415"/>
                  </a:lnTo>
                  <a:lnTo>
                    <a:pt x="43234" y="44335"/>
                  </a:lnTo>
                  <a:lnTo>
                    <a:pt x="44488" y="42653"/>
                  </a:lnTo>
                  <a:lnTo>
                    <a:pt x="59708" y="41532"/>
                  </a:lnTo>
                  <a:lnTo>
                    <a:pt x="64224" y="39346"/>
                  </a:lnTo>
                  <a:lnTo>
                    <a:pt x="65394" y="34134"/>
                  </a:lnTo>
                  <a:lnTo>
                    <a:pt x="67150" y="32228"/>
                  </a:lnTo>
                  <a:lnTo>
                    <a:pt x="64224" y="30267"/>
                  </a:lnTo>
                  <a:lnTo>
                    <a:pt x="66732" y="30210"/>
                  </a:lnTo>
                  <a:lnTo>
                    <a:pt x="67736" y="29650"/>
                  </a:lnTo>
                  <a:lnTo>
                    <a:pt x="69241" y="28193"/>
                  </a:lnTo>
                  <a:lnTo>
                    <a:pt x="69157" y="23765"/>
                  </a:lnTo>
                  <a:lnTo>
                    <a:pt x="72837" y="23765"/>
                  </a:lnTo>
                  <a:lnTo>
                    <a:pt x="74091" y="21635"/>
                  </a:lnTo>
                  <a:lnTo>
                    <a:pt x="72084" y="17712"/>
                  </a:lnTo>
                  <a:lnTo>
                    <a:pt x="69994" y="14405"/>
                  </a:lnTo>
                  <a:lnTo>
                    <a:pt x="66732" y="11602"/>
                  </a:lnTo>
                  <a:lnTo>
                    <a:pt x="62217" y="13284"/>
                  </a:lnTo>
                  <a:lnTo>
                    <a:pt x="58035" y="15526"/>
                  </a:lnTo>
                  <a:lnTo>
                    <a:pt x="50593" y="17151"/>
                  </a:lnTo>
                  <a:lnTo>
                    <a:pt x="39555" y="16030"/>
                  </a:lnTo>
                  <a:lnTo>
                    <a:pt x="32530" y="13844"/>
                  </a:lnTo>
                  <a:lnTo>
                    <a:pt x="27178" y="9697"/>
                  </a:lnTo>
                  <a:lnTo>
                    <a:pt x="25171" y="4148"/>
                  </a:lnTo>
                  <a:lnTo>
                    <a:pt x="24753" y="2747"/>
                  </a:lnTo>
                  <a:lnTo>
                    <a:pt x="14886" y="1345"/>
                  </a:lnTo>
                  <a:lnTo>
                    <a:pt x="12377" y="0"/>
                  </a:lnTo>
                  <a:lnTo>
                    <a:pt x="1" y="2242"/>
                  </a:lnTo>
                  <a:lnTo>
                    <a:pt x="15638" y="50668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8400"/>
              <a:ext cx="3000000" cy="2848700"/>
            </a:xfrm>
            <a:custGeom>
              <a:avLst/>
              <a:gdLst/>
              <a:ahLst/>
              <a:cxnLst/>
              <a:rect l="0" t="0" r="0" b="0"/>
              <a:pathLst>
                <a:path w="120000" h="113948" extrusionOk="0">
                  <a:moveTo>
                    <a:pt x="88641" y="59188"/>
                  </a:moveTo>
                  <a:lnTo>
                    <a:pt x="89059" y="59188"/>
                  </a:lnTo>
                  <a:lnTo>
                    <a:pt x="89477" y="59075"/>
                  </a:lnTo>
                  <a:lnTo>
                    <a:pt x="89812" y="59019"/>
                  </a:lnTo>
                  <a:lnTo>
                    <a:pt x="90146" y="58907"/>
                  </a:lnTo>
                  <a:lnTo>
                    <a:pt x="90397" y="58795"/>
                  </a:lnTo>
                  <a:lnTo>
                    <a:pt x="90732" y="58739"/>
                  </a:lnTo>
                  <a:lnTo>
                    <a:pt x="91150" y="58683"/>
                  </a:lnTo>
                  <a:lnTo>
                    <a:pt x="91568" y="58683"/>
                  </a:lnTo>
                  <a:lnTo>
                    <a:pt x="94746" y="58683"/>
                  </a:lnTo>
                  <a:lnTo>
                    <a:pt x="95331" y="58739"/>
                  </a:lnTo>
                  <a:lnTo>
                    <a:pt x="95666" y="58851"/>
                  </a:lnTo>
                  <a:lnTo>
                    <a:pt x="96084" y="58851"/>
                  </a:lnTo>
                  <a:lnTo>
                    <a:pt x="96753" y="58571"/>
                  </a:lnTo>
                  <a:lnTo>
                    <a:pt x="97254" y="57506"/>
                  </a:lnTo>
                  <a:lnTo>
                    <a:pt x="97254" y="56609"/>
                  </a:lnTo>
                  <a:lnTo>
                    <a:pt x="97087" y="55713"/>
                  </a:lnTo>
                  <a:lnTo>
                    <a:pt x="96753" y="54592"/>
                  </a:lnTo>
                  <a:lnTo>
                    <a:pt x="93826" y="52686"/>
                  </a:lnTo>
                  <a:lnTo>
                    <a:pt x="93324" y="52630"/>
                  </a:lnTo>
                  <a:lnTo>
                    <a:pt x="92739" y="52630"/>
                  </a:lnTo>
                  <a:lnTo>
                    <a:pt x="92237" y="52630"/>
                  </a:lnTo>
                  <a:lnTo>
                    <a:pt x="91735" y="52574"/>
                  </a:lnTo>
                  <a:lnTo>
                    <a:pt x="91233" y="52574"/>
                  </a:lnTo>
                  <a:lnTo>
                    <a:pt x="90732" y="52518"/>
                  </a:lnTo>
                  <a:lnTo>
                    <a:pt x="90230" y="52462"/>
                  </a:lnTo>
                  <a:lnTo>
                    <a:pt x="89728" y="52406"/>
                  </a:lnTo>
                  <a:lnTo>
                    <a:pt x="90815" y="51789"/>
                  </a:lnTo>
                  <a:lnTo>
                    <a:pt x="92321" y="51733"/>
                  </a:lnTo>
                  <a:lnTo>
                    <a:pt x="94077" y="52069"/>
                  </a:lnTo>
                  <a:lnTo>
                    <a:pt x="96000" y="52518"/>
                  </a:lnTo>
                  <a:lnTo>
                    <a:pt x="97923" y="52910"/>
                  </a:lnTo>
                  <a:lnTo>
                    <a:pt x="99763" y="53022"/>
                  </a:lnTo>
                  <a:lnTo>
                    <a:pt x="101352" y="52574"/>
                  </a:lnTo>
                  <a:lnTo>
                    <a:pt x="102606" y="51453"/>
                  </a:lnTo>
                  <a:lnTo>
                    <a:pt x="100014" y="46184"/>
                  </a:lnTo>
                  <a:lnTo>
                    <a:pt x="99512" y="45456"/>
                  </a:lnTo>
                  <a:lnTo>
                    <a:pt x="99094" y="44615"/>
                  </a:lnTo>
                  <a:lnTo>
                    <a:pt x="98509" y="43774"/>
                  </a:lnTo>
                  <a:lnTo>
                    <a:pt x="97923" y="43046"/>
                  </a:lnTo>
                  <a:lnTo>
                    <a:pt x="97087" y="42485"/>
                  </a:lnTo>
                  <a:lnTo>
                    <a:pt x="96000" y="42261"/>
                  </a:lnTo>
                  <a:lnTo>
                    <a:pt x="94578" y="42485"/>
                  </a:lnTo>
                  <a:lnTo>
                    <a:pt x="92739" y="43214"/>
                  </a:lnTo>
                  <a:lnTo>
                    <a:pt x="91902" y="43494"/>
                  </a:lnTo>
                  <a:lnTo>
                    <a:pt x="91150" y="43830"/>
                  </a:lnTo>
                  <a:lnTo>
                    <a:pt x="90397" y="44223"/>
                  </a:lnTo>
                  <a:lnTo>
                    <a:pt x="89645" y="44615"/>
                  </a:lnTo>
                  <a:lnTo>
                    <a:pt x="88892" y="45063"/>
                  </a:lnTo>
                  <a:lnTo>
                    <a:pt x="88139" y="45512"/>
                  </a:lnTo>
                  <a:lnTo>
                    <a:pt x="87387" y="45960"/>
                  </a:lnTo>
                  <a:lnTo>
                    <a:pt x="86718" y="46352"/>
                  </a:lnTo>
                  <a:lnTo>
                    <a:pt x="80446" y="47642"/>
                  </a:lnTo>
                  <a:lnTo>
                    <a:pt x="78774" y="47417"/>
                  </a:lnTo>
                  <a:lnTo>
                    <a:pt x="77101" y="47249"/>
                  </a:lnTo>
                  <a:lnTo>
                    <a:pt x="75512" y="47081"/>
                  </a:lnTo>
                  <a:lnTo>
                    <a:pt x="73840" y="46913"/>
                  </a:lnTo>
                  <a:lnTo>
                    <a:pt x="72251" y="46689"/>
                  </a:lnTo>
                  <a:lnTo>
                    <a:pt x="70746" y="46521"/>
                  </a:lnTo>
                  <a:lnTo>
                    <a:pt x="69240" y="46296"/>
                  </a:lnTo>
                  <a:lnTo>
                    <a:pt x="67735" y="46016"/>
                  </a:lnTo>
                  <a:lnTo>
                    <a:pt x="66314" y="45680"/>
                  </a:lnTo>
                  <a:lnTo>
                    <a:pt x="64892" y="45288"/>
                  </a:lnTo>
                  <a:lnTo>
                    <a:pt x="63554" y="44839"/>
                  </a:lnTo>
                  <a:lnTo>
                    <a:pt x="62216" y="44335"/>
                  </a:lnTo>
                  <a:lnTo>
                    <a:pt x="60962" y="43662"/>
                  </a:lnTo>
                  <a:lnTo>
                    <a:pt x="59707" y="42990"/>
                  </a:lnTo>
                  <a:lnTo>
                    <a:pt x="58537" y="42149"/>
                  </a:lnTo>
                  <a:lnTo>
                    <a:pt x="57366" y="41196"/>
                  </a:lnTo>
                  <a:lnTo>
                    <a:pt x="55275" y="38562"/>
                  </a:lnTo>
                  <a:lnTo>
                    <a:pt x="54606" y="37273"/>
                  </a:lnTo>
                  <a:lnTo>
                    <a:pt x="54188" y="35927"/>
                  </a:lnTo>
                  <a:lnTo>
                    <a:pt x="53770" y="34638"/>
                  </a:lnTo>
                  <a:lnTo>
                    <a:pt x="53519" y="33349"/>
                  </a:lnTo>
                  <a:lnTo>
                    <a:pt x="52432" y="33573"/>
                  </a:lnTo>
                  <a:lnTo>
                    <a:pt x="51429" y="33742"/>
                  </a:lnTo>
                  <a:lnTo>
                    <a:pt x="50425" y="33854"/>
                  </a:lnTo>
                  <a:lnTo>
                    <a:pt x="49422" y="33910"/>
                  </a:lnTo>
                  <a:lnTo>
                    <a:pt x="48418" y="33966"/>
                  </a:lnTo>
                  <a:lnTo>
                    <a:pt x="47415" y="33854"/>
                  </a:lnTo>
                  <a:lnTo>
                    <a:pt x="46411" y="33685"/>
                  </a:lnTo>
                  <a:lnTo>
                    <a:pt x="45324" y="33349"/>
                  </a:lnTo>
                  <a:lnTo>
                    <a:pt x="44404" y="33798"/>
                  </a:lnTo>
                  <a:lnTo>
                    <a:pt x="43902" y="33349"/>
                  </a:lnTo>
                  <a:lnTo>
                    <a:pt x="43735" y="32845"/>
                  </a:lnTo>
                  <a:lnTo>
                    <a:pt x="43735" y="32228"/>
                  </a:lnTo>
                  <a:lnTo>
                    <a:pt x="43652" y="31668"/>
                  </a:lnTo>
                  <a:lnTo>
                    <a:pt x="43484" y="31219"/>
                  </a:lnTo>
                  <a:lnTo>
                    <a:pt x="42899" y="30827"/>
                  </a:lnTo>
                  <a:lnTo>
                    <a:pt x="41895" y="30659"/>
                  </a:lnTo>
                  <a:lnTo>
                    <a:pt x="40139" y="30715"/>
                  </a:lnTo>
                  <a:lnTo>
                    <a:pt x="37547" y="31387"/>
                  </a:lnTo>
                  <a:lnTo>
                    <a:pt x="35958" y="32228"/>
                  </a:lnTo>
                  <a:lnTo>
                    <a:pt x="35122" y="33125"/>
                  </a:lnTo>
                  <a:lnTo>
                    <a:pt x="34871" y="34246"/>
                  </a:lnTo>
                  <a:lnTo>
                    <a:pt x="35038" y="35423"/>
                  </a:lnTo>
                  <a:lnTo>
                    <a:pt x="35373" y="36768"/>
                  </a:lnTo>
                  <a:lnTo>
                    <a:pt x="35707" y="38281"/>
                  </a:lnTo>
                  <a:lnTo>
                    <a:pt x="35875" y="39851"/>
                  </a:lnTo>
                  <a:lnTo>
                    <a:pt x="35875" y="40860"/>
                  </a:lnTo>
                  <a:lnTo>
                    <a:pt x="35791" y="41700"/>
                  </a:lnTo>
                  <a:lnTo>
                    <a:pt x="35707" y="42317"/>
                  </a:lnTo>
                  <a:lnTo>
                    <a:pt x="35791" y="42877"/>
                  </a:lnTo>
                  <a:lnTo>
                    <a:pt x="35958" y="43326"/>
                  </a:lnTo>
                  <a:lnTo>
                    <a:pt x="36293" y="43830"/>
                  </a:lnTo>
                  <a:lnTo>
                    <a:pt x="36962" y="44335"/>
                  </a:lnTo>
                  <a:lnTo>
                    <a:pt x="37965" y="44951"/>
                  </a:lnTo>
                  <a:lnTo>
                    <a:pt x="39052" y="44783"/>
                  </a:lnTo>
                  <a:lnTo>
                    <a:pt x="39889" y="44615"/>
                  </a:lnTo>
                  <a:lnTo>
                    <a:pt x="40474" y="44391"/>
                  </a:lnTo>
                  <a:lnTo>
                    <a:pt x="40976" y="44111"/>
                  </a:lnTo>
                  <a:lnTo>
                    <a:pt x="41394" y="43774"/>
                  </a:lnTo>
                  <a:lnTo>
                    <a:pt x="41812" y="43326"/>
                  </a:lnTo>
                  <a:lnTo>
                    <a:pt x="42314" y="42765"/>
                  </a:lnTo>
                  <a:lnTo>
                    <a:pt x="42899" y="42093"/>
                  </a:lnTo>
                  <a:lnTo>
                    <a:pt x="43735" y="42149"/>
                  </a:lnTo>
                  <a:lnTo>
                    <a:pt x="41895" y="44951"/>
                  </a:lnTo>
                  <a:lnTo>
                    <a:pt x="42815" y="45624"/>
                  </a:lnTo>
                  <a:lnTo>
                    <a:pt x="43735" y="46240"/>
                  </a:lnTo>
                  <a:lnTo>
                    <a:pt x="44655" y="46857"/>
                  </a:lnTo>
                  <a:lnTo>
                    <a:pt x="45575" y="47417"/>
                  </a:lnTo>
                  <a:lnTo>
                    <a:pt x="46411" y="48090"/>
                  </a:lnTo>
                  <a:lnTo>
                    <a:pt x="47164" y="48763"/>
                  </a:lnTo>
                  <a:lnTo>
                    <a:pt x="47749" y="49547"/>
                  </a:lnTo>
                  <a:lnTo>
                    <a:pt x="48167" y="50444"/>
                  </a:lnTo>
                  <a:lnTo>
                    <a:pt x="49003" y="51845"/>
                  </a:lnTo>
                  <a:lnTo>
                    <a:pt x="49589" y="53190"/>
                  </a:lnTo>
                  <a:lnTo>
                    <a:pt x="49923" y="54480"/>
                  </a:lnTo>
                  <a:lnTo>
                    <a:pt x="50174" y="55713"/>
                  </a:lnTo>
                  <a:lnTo>
                    <a:pt x="50174" y="57002"/>
                  </a:lnTo>
                  <a:lnTo>
                    <a:pt x="50091" y="58347"/>
                  </a:lnTo>
                  <a:lnTo>
                    <a:pt x="49840" y="59748"/>
                  </a:lnTo>
                  <a:lnTo>
                    <a:pt x="49589" y="61317"/>
                  </a:lnTo>
                  <a:lnTo>
                    <a:pt x="50091" y="61822"/>
                  </a:lnTo>
                  <a:lnTo>
                    <a:pt x="50592" y="62551"/>
                  </a:lnTo>
                  <a:lnTo>
                    <a:pt x="51010" y="63447"/>
                  </a:lnTo>
                  <a:lnTo>
                    <a:pt x="51429" y="64456"/>
                  </a:lnTo>
                  <a:lnTo>
                    <a:pt x="51679" y="65409"/>
                  </a:lnTo>
                  <a:lnTo>
                    <a:pt x="51930" y="66362"/>
                  </a:lnTo>
                  <a:lnTo>
                    <a:pt x="52181" y="67146"/>
                  </a:lnTo>
                  <a:lnTo>
                    <a:pt x="52265" y="67763"/>
                  </a:lnTo>
                  <a:lnTo>
                    <a:pt x="52850" y="69781"/>
                  </a:lnTo>
                  <a:lnTo>
                    <a:pt x="52767" y="71911"/>
                  </a:lnTo>
                  <a:lnTo>
                    <a:pt x="52098" y="74153"/>
                  </a:lnTo>
                  <a:lnTo>
                    <a:pt x="50927" y="76282"/>
                  </a:lnTo>
                  <a:lnTo>
                    <a:pt x="49254" y="78244"/>
                  </a:lnTo>
                  <a:lnTo>
                    <a:pt x="47164" y="79870"/>
                  </a:lnTo>
                  <a:lnTo>
                    <a:pt x="44571" y="81103"/>
                  </a:lnTo>
                  <a:lnTo>
                    <a:pt x="41645" y="81775"/>
                  </a:lnTo>
                  <a:lnTo>
                    <a:pt x="40557" y="81999"/>
                  </a:lnTo>
                  <a:lnTo>
                    <a:pt x="39387" y="82111"/>
                  </a:lnTo>
                  <a:lnTo>
                    <a:pt x="38132" y="82168"/>
                  </a:lnTo>
                  <a:lnTo>
                    <a:pt x="36794" y="82168"/>
                  </a:lnTo>
                  <a:lnTo>
                    <a:pt x="35456" y="82168"/>
                  </a:lnTo>
                  <a:lnTo>
                    <a:pt x="34118" y="82168"/>
                  </a:lnTo>
                  <a:lnTo>
                    <a:pt x="32864" y="82111"/>
                  </a:lnTo>
                  <a:lnTo>
                    <a:pt x="31693" y="82111"/>
                  </a:lnTo>
                  <a:lnTo>
                    <a:pt x="31610" y="81887"/>
                  </a:lnTo>
                  <a:lnTo>
                    <a:pt x="23582" y="83793"/>
                  </a:lnTo>
                  <a:lnTo>
                    <a:pt x="22746" y="83905"/>
                  </a:lnTo>
                  <a:lnTo>
                    <a:pt x="21909" y="83961"/>
                  </a:lnTo>
                  <a:lnTo>
                    <a:pt x="21073" y="83961"/>
                  </a:lnTo>
                  <a:lnTo>
                    <a:pt x="20321" y="83905"/>
                  </a:lnTo>
                  <a:lnTo>
                    <a:pt x="19484" y="83793"/>
                  </a:lnTo>
                  <a:lnTo>
                    <a:pt x="18648" y="83569"/>
                  </a:lnTo>
                  <a:lnTo>
                    <a:pt x="17812" y="83288"/>
                  </a:lnTo>
                  <a:lnTo>
                    <a:pt x="16976" y="82840"/>
                  </a:lnTo>
                  <a:lnTo>
                    <a:pt x="16307" y="82560"/>
                  </a:lnTo>
                  <a:lnTo>
                    <a:pt x="16139" y="82224"/>
                  </a:lnTo>
                  <a:lnTo>
                    <a:pt x="14634" y="83345"/>
                  </a:lnTo>
                  <a:lnTo>
                    <a:pt x="13380" y="84522"/>
                  </a:lnTo>
                  <a:lnTo>
                    <a:pt x="12293" y="85699"/>
                  </a:lnTo>
                  <a:lnTo>
                    <a:pt x="11373" y="86932"/>
                  </a:lnTo>
                  <a:lnTo>
                    <a:pt x="10537" y="88165"/>
                  </a:lnTo>
                  <a:lnTo>
                    <a:pt x="9784" y="89398"/>
                  </a:lnTo>
                  <a:lnTo>
                    <a:pt x="9031" y="90631"/>
                  </a:lnTo>
                  <a:lnTo>
                    <a:pt x="8279" y="91864"/>
                  </a:lnTo>
                  <a:lnTo>
                    <a:pt x="6774" y="94610"/>
                  </a:lnTo>
                  <a:lnTo>
                    <a:pt x="4683" y="99430"/>
                  </a:lnTo>
                  <a:lnTo>
                    <a:pt x="3261" y="103970"/>
                  </a:lnTo>
                  <a:lnTo>
                    <a:pt x="2341" y="107894"/>
                  </a:lnTo>
                  <a:lnTo>
                    <a:pt x="2007" y="110976"/>
                  </a:lnTo>
                  <a:lnTo>
                    <a:pt x="1923" y="113106"/>
                  </a:lnTo>
                  <a:lnTo>
                    <a:pt x="2091" y="113947"/>
                  </a:lnTo>
                  <a:lnTo>
                    <a:pt x="2425" y="113331"/>
                  </a:lnTo>
                  <a:lnTo>
                    <a:pt x="2676" y="111033"/>
                  </a:lnTo>
                  <a:lnTo>
                    <a:pt x="1923" y="111649"/>
                  </a:lnTo>
                  <a:lnTo>
                    <a:pt x="1087" y="111369"/>
                  </a:lnTo>
                  <a:lnTo>
                    <a:pt x="836" y="111145"/>
                  </a:lnTo>
                  <a:lnTo>
                    <a:pt x="836" y="110808"/>
                  </a:lnTo>
                  <a:lnTo>
                    <a:pt x="1087" y="110192"/>
                  </a:lnTo>
                  <a:lnTo>
                    <a:pt x="1338" y="108286"/>
                  </a:lnTo>
                  <a:lnTo>
                    <a:pt x="1589" y="106380"/>
                  </a:lnTo>
                  <a:lnTo>
                    <a:pt x="1923" y="104531"/>
                  </a:lnTo>
                  <a:lnTo>
                    <a:pt x="2341" y="102625"/>
                  </a:lnTo>
                  <a:lnTo>
                    <a:pt x="2843" y="100776"/>
                  </a:lnTo>
                  <a:lnTo>
                    <a:pt x="3429" y="98926"/>
                  </a:lnTo>
                  <a:lnTo>
                    <a:pt x="4098" y="97076"/>
                  </a:lnTo>
                  <a:lnTo>
                    <a:pt x="4934" y="95283"/>
                  </a:lnTo>
                  <a:lnTo>
                    <a:pt x="5519" y="94218"/>
                  </a:lnTo>
                  <a:lnTo>
                    <a:pt x="9449" y="87100"/>
                  </a:lnTo>
                  <a:lnTo>
                    <a:pt x="7777" y="86427"/>
                  </a:lnTo>
                  <a:lnTo>
                    <a:pt x="7192" y="86147"/>
                  </a:lnTo>
                  <a:lnTo>
                    <a:pt x="6523" y="85867"/>
                  </a:lnTo>
                  <a:lnTo>
                    <a:pt x="5854" y="85586"/>
                  </a:lnTo>
                  <a:lnTo>
                    <a:pt x="5185" y="85250"/>
                  </a:lnTo>
                  <a:lnTo>
                    <a:pt x="4599" y="84858"/>
                  </a:lnTo>
                  <a:lnTo>
                    <a:pt x="4014" y="84465"/>
                  </a:lnTo>
                  <a:lnTo>
                    <a:pt x="3512" y="84017"/>
                  </a:lnTo>
                  <a:lnTo>
                    <a:pt x="3094" y="83569"/>
                  </a:lnTo>
                  <a:lnTo>
                    <a:pt x="2091" y="82448"/>
                  </a:lnTo>
                  <a:lnTo>
                    <a:pt x="1923" y="81999"/>
                  </a:lnTo>
                  <a:lnTo>
                    <a:pt x="502" y="80206"/>
                  </a:lnTo>
                  <a:lnTo>
                    <a:pt x="0" y="78412"/>
                  </a:lnTo>
                  <a:lnTo>
                    <a:pt x="84" y="78244"/>
                  </a:lnTo>
                  <a:lnTo>
                    <a:pt x="84" y="76731"/>
                  </a:lnTo>
                  <a:lnTo>
                    <a:pt x="251" y="75217"/>
                  </a:lnTo>
                  <a:lnTo>
                    <a:pt x="669" y="73704"/>
                  </a:lnTo>
                  <a:lnTo>
                    <a:pt x="1422" y="72135"/>
                  </a:lnTo>
                  <a:lnTo>
                    <a:pt x="2007" y="71238"/>
                  </a:lnTo>
                  <a:lnTo>
                    <a:pt x="2592" y="70285"/>
                  </a:lnTo>
                  <a:lnTo>
                    <a:pt x="3178" y="69388"/>
                  </a:lnTo>
                  <a:lnTo>
                    <a:pt x="3847" y="68492"/>
                  </a:lnTo>
                  <a:lnTo>
                    <a:pt x="4599" y="67595"/>
                  </a:lnTo>
                  <a:lnTo>
                    <a:pt x="5436" y="66698"/>
                  </a:lnTo>
                  <a:lnTo>
                    <a:pt x="6272" y="65801"/>
                  </a:lnTo>
                  <a:lnTo>
                    <a:pt x="7192" y="64905"/>
                  </a:lnTo>
                  <a:lnTo>
                    <a:pt x="7526" y="64624"/>
                  </a:lnTo>
                  <a:lnTo>
                    <a:pt x="7777" y="64400"/>
                  </a:lnTo>
                  <a:lnTo>
                    <a:pt x="8111" y="64232"/>
                  </a:lnTo>
                  <a:lnTo>
                    <a:pt x="8530" y="64008"/>
                  </a:lnTo>
                  <a:lnTo>
                    <a:pt x="8864" y="63896"/>
                  </a:lnTo>
                  <a:lnTo>
                    <a:pt x="9199" y="63728"/>
                  </a:lnTo>
                  <a:lnTo>
                    <a:pt x="9533" y="63615"/>
                  </a:lnTo>
                  <a:lnTo>
                    <a:pt x="9868" y="63503"/>
                  </a:lnTo>
                  <a:lnTo>
                    <a:pt x="10118" y="62158"/>
                  </a:lnTo>
                  <a:lnTo>
                    <a:pt x="10620" y="60813"/>
                  </a:lnTo>
                  <a:lnTo>
                    <a:pt x="15972" y="50892"/>
                  </a:lnTo>
                  <a:lnTo>
                    <a:pt x="17226" y="48538"/>
                  </a:lnTo>
                  <a:lnTo>
                    <a:pt x="16976" y="45736"/>
                  </a:lnTo>
                  <a:lnTo>
                    <a:pt x="17561" y="42205"/>
                  </a:lnTo>
                  <a:lnTo>
                    <a:pt x="19150" y="39963"/>
                  </a:lnTo>
                  <a:lnTo>
                    <a:pt x="17812" y="37889"/>
                  </a:lnTo>
                  <a:lnTo>
                    <a:pt x="17561" y="37385"/>
                  </a:lnTo>
                  <a:lnTo>
                    <a:pt x="16307" y="34750"/>
                  </a:lnTo>
                  <a:lnTo>
                    <a:pt x="16139" y="33798"/>
                  </a:lnTo>
                  <a:lnTo>
                    <a:pt x="15889" y="32901"/>
                  </a:lnTo>
                  <a:lnTo>
                    <a:pt x="15721" y="31948"/>
                  </a:lnTo>
                  <a:lnTo>
                    <a:pt x="15972" y="31051"/>
                  </a:lnTo>
                  <a:lnTo>
                    <a:pt x="17059" y="26735"/>
                  </a:lnTo>
                  <a:lnTo>
                    <a:pt x="16474" y="26231"/>
                  </a:lnTo>
                  <a:lnTo>
                    <a:pt x="19317" y="19337"/>
                  </a:lnTo>
                  <a:lnTo>
                    <a:pt x="20655" y="16871"/>
                  </a:lnTo>
                  <a:lnTo>
                    <a:pt x="20990" y="16759"/>
                  </a:lnTo>
                  <a:lnTo>
                    <a:pt x="21909" y="17039"/>
                  </a:lnTo>
                  <a:lnTo>
                    <a:pt x="22662" y="17039"/>
                  </a:lnTo>
                  <a:lnTo>
                    <a:pt x="27679" y="10986"/>
                  </a:lnTo>
                  <a:lnTo>
                    <a:pt x="29519" y="9192"/>
                  </a:lnTo>
                  <a:lnTo>
                    <a:pt x="33031" y="6334"/>
                  </a:lnTo>
                  <a:lnTo>
                    <a:pt x="34537" y="5549"/>
                  </a:lnTo>
                  <a:lnTo>
                    <a:pt x="35456" y="5157"/>
                  </a:lnTo>
                  <a:lnTo>
                    <a:pt x="36209" y="4933"/>
                  </a:lnTo>
                  <a:lnTo>
                    <a:pt x="37129" y="4428"/>
                  </a:lnTo>
                  <a:lnTo>
                    <a:pt x="37547" y="4428"/>
                  </a:lnTo>
                  <a:lnTo>
                    <a:pt x="38551" y="3868"/>
                  </a:lnTo>
                  <a:lnTo>
                    <a:pt x="39638" y="3419"/>
                  </a:lnTo>
                  <a:lnTo>
                    <a:pt x="42230" y="2747"/>
                  </a:lnTo>
                  <a:lnTo>
                    <a:pt x="43233" y="2354"/>
                  </a:lnTo>
                  <a:lnTo>
                    <a:pt x="43902" y="2074"/>
                  </a:lnTo>
                  <a:lnTo>
                    <a:pt x="45659" y="1850"/>
                  </a:lnTo>
                  <a:lnTo>
                    <a:pt x="46495" y="1570"/>
                  </a:lnTo>
                  <a:lnTo>
                    <a:pt x="48000" y="1177"/>
                  </a:lnTo>
                  <a:lnTo>
                    <a:pt x="50592" y="841"/>
                  </a:lnTo>
                  <a:lnTo>
                    <a:pt x="52181" y="449"/>
                  </a:lnTo>
                  <a:lnTo>
                    <a:pt x="53854" y="224"/>
                  </a:lnTo>
                  <a:lnTo>
                    <a:pt x="55443" y="56"/>
                  </a:lnTo>
                  <a:lnTo>
                    <a:pt x="57115" y="0"/>
                  </a:lnTo>
                  <a:lnTo>
                    <a:pt x="58704" y="0"/>
                  </a:lnTo>
                  <a:lnTo>
                    <a:pt x="60293" y="56"/>
                  </a:lnTo>
                  <a:lnTo>
                    <a:pt x="61965" y="112"/>
                  </a:lnTo>
                  <a:lnTo>
                    <a:pt x="63554" y="168"/>
                  </a:lnTo>
                  <a:lnTo>
                    <a:pt x="64641" y="281"/>
                  </a:lnTo>
                  <a:lnTo>
                    <a:pt x="65728" y="393"/>
                  </a:lnTo>
                  <a:lnTo>
                    <a:pt x="66815" y="505"/>
                  </a:lnTo>
                  <a:lnTo>
                    <a:pt x="67902" y="673"/>
                  </a:lnTo>
                  <a:lnTo>
                    <a:pt x="68906" y="897"/>
                  </a:lnTo>
                  <a:lnTo>
                    <a:pt x="69909" y="1177"/>
                  </a:lnTo>
                  <a:lnTo>
                    <a:pt x="70997" y="1626"/>
                  </a:lnTo>
                  <a:lnTo>
                    <a:pt x="72000" y="2130"/>
                  </a:lnTo>
                  <a:lnTo>
                    <a:pt x="73505" y="2915"/>
                  </a:lnTo>
                  <a:lnTo>
                    <a:pt x="74091" y="3307"/>
                  </a:lnTo>
                  <a:lnTo>
                    <a:pt x="79610" y="3195"/>
                  </a:lnTo>
                  <a:lnTo>
                    <a:pt x="81533" y="3587"/>
                  </a:lnTo>
                  <a:lnTo>
                    <a:pt x="83289" y="4260"/>
                  </a:lnTo>
                  <a:lnTo>
                    <a:pt x="84962" y="5213"/>
                  </a:lnTo>
                  <a:lnTo>
                    <a:pt x="86551" y="6278"/>
                  </a:lnTo>
                  <a:lnTo>
                    <a:pt x="88056" y="7511"/>
                  </a:lnTo>
                  <a:lnTo>
                    <a:pt x="89561" y="8744"/>
                  </a:lnTo>
                  <a:lnTo>
                    <a:pt x="91066" y="9977"/>
                  </a:lnTo>
                  <a:lnTo>
                    <a:pt x="92488" y="11098"/>
                  </a:lnTo>
                  <a:lnTo>
                    <a:pt x="96753" y="13732"/>
                  </a:lnTo>
                  <a:lnTo>
                    <a:pt x="97087" y="13508"/>
                  </a:lnTo>
                  <a:lnTo>
                    <a:pt x="97422" y="13340"/>
                  </a:lnTo>
                  <a:lnTo>
                    <a:pt x="97840" y="13116"/>
                  </a:lnTo>
                  <a:lnTo>
                    <a:pt x="98341" y="12948"/>
                  </a:lnTo>
                  <a:lnTo>
                    <a:pt x="98843" y="12779"/>
                  </a:lnTo>
                  <a:lnTo>
                    <a:pt x="99345" y="12611"/>
                  </a:lnTo>
                  <a:lnTo>
                    <a:pt x="99847" y="12499"/>
                  </a:lnTo>
                  <a:lnTo>
                    <a:pt x="100265" y="12443"/>
                  </a:lnTo>
                  <a:lnTo>
                    <a:pt x="103443" y="12107"/>
                  </a:lnTo>
                  <a:lnTo>
                    <a:pt x="103944" y="12051"/>
                  </a:lnTo>
                  <a:lnTo>
                    <a:pt x="104780" y="12443"/>
                  </a:lnTo>
                  <a:lnTo>
                    <a:pt x="104780" y="12723"/>
                  </a:lnTo>
                  <a:lnTo>
                    <a:pt x="104195" y="13284"/>
                  </a:lnTo>
                  <a:lnTo>
                    <a:pt x="103443" y="13452"/>
                  </a:lnTo>
                  <a:lnTo>
                    <a:pt x="102606" y="13844"/>
                  </a:lnTo>
                  <a:lnTo>
                    <a:pt x="101937" y="14293"/>
                  </a:lnTo>
                  <a:lnTo>
                    <a:pt x="101436" y="14741"/>
                  </a:lnTo>
                  <a:lnTo>
                    <a:pt x="100934" y="15246"/>
                  </a:lnTo>
                  <a:lnTo>
                    <a:pt x="100599" y="15694"/>
                  </a:lnTo>
                  <a:lnTo>
                    <a:pt x="100265" y="16198"/>
                  </a:lnTo>
                  <a:lnTo>
                    <a:pt x="99930" y="16703"/>
                  </a:lnTo>
                  <a:lnTo>
                    <a:pt x="99679" y="17151"/>
                  </a:lnTo>
                  <a:lnTo>
                    <a:pt x="103108" y="16254"/>
                  </a:lnTo>
                  <a:lnTo>
                    <a:pt x="107624" y="15526"/>
                  </a:lnTo>
                  <a:lnTo>
                    <a:pt x="108878" y="15526"/>
                  </a:lnTo>
                  <a:lnTo>
                    <a:pt x="112725" y="15526"/>
                  </a:lnTo>
                  <a:lnTo>
                    <a:pt x="113895" y="16030"/>
                  </a:lnTo>
                  <a:lnTo>
                    <a:pt x="113895" y="16479"/>
                  </a:lnTo>
                  <a:lnTo>
                    <a:pt x="108878" y="18272"/>
                  </a:lnTo>
                  <a:lnTo>
                    <a:pt x="108209" y="18664"/>
                  </a:lnTo>
                  <a:lnTo>
                    <a:pt x="106787" y="19169"/>
                  </a:lnTo>
                  <a:lnTo>
                    <a:pt x="105533" y="19898"/>
                  </a:lnTo>
                  <a:lnTo>
                    <a:pt x="110300" y="20290"/>
                  </a:lnTo>
                  <a:lnTo>
                    <a:pt x="111052" y="20514"/>
                  </a:lnTo>
                  <a:lnTo>
                    <a:pt x="111889" y="20794"/>
                  </a:lnTo>
                  <a:lnTo>
                    <a:pt x="112725" y="21131"/>
                  </a:lnTo>
                  <a:lnTo>
                    <a:pt x="113561" y="21467"/>
                  </a:lnTo>
                  <a:lnTo>
                    <a:pt x="114314" y="21915"/>
                  </a:lnTo>
                  <a:lnTo>
                    <a:pt x="115150" y="22364"/>
                  </a:lnTo>
                  <a:lnTo>
                    <a:pt x="115819" y="22868"/>
                  </a:lnTo>
                  <a:lnTo>
                    <a:pt x="116571" y="23429"/>
                  </a:lnTo>
                  <a:lnTo>
                    <a:pt x="116906" y="23821"/>
                  </a:lnTo>
                  <a:lnTo>
                    <a:pt x="117408" y="24325"/>
                  </a:lnTo>
                  <a:lnTo>
                    <a:pt x="118160" y="24998"/>
                  </a:lnTo>
                  <a:lnTo>
                    <a:pt x="118746" y="25727"/>
                  </a:lnTo>
                  <a:lnTo>
                    <a:pt x="119247" y="26455"/>
                  </a:lnTo>
                  <a:lnTo>
                    <a:pt x="119498" y="27128"/>
                  </a:lnTo>
                  <a:lnTo>
                    <a:pt x="120000" y="28473"/>
                  </a:lnTo>
                  <a:lnTo>
                    <a:pt x="119498" y="28865"/>
                  </a:lnTo>
                  <a:lnTo>
                    <a:pt x="119331" y="28921"/>
                  </a:lnTo>
                  <a:lnTo>
                    <a:pt x="118328" y="28585"/>
                  </a:lnTo>
                  <a:lnTo>
                    <a:pt x="117993" y="28025"/>
                  </a:lnTo>
                  <a:lnTo>
                    <a:pt x="117491" y="27520"/>
                  </a:lnTo>
                  <a:lnTo>
                    <a:pt x="116822" y="27184"/>
                  </a:lnTo>
                  <a:lnTo>
                    <a:pt x="116070" y="26904"/>
                  </a:lnTo>
                  <a:lnTo>
                    <a:pt x="115317" y="26679"/>
                  </a:lnTo>
                  <a:lnTo>
                    <a:pt x="114564" y="26511"/>
                  </a:lnTo>
                  <a:lnTo>
                    <a:pt x="113728" y="26343"/>
                  </a:lnTo>
                  <a:lnTo>
                    <a:pt x="113059" y="26231"/>
                  </a:lnTo>
                  <a:lnTo>
                    <a:pt x="112223" y="26119"/>
                  </a:lnTo>
                  <a:lnTo>
                    <a:pt x="114815" y="27969"/>
                  </a:lnTo>
                  <a:lnTo>
                    <a:pt x="115484" y="28585"/>
                  </a:lnTo>
                  <a:lnTo>
                    <a:pt x="117157" y="31612"/>
                  </a:lnTo>
                  <a:lnTo>
                    <a:pt x="117909" y="33517"/>
                  </a:lnTo>
                  <a:lnTo>
                    <a:pt x="118328" y="35479"/>
                  </a:lnTo>
                  <a:lnTo>
                    <a:pt x="118495" y="37497"/>
                  </a:lnTo>
                  <a:lnTo>
                    <a:pt x="118328" y="39571"/>
                  </a:lnTo>
                  <a:lnTo>
                    <a:pt x="117993" y="41588"/>
                  </a:lnTo>
                  <a:lnTo>
                    <a:pt x="117408" y="43606"/>
                  </a:lnTo>
                  <a:lnTo>
                    <a:pt x="116655" y="45512"/>
                  </a:lnTo>
                  <a:lnTo>
                    <a:pt x="115735" y="47361"/>
                  </a:lnTo>
                  <a:lnTo>
                    <a:pt x="114815" y="47473"/>
                  </a:lnTo>
                  <a:lnTo>
                    <a:pt x="114314" y="47193"/>
                  </a:lnTo>
                  <a:lnTo>
                    <a:pt x="114481" y="46465"/>
                  </a:lnTo>
                  <a:lnTo>
                    <a:pt x="114648" y="45231"/>
                  </a:lnTo>
                  <a:lnTo>
                    <a:pt x="114899" y="43662"/>
                  </a:lnTo>
                  <a:lnTo>
                    <a:pt x="115066" y="41925"/>
                  </a:lnTo>
                  <a:lnTo>
                    <a:pt x="115150" y="40243"/>
                  </a:lnTo>
                  <a:lnTo>
                    <a:pt x="114899" y="38730"/>
                  </a:lnTo>
                  <a:lnTo>
                    <a:pt x="114397" y="37553"/>
                  </a:lnTo>
                  <a:lnTo>
                    <a:pt x="113477" y="36936"/>
                  </a:lnTo>
                  <a:lnTo>
                    <a:pt x="112725" y="38338"/>
                  </a:lnTo>
                  <a:lnTo>
                    <a:pt x="111805" y="39795"/>
                  </a:lnTo>
                  <a:lnTo>
                    <a:pt x="110801" y="41252"/>
                  </a:lnTo>
                  <a:lnTo>
                    <a:pt x="109714" y="42709"/>
                  </a:lnTo>
                  <a:lnTo>
                    <a:pt x="108460" y="44167"/>
                  </a:lnTo>
                  <a:lnTo>
                    <a:pt x="106955" y="45624"/>
                  </a:lnTo>
                  <a:lnTo>
                    <a:pt x="105366" y="46969"/>
                  </a:lnTo>
                  <a:lnTo>
                    <a:pt x="103443" y="48314"/>
                  </a:lnTo>
                  <a:lnTo>
                    <a:pt x="103777" y="49547"/>
                  </a:lnTo>
                  <a:lnTo>
                    <a:pt x="104112" y="50724"/>
                  </a:lnTo>
                  <a:lnTo>
                    <a:pt x="104362" y="51789"/>
                  </a:lnTo>
                  <a:lnTo>
                    <a:pt x="104362" y="52686"/>
                  </a:lnTo>
                  <a:lnTo>
                    <a:pt x="103944" y="53471"/>
                  </a:lnTo>
                  <a:lnTo>
                    <a:pt x="103108" y="54143"/>
                  </a:lnTo>
                  <a:lnTo>
                    <a:pt x="101770" y="54592"/>
                  </a:lnTo>
                  <a:lnTo>
                    <a:pt x="99679" y="54928"/>
                  </a:lnTo>
                  <a:lnTo>
                    <a:pt x="100098" y="56105"/>
                  </a:lnTo>
                  <a:lnTo>
                    <a:pt x="100181" y="57114"/>
                  </a:lnTo>
                  <a:lnTo>
                    <a:pt x="99930" y="57955"/>
                  </a:lnTo>
                  <a:lnTo>
                    <a:pt x="99512" y="58683"/>
                  </a:lnTo>
                  <a:lnTo>
                    <a:pt x="98843" y="59244"/>
                  </a:lnTo>
                  <a:lnTo>
                    <a:pt x="98007" y="59692"/>
                  </a:lnTo>
                  <a:lnTo>
                    <a:pt x="97087" y="60028"/>
                  </a:lnTo>
                  <a:lnTo>
                    <a:pt x="96167" y="60196"/>
                  </a:lnTo>
                  <a:lnTo>
                    <a:pt x="96167" y="60645"/>
                  </a:lnTo>
                  <a:lnTo>
                    <a:pt x="96418" y="61093"/>
                  </a:lnTo>
                  <a:lnTo>
                    <a:pt x="96753" y="61486"/>
                  </a:lnTo>
                  <a:lnTo>
                    <a:pt x="97171" y="61878"/>
                  </a:lnTo>
                  <a:lnTo>
                    <a:pt x="97254" y="62775"/>
                  </a:lnTo>
                  <a:lnTo>
                    <a:pt x="96836" y="63615"/>
                  </a:lnTo>
                  <a:lnTo>
                    <a:pt x="96167" y="64456"/>
                  </a:lnTo>
                  <a:lnTo>
                    <a:pt x="95582" y="65353"/>
                  </a:lnTo>
                  <a:lnTo>
                    <a:pt x="95749" y="66530"/>
                  </a:lnTo>
                  <a:lnTo>
                    <a:pt x="95666" y="67651"/>
                  </a:lnTo>
                  <a:lnTo>
                    <a:pt x="95331" y="68660"/>
                  </a:lnTo>
                  <a:lnTo>
                    <a:pt x="94662" y="69501"/>
                  </a:lnTo>
                  <a:lnTo>
                    <a:pt x="93742" y="70285"/>
                  </a:lnTo>
                  <a:lnTo>
                    <a:pt x="92571" y="70958"/>
                  </a:lnTo>
                  <a:lnTo>
                    <a:pt x="91233" y="71518"/>
                  </a:lnTo>
                  <a:lnTo>
                    <a:pt x="89561" y="71967"/>
                  </a:lnTo>
                  <a:lnTo>
                    <a:pt x="88725" y="72079"/>
                  </a:lnTo>
                  <a:lnTo>
                    <a:pt x="87805" y="72247"/>
                  </a:lnTo>
                  <a:lnTo>
                    <a:pt x="86801" y="72415"/>
                  </a:lnTo>
                  <a:lnTo>
                    <a:pt x="85714" y="72583"/>
                  </a:lnTo>
                  <a:lnTo>
                    <a:pt x="84711" y="72695"/>
                  </a:lnTo>
                  <a:lnTo>
                    <a:pt x="83707" y="72807"/>
                  </a:lnTo>
                  <a:lnTo>
                    <a:pt x="82787" y="72863"/>
                  </a:lnTo>
                  <a:lnTo>
                    <a:pt x="81951" y="72807"/>
                  </a:lnTo>
                  <a:lnTo>
                    <a:pt x="82704" y="73760"/>
                  </a:lnTo>
                  <a:lnTo>
                    <a:pt x="83456" y="74881"/>
                  </a:lnTo>
                  <a:lnTo>
                    <a:pt x="83958" y="76002"/>
                  </a:lnTo>
                  <a:lnTo>
                    <a:pt x="84293" y="77067"/>
                  </a:lnTo>
                  <a:lnTo>
                    <a:pt x="85714" y="78132"/>
                  </a:lnTo>
                  <a:lnTo>
                    <a:pt x="86885" y="79141"/>
                  </a:lnTo>
                  <a:lnTo>
                    <a:pt x="87721" y="80038"/>
                  </a:lnTo>
                  <a:lnTo>
                    <a:pt x="88307" y="80934"/>
                  </a:lnTo>
                  <a:lnTo>
                    <a:pt x="88641" y="81887"/>
                  </a:lnTo>
                  <a:lnTo>
                    <a:pt x="88725" y="82952"/>
                  </a:lnTo>
                  <a:lnTo>
                    <a:pt x="88641" y="84129"/>
                  </a:lnTo>
                  <a:lnTo>
                    <a:pt x="88223" y="85586"/>
                  </a:lnTo>
                  <a:lnTo>
                    <a:pt x="89310" y="87156"/>
                  </a:lnTo>
                  <a:lnTo>
                    <a:pt x="90397" y="88669"/>
                  </a:lnTo>
                  <a:lnTo>
                    <a:pt x="91484" y="90239"/>
                  </a:lnTo>
                  <a:lnTo>
                    <a:pt x="92571" y="91808"/>
                  </a:lnTo>
                  <a:lnTo>
                    <a:pt x="93659" y="93377"/>
                  </a:lnTo>
                  <a:lnTo>
                    <a:pt x="94662" y="94947"/>
                  </a:lnTo>
                  <a:lnTo>
                    <a:pt x="95749" y="96572"/>
                  </a:lnTo>
                  <a:lnTo>
                    <a:pt x="96753" y="98141"/>
                  </a:lnTo>
                  <a:lnTo>
                    <a:pt x="97756" y="99767"/>
                  </a:lnTo>
                  <a:lnTo>
                    <a:pt x="98760" y="101336"/>
                  </a:lnTo>
                  <a:lnTo>
                    <a:pt x="99679" y="102962"/>
                  </a:lnTo>
                  <a:lnTo>
                    <a:pt x="100599" y="104587"/>
                  </a:lnTo>
                  <a:lnTo>
                    <a:pt x="101436" y="106212"/>
                  </a:lnTo>
                  <a:lnTo>
                    <a:pt x="102272" y="107838"/>
                  </a:lnTo>
                  <a:lnTo>
                    <a:pt x="103024" y="109519"/>
                  </a:lnTo>
                  <a:lnTo>
                    <a:pt x="103693" y="111145"/>
                  </a:lnTo>
                  <a:lnTo>
                    <a:pt x="103275" y="111537"/>
                  </a:lnTo>
                  <a:lnTo>
                    <a:pt x="102272" y="111425"/>
                  </a:lnTo>
                  <a:lnTo>
                    <a:pt x="101854" y="110640"/>
                  </a:lnTo>
                  <a:lnTo>
                    <a:pt x="101519" y="109856"/>
                  </a:lnTo>
                  <a:lnTo>
                    <a:pt x="101101" y="109071"/>
                  </a:lnTo>
                  <a:lnTo>
                    <a:pt x="100683" y="108286"/>
                  </a:lnTo>
                  <a:lnTo>
                    <a:pt x="100265" y="107501"/>
                  </a:lnTo>
                  <a:lnTo>
                    <a:pt x="99847" y="106717"/>
                  </a:lnTo>
                  <a:lnTo>
                    <a:pt x="99345" y="105932"/>
                  </a:lnTo>
                  <a:lnTo>
                    <a:pt x="98843" y="105147"/>
                  </a:lnTo>
                  <a:lnTo>
                    <a:pt x="98341" y="103802"/>
                  </a:lnTo>
                  <a:lnTo>
                    <a:pt x="97756" y="102401"/>
                  </a:lnTo>
                  <a:lnTo>
                    <a:pt x="96920" y="101056"/>
                  </a:lnTo>
                  <a:lnTo>
                    <a:pt x="96084" y="99655"/>
                  </a:lnTo>
                  <a:lnTo>
                    <a:pt x="95080" y="98253"/>
                  </a:lnTo>
                  <a:lnTo>
                    <a:pt x="94160" y="96908"/>
                  </a:lnTo>
                  <a:lnTo>
                    <a:pt x="93240" y="95563"/>
                  </a:lnTo>
                  <a:lnTo>
                    <a:pt x="92321" y="94218"/>
                  </a:lnTo>
                  <a:lnTo>
                    <a:pt x="91652" y="92705"/>
                  </a:lnTo>
                  <a:lnTo>
                    <a:pt x="90564" y="91023"/>
                  </a:lnTo>
                  <a:lnTo>
                    <a:pt x="89143" y="89230"/>
                  </a:lnTo>
                  <a:lnTo>
                    <a:pt x="87470" y="87436"/>
                  </a:lnTo>
                  <a:lnTo>
                    <a:pt x="85547" y="85755"/>
                  </a:lnTo>
                  <a:lnTo>
                    <a:pt x="83540" y="84297"/>
                  </a:lnTo>
                  <a:lnTo>
                    <a:pt x="81366" y="83064"/>
                  </a:lnTo>
                  <a:lnTo>
                    <a:pt x="79108" y="82224"/>
                  </a:lnTo>
                  <a:lnTo>
                    <a:pt x="79275" y="81775"/>
                  </a:lnTo>
                  <a:lnTo>
                    <a:pt x="80112" y="81943"/>
                  </a:lnTo>
                  <a:lnTo>
                    <a:pt x="81031" y="82168"/>
                  </a:lnTo>
                  <a:lnTo>
                    <a:pt x="81951" y="82504"/>
                  </a:lnTo>
                  <a:lnTo>
                    <a:pt x="82871" y="82896"/>
                  </a:lnTo>
                  <a:lnTo>
                    <a:pt x="83791" y="83345"/>
                  </a:lnTo>
                  <a:lnTo>
                    <a:pt x="84627" y="83849"/>
                  </a:lnTo>
                  <a:lnTo>
                    <a:pt x="85463" y="84353"/>
                  </a:lnTo>
                  <a:lnTo>
                    <a:pt x="86216" y="84970"/>
                  </a:lnTo>
                  <a:lnTo>
                    <a:pt x="86885" y="84465"/>
                  </a:lnTo>
                  <a:lnTo>
                    <a:pt x="87136" y="83737"/>
                  </a:lnTo>
                  <a:lnTo>
                    <a:pt x="87136" y="82896"/>
                  </a:lnTo>
                  <a:lnTo>
                    <a:pt x="86885" y="81943"/>
                  </a:lnTo>
                  <a:lnTo>
                    <a:pt x="86467" y="81047"/>
                  </a:lnTo>
                  <a:lnTo>
                    <a:pt x="85798" y="80262"/>
                  </a:lnTo>
                  <a:lnTo>
                    <a:pt x="84962" y="79589"/>
                  </a:lnTo>
                  <a:lnTo>
                    <a:pt x="84125" y="79141"/>
                  </a:lnTo>
                  <a:lnTo>
                    <a:pt x="82620" y="80542"/>
                  </a:lnTo>
                  <a:lnTo>
                    <a:pt x="81449" y="80038"/>
                  </a:lnTo>
                  <a:lnTo>
                    <a:pt x="82286" y="78973"/>
                  </a:lnTo>
                  <a:lnTo>
                    <a:pt x="82704" y="78020"/>
                  </a:lnTo>
                  <a:lnTo>
                    <a:pt x="82620" y="77123"/>
                  </a:lnTo>
                  <a:lnTo>
                    <a:pt x="82286" y="76226"/>
                  </a:lnTo>
                  <a:lnTo>
                    <a:pt x="81784" y="75386"/>
                  </a:lnTo>
                  <a:lnTo>
                    <a:pt x="81115" y="74545"/>
                  </a:lnTo>
                  <a:lnTo>
                    <a:pt x="80530" y="73704"/>
                  </a:lnTo>
                  <a:lnTo>
                    <a:pt x="80112" y="72807"/>
                  </a:lnTo>
                  <a:lnTo>
                    <a:pt x="79359" y="72807"/>
                  </a:lnTo>
                  <a:lnTo>
                    <a:pt x="78690" y="72807"/>
                  </a:lnTo>
                  <a:lnTo>
                    <a:pt x="77937" y="72807"/>
                  </a:lnTo>
                  <a:lnTo>
                    <a:pt x="77268" y="72807"/>
                  </a:lnTo>
                  <a:lnTo>
                    <a:pt x="76516" y="72863"/>
                  </a:lnTo>
                  <a:lnTo>
                    <a:pt x="75847" y="72863"/>
                  </a:lnTo>
                  <a:lnTo>
                    <a:pt x="75094" y="72863"/>
                  </a:lnTo>
                  <a:lnTo>
                    <a:pt x="74425" y="72807"/>
                  </a:lnTo>
                  <a:lnTo>
                    <a:pt x="73505" y="74377"/>
                  </a:lnTo>
                  <a:lnTo>
                    <a:pt x="73003" y="76170"/>
                  </a:lnTo>
                  <a:lnTo>
                    <a:pt x="72669" y="78076"/>
                  </a:lnTo>
                  <a:lnTo>
                    <a:pt x="72585" y="79757"/>
                  </a:lnTo>
                  <a:lnTo>
                    <a:pt x="74927" y="80038"/>
                  </a:lnTo>
                  <a:lnTo>
                    <a:pt x="76516" y="80430"/>
                  </a:lnTo>
                  <a:lnTo>
                    <a:pt x="77436" y="80934"/>
                  </a:lnTo>
                  <a:lnTo>
                    <a:pt x="78105" y="81551"/>
                  </a:lnTo>
                  <a:lnTo>
                    <a:pt x="78606" y="82280"/>
                  </a:lnTo>
                  <a:lnTo>
                    <a:pt x="79192" y="83008"/>
                  </a:lnTo>
                  <a:lnTo>
                    <a:pt x="80112" y="83793"/>
                  </a:lnTo>
                  <a:lnTo>
                    <a:pt x="81449" y="84522"/>
                  </a:lnTo>
                  <a:lnTo>
                    <a:pt x="84376" y="87100"/>
                  </a:lnTo>
                  <a:lnTo>
                    <a:pt x="83791" y="87941"/>
                  </a:lnTo>
                  <a:lnTo>
                    <a:pt x="83289" y="88781"/>
                  </a:lnTo>
                  <a:lnTo>
                    <a:pt x="82871" y="89622"/>
                  </a:lnTo>
                  <a:lnTo>
                    <a:pt x="82453" y="90519"/>
                  </a:lnTo>
                  <a:lnTo>
                    <a:pt x="82118" y="91359"/>
                  </a:lnTo>
                  <a:lnTo>
                    <a:pt x="81700" y="92200"/>
                  </a:lnTo>
                  <a:lnTo>
                    <a:pt x="81282" y="92985"/>
                  </a:lnTo>
                  <a:lnTo>
                    <a:pt x="80780" y="93770"/>
                  </a:lnTo>
                  <a:lnTo>
                    <a:pt x="79861" y="93545"/>
                  </a:lnTo>
                  <a:lnTo>
                    <a:pt x="80112" y="92649"/>
                  </a:lnTo>
                  <a:lnTo>
                    <a:pt x="80362" y="91752"/>
                  </a:lnTo>
                  <a:lnTo>
                    <a:pt x="80780" y="90967"/>
                  </a:lnTo>
                  <a:lnTo>
                    <a:pt x="81199" y="90239"/>
                  </a:lnTo>
                  <a:lnTo>
                    <a:pt x="81617" y="89454"/>
                  </a:lnTo>
                  <a:lnTo>
                    <a:pt x="82035" y="88725"/>
                  </a:lnTo>
                  <a:lnTo>
                    <a:pt x="82537" y="87941"/>
                  </a:lnTo>
                  <a:lnTo>
                    <a:pt x="82871" y="87100"/>
                  </a:lnTo>
                  <a:lnTo>
                    <a:pt x="82453" y="86820"/>
                  </a:lnTo>
                  <a:lnTo>
                    <a:pt x="81868" y="86371"/>
                  </a:lnTo>
                  <a:lnTo>
                    <a:pt x="81115" y="85923"/>
                  </a:lnTo>
                  <a:lnTo>
                    <a:pt x="80446" y="85362"/>
                  </a:lnTo>
                  <a:lnTo>
                    <a:pt x="79777" y="84802"/>
                  </a:lnTo>
                  <a:lnTo>
                    <a:pt x="79192" y="84297"/>
                  </a:lnTo>
                  <a:lnTo>
                    <a:pt x="78774" y="83793"/>
                  </a:lnTo>
                  <a:lnTo>
                    <a:pt x="78606" y="83401"/>
                  </a:lnTo>
                  <a:lnTo>
                    <a:pt x="78021" y="82896"/>
                  </a:lnTo>
                  <a:lnTo>
                    <a:pt x="77436" y="82336"/>
                  </a:lnTo>
                  <a:lnTo>
                    <a:pt x="76850" y="81831"/>
                  </a:lnTo>
                  <a:lnTo>
                    <a:pt x="76265" y="81383"/>
                  </a:lnTo>
                  <a:lnTo>
                    <a:pt x="75596" y="80990"/>
                  </a:lnTo>
                  <a:lnTo>
                    <a:pt x="74843" y="80766"/>
                  </a:lnTo>
                  <a:lnTo>
                    <a:pt x="73923" y="80654"/>
                  </a:lnTo>
                  <a:lnTo>
                    <a:pt x="72753" y="80766"/>
                  </a:lnTo>
                  <a:lnTo>
                    <a:pt x="72920" y="81943"/>
                  </a:lnTo>
                  <a:lnTo>
                    <a:pt x="73003" y="82840"/>
                  </a:lnTo>
                  <a:lnTo>
                    <a:pt x="73087" y="83569"/>
                  </a:lnTo>
                  <a:lnTo>
                    <a:pt x="73254" y="84129"/>
                  </a:lnTo>
                  <a:lnTo>
                    <a:pt x="73505" y="84578"/>
                  </a:lnTo>
                  <a:lnTo>
                    <a:pt x="74007" y="85026"/>
                  </a:lnTo>
                  <a:lnTo>
                    <a:pt x="74843" y="85418"/>
                  </a:lnTo>
                  <a:lnTo>
                    <a:pt x="76098" y="85867"/>
                  </a:lnTo>
                  <a:lnTo>
                    <a:pt x="76516" y="87044"/>
                  </a:lnTo>
                  <a:lnTo>
                    <a:pt x="76516" y="87828"/>
                  </a:lnTo>
                  <a:lnTo>
                    <a:pt x="76181" y="88389"/>
                  </a:lnTo>
                  <a:lnTo>
                    <a:pt x="75596" y="88781"/>
                  </a:lnTo>
                  <a:lnTo>
                    <a:pt x="74760" y="89061"/>
                  </a:lnTo>
                  <a:lnTo>
                    <a:pt x="73756" y="89286"/>
                  </a:lnTo>
                  <a:lnTo>
                    <a:pt x="72585" y="89566"/>
                  </a:lnTo>
                  <a:lnTo>
                    <a:pt x="71331" y="89958"/>
                  </a:lnTo>
                  <a:lnTo>
                    <a:pt x="70411" y="89678"/>
                  </a:lnTo>
                  <a:lnTo>
                    <a:pt x="70913" y="89342"/>
                  </a:lnTo>
                  <a:lnTo>
                    <a:pt x="71415" y="89005"/>
                  </a:lnTo>
                  <a:lnTo>
                    <a:pt x="72000" y="88781"/>
                  </a:lnTo>
                  <a:lnTo>
                    <a:pt x="72585" y="88557"/>
                  </a:lnTo>
                  <a:lnTo>
                    <a:pt x="73254" y="88333"/>
                  </a:lnTo>
                  <a:lnTo>
                    <a:pt x="73923" y="88165"/>
                  </a:lnTo>
                  <a:lnTo>
                    <a:pt x="74509" y="87997"/>
                  </a:lnTo>
                  <a:lnTo>
                    <a:pt x="75178" y="87772"/>
                  </a:lnTo>
                  <a:lnTo>
                    <a:pt x="75178" y="86988"/>
                  </a:lnTo>
                  <a:lnTo>
                    <a:pt x="74676" y="87380"/>
                  </a:lnTo>
                  <a:lnTo>
                    <a:pt x="73923" y="87660"/>
                  </a:lnTo>
                  <a:lnTo>
                    <a:pt x="73087" y="87941"/>
                  </a:lnTo>
                  <a:lnTo>
                    <a:pt x="72251" y="88109"/>
                  </a:lnTo>
                  <a:lnTo>
                    <a:pt x="71331" y="88277"/>
                  </a:lnTo>
                  <a:lnTo>
                    <a:pt x="70411" y="88389"/>
                  </a:lnTo>
                  <a:lnTo>
                    <a:pt x="69575" y="88445"/>
                  </a:lnTo>
                  <a:lnTo>
                    <a:pt x="68822" y="88445"/>
                  </a:lnTo>
                  <a:lnTo>
                    <a:pt x="68906" y="89174"/>
                  </a:lnTo>
                  <a:lnTo>
                    <a:pt x="69491" y="90519"/>
                  </a:lnTo>
                  <a:lnTo>
                    <a:pt x="70411" y="92200"/>
                  </a:lnTo>
                  <a:lnTo>
                    <a:pt x="71415" y="94050"/>
                  </a:lnTo>
                  <a:lnTo>
                    <a:pt x="72585" y="96012"/>
                  </a:lnTo>
                  <a:lnTo>
                    <a:pt x="73589" y="97749"/>
                  </a:lnTo>
                  <a:lnTo>
                    <a:pt x="74341" y="99150"/>
                  </a:lnTo>
                  <a:lnTo>
                    <a:pt x="74760" y="100047"/>
                  </a:lnTo>
                  <a:lnTo>
                    <a:pt x="74341" y="100551"/>
                  </a:lnTo>
                  <a:lnTo>
                    <a:pt x="73589" y="100215"/>
                  </a:lnTo>
                  <a:lnTo>
                    <a:pt x="73338" y="99430"/>
                  </a:lnTo>
                  <a:lnTo>
                    <a:pt x="72753" y="98253"/>
                  </a:lnTo>
                  <a:lnTo>
                    <a:pt x="71916" y="96796"/>
                  </a:lnTo>
                  <a:lnTo>
                    <a:pt x="70997" y="95171"/>
                  </a:lnTo>
                  <a:lnTo>
                    <a:pt x="69993" y="93601"/>
                  </a:lnTo>
                  <a:lnTo>
                    <a:pt x="69157" y="92144"/>
                  </a:lnTo>
                  <a:lnTo>
                    <a:pt x="68488" y="90967"/>
                  </a:lnTo>
                  <a:lnTo>
                    <a:pt x="68070" y="90182"/>
                  </a:lnTo>
                  <a:lnTo>
                    <a:pt x="67735" y="89061"/>
                  </a:lnTo>
                  <a:lnTo>
                    <a:pt x="67317" y="87941"/>
                  </a:lnTo>
                  <a:lnTo>
                    <a:pt x="66899" y="86876"/>
                  </a:lnTo>
                  <a:lnTo>
                    <a:pt x="66481" y="85755"/>
                  </a:lnTo>
                  <a:lnTo>
                    <a:pt x="66146" y="84690"/>
                  </a:lnTo>
                  <a:lnTo>
                    <a:pt x="65728" y="83569"/>
                  </a:lnTo>
                  <a:lnTo>
                    <a:pt x="65477" y="82448"/>
                  </a:lnTo>
                  <a:lnTo>
                    <a:pt x="65310" y="81271"/>
                  </a:lnTo>
                  <a:lnTo>
                    <a:pt x="64223" y="81495"/>
                  </a:lnTo>
                  <a:lnTo>
                    <a:pt x="63136" y="81607"/>
                  </a:lnTo>
                  <a:lnTo>
                    <a:pt x="62132" y="81719"/>
                  </a:lnTo>
                  <a:lnTo>
                    <a:pt x="61129" y="81775"/>
                  </a:lnTo>
                  <a:lnTo>
                    <a:pt x="60042" y="81775"/>
                  </a:lnTo>
                  <a:lnTo>
                    <a:pt x="59038" y="81775"/>
                  </a:lnTo>
                  <a:lnTo>
                    <a:pt x="58035" y="81775"/>
                  </a:lnTo>
                  <a:lnTo>
                    <a:pt x="56948" y="81775"/>
                  </a:lnTo>
                  <a:lnTo>
                    <a:pt x="48334" y="80878"/>
                  </a:lnTo>
                  <a:lnTo>
                    <a:pt x="48167" y="80598"/>
                  </a:lnTo>
                  <a:lnTo>
                    <a:pt x="48502" y="80318"/>
                  </a:lnTo>
                  <a:lnTo>
                    <a:pt x="49589" y="80374"/>
                  </a:lnTo>
                  <a:lnTo>
                    <a:pt x="50676" y="80486"/>
                  </a:lnTo>
                  <a:lnTo>
                    <a:pt x="51763" y="80542"/>
                  </a:lnTo>
                  <a:lnTo>
                    <a:pt x="52767" y="80654"/>
                  </a:lnTo>
                  <a:lnTo>
                    <a:pt x="53854" y="80766"/>
                  </a:lnTo>
                  <a:lnTo>
                    <a:pt x="54941" y="80822"/>
                  </a:lnTo>
                  <a:lnTo>
                    <a:pt x="56028" y="80934"/>
                  </a:lnTo>
                  <a:lnTo>
                    <a:pt x="57115" y="80990"/>
                  </a:lnTo>
                  <a:lnTo>
                    <a:pt x="58118" y="80990"/>
                  </a:lnTo>
                  <a:lnTo>
                    <a:pt x="59206" y="81047"/>
                  </a:lnTo>
                  <a:lnTo>
                    <a:pt x="60293" y="80990"/>
                  </a:lnTo>
                  <a:lnTo>
                    <a:pt x="61380" y="80934"/>
                  </a:lnTo>
                  <a:lnTo>
                    <a:pt x="62383" y="80822"/>
                  </a:lnTo>
                  <a:lnTo>
                    <a:pt x="63470" y="80654"/>
                  </a:lnTo>
                  <a:lnTo>
                    <a:pt x="64557" y="80486"/>
                  </a:lnTo>
                  <a:lnTo>
                    <a:pt x="65645" y="80206"/>
                  </a:lnTo>
                  <a:lnTo>
                    <a:pt x="66564" y="80430"/>
                  </a:lnTo>
                  <a:lnTo>
                    <a:pt x="66732" y="82168"/>
                  </a:lnTo>
                  <a:lnTo>
                    <a:pt x="66983" y="83961"/>
                  </a:lnTo>
                  <a:lnTo>
                    <a:pt x="67401" y="85699"/>
                  </a:lnTo>
                  <a:lnTo>
                    <a:pt x="68321" y="87380"/>
                  </a:lnTo>
                  <a:lnTo>
                    <a:pt x="72585" y="87100"/>
                  </a:lnTo>
                  <a:lnTo>
                    <a:pt x="72585" y="86707"/>
                  </a:lnTo>
                  <a:lnTo>
                    <a:pt x="72502" y="86371"/>
                  </a:lnTo>
                  <a:lnTo>
                    <a:pt x="72334" y="86091"/>
                  </a:lnTo>
                  <a:lnTo>
                    <a:pt x="72251" y="85699"/>
                  </a:lnTo>
                  <a:lnTo>
                    <a:pt x="71331" y="82280"/>
                  </a:lnTo>
                  <a:lnTo>
                    <a:pt x="71080" y="79253"/>
                  </a:lnTo>
                  <a:lnTo>
                    <a:pt x="71331" y="76282"/>
                  </a:lnTo>
                  <a:lnTo>
                    <a:pt x="72000" y="72919"/>
                  </a:lnTo>
                  <a:lnTo>
                    <a:pt x="63052" y="71799"/>
                  </a:lnTo>
                  <a:lnTo>
                    <a:pt x="57366" y="69949"/>
                  </a:lnTo>
                  <a:lnTo>
                    <a:pt x="57031" y="69669"/>
                  </a:lnTo>
                  <a:lnTo>
                    <a:pt x="57617" y="69108"/>
                  </a:lnTo>
                  <a:lnTo>
                    <a:pt x="57868" y="69164"/>
                  </a:lnTo>
                  <a:lnTo>
                    <a:pt x="62132" y="70229"/>
                  </a:lnTo>
                  <a:lnTo>
                    <a:pt x="63470" y="70565"/>
                  </a:lnTo>
                  <a:lnTo>
                    <a:pt x="64892" y="70790"/>
                  </a:lnTo>
                  <a:lnTo>
                    <a:pt x="66230" y="70958"/>
                  </a:lnTo>
                  <a:lnTo>
                    <a:pt x="67568" y="71126"/>
                  </a:lnTo>
                  <a:lnTo>
                    <a:pt x="68906" y="71182"/>
                  </a:lnTo>
                  <a:lnTo>
                    <a:pt x="70328" y="71238"/>
                  </a:lnTo>
                  <a:lnTo>
                    <a:pt x="71666" y="71238"/>
                  </a:lnTo>
                  <a:lnTo>
                    <a:pt x="73003" y="71238"/>
                  </a:lnTo>
                  <a:lnTo>
                    <a:pt x="74341" y="71238"/>
                  </a:lnTo>
                  <a:lnTo>
                    <a:pt x="75679" y="71182"/>
                  </a:lnTo>
                  <a:lnTo>
                    <a:pt x="77101" y="71182"/>
                  </a:lnTo>
                  <a:lnTo>
                    <a:pt x="78439" y="71182"/>
                  </a:lnTo>
                  <a:lnTo>
                    <a:pt x="79777" y="71182"/>
                  </a:lnTo>
                  <a:lnTo>
                    <a:pt x="81115" y="71294"/>
                  </a:lnTo>
                  <a:lnTo>
                    <a:pt x="82537" y="71350"/>
                  </a:lnTo>
                  <a:lnTo>
                    <a:pt x="83875" y="71518"/>
                  </a:lnTo>
                  <a:lnTo>
                    <a:pt x="85045" y="71350"/>
                  </a:lnTo>
                  <a:lnTo>
                    <a:pt x="86383" y="71182"/>
                  </a:lnTo>
                  <a:lnTo>
                    <a:pt x="87805" y="71014"/>
                  </a:lnTo>
                  <a:lnTo>
                    <a:pt x="89226" y="70734"/>
                  </a:lnTo>
                  <a:lnTo>
                    <a:pt x="90481" y="70397"/>
                  </a:lnTo>
                  <a:lnTo>
                    <a:pt x="91652" y="69893"/>
                  </a:lnTo>
                  <a:lnTo>
                    <a:pt x="92655" y="69332"/>
                  </a:lnTo>
                  <a:lnTo>
                    <a:pt x="93324" y="68548"/>
                  </a:lnTo>
                  <a:lnTo>
                    <a:pt x="93742" y="64288"/>
                  </a:lnTo>
                  <a:lnTo>
                    <a:pt x="95331" y="62382"/>
                  </a:lnTo>
                  <a:lnTo>
                    <a:pt x="94411" y="61710"/>
                  </a:lnTo>
                  <a:lnTo>
                    <a:pt x="92990" y="61317"/>
                  </a:lnTo>
                  <a:lnTo>
                    <a:pt x="91317" y="61037"/>
                  </a:lnTo>
                  <a:lnTo>
                    <a:pt x="89645" y="60925"/>
                  </a:lnTo>
                  <a:lnTo>
                    <a:pt x="88139" y="60869"/>
                  </a:lnTo>
                  <a:lnTo>
                    <a:pt x="87136" y="60813"/>
                  </a:lnTo>
                  <a:lnTo>
                    <a:pt x="86885" y="60701"/>
                  </a:lnTo>
                  <a:lnTo>
                    <a:pt x="87470" y="60477"/>
                  </a:lnTo>
                  <a:lnTo>
                    <a:pt x="88641" y="591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39700" y="683775"/>
              <a:ext cx="1248125" cy="1468500"/>
            </a:xfrm>
            <a:custGeom>
              <a:avLst/>
              <a:gdLst/>
              <a:ahLst/>
              <a:cxnLst/>
              <a:rect l="0" t="0" r="0" b="0"/>
              <a:pathLst>
                <a:path w="49925" h="58740" extrusionOk="0">
                  <a:moveTo>
                    <a:pt x="1" y="49996"/>
                  </a:moveTo>
                  <a:lnTo>
                    <a:pt x="252" y="49211"/>
                  </a:lnTo>
                  <a:lnTo>
                    <a:pt x="335" y="48090"/>
                  </a:lnTo>
                  <a:lnTo>
                    <a:pt x="837" y="46577"/>
                  </a:lnTo>
                  <a:lnTo>
                    <a:pt x="1590" y="44784"/>
                  </a:lnTo>
                  <a:lnTo>
                    <a:pt x="2677" y="42934"/>
                  </a:lnTo>
                  <a:lnTo>
                    <a:pt x="3931" y="41140"/>
                  </a:lnTo>
                  <a:lnTo>
                    <a:pt x="5436" y="39571"/>
                  </a:lnTo>
                  <a:lnTo>
                    <a:pt x="7025" y="38338"/>
                  </a:lnTo>
                  <a:lnTo>
                    <a:pt x="8781" y="37665"/>
                  </a:lnTo>
                  <a:lnTo>
                    <a:pt x="8949" y="38170"/>
                  </a:lnTo>
                  <a:lnTo>
                    <a:pt x="9283" y="38842"/>
                  </a:lnTo>
                  <a:lnTo>
                    <a:pt x="9785" y="39627"/>
                  </a:lnTo>
                  <a:lnTo>
                    <a:pt x="10370" y="40412"/>
                  </a:lnTo>
                  <a:lnTo>
                    <a:pt x="11039" y="41084"/>
                  </a:lnTo>
                  <a:lnTo>
                    <a:pt x="11792" y="41533"/>
                  </a:lnTo>
                  <a:lnTo>
                    <a:pt x="12544" y="41701"/>
                  </a:lnTo>
                  <a:lnTo>
                    <a:pt x="13297" y="41421"/>
                  </a:lnTo>
                  <a:lnTo>
                    <a:pt x="13297" y="41140"/>
                  </a:lnTo>
                  <a:lnTo>
                    <a:pt x="11875" y="40075"/>
                  </a:lnTo>
                  <a:lnTo>
                    <a:pt x="10956" y="38954"/>
                  </a:lnTo>
                  <a:lnTo>
                    <a:pt x="10370" y="37777"/>
                  </a:lnTo>
                  <a:lnTo>
                    <a:pt x="10203" y="36544"/>
                  </a:lnTo>
                  <a:lnTo>
                    <a:pt x="10370" y="35311"/>
                  </a:lnTo>
                  <a:lnTo>
                    <a:pt x="10705" y="34022"/>
                  </a:lnTo>
                  <a:lnTo>
                    <a:pt x="11290" y="32677"/>
                  </a:lnTo>
                  <a:lnTo>
                    <a:pt x="11959" y="31332"/>
                  </a:lnTo>
                  <a:lnTo>
                    <a:pt x="16391" y="23485"/>
                  </a:lnTo>
                  <a:lnTo>
                    <a:pt x="16642" y="23877"/>
                  </a:lnTo>
                  <a:lnTo>
                    <a:pt x="17060" y="24326"/>
                  </a:lnTo>
                  <a:lnTo>
                    <a:pt x="17478" y="24886"/>
                  </a:lnTo>
                  <a:lnTo>
                    <a:pt x="17980" y="25391"/>
                  </a:lnTo>
                  <a:lnTo>
                    <a:pt x="18565" y="25895"/>
                  </a:lnTo>
                  <a:lnTo>
                    <a:pt x="19234" y="26231"/>
                  </a:lnTo>
                  <a:lnTo>
                    <a:pt x="19903" y="26400"/>
                  </a:lnTo>
                  <a:lnTo>
                    <a:pt x="20572" y="26344"/>
                  </a:lnTo>
                  <a:lnTo>
                    <a:pt x="21074" y="25783"/>
                  </a:lnTo>
                  <a:lnTo>
                    <a:pt x="20321" y="25391"/>
                  </a:lnTo>
                  <a:lnTo>
                    <a:pt x="18816" y="24438"/>
                  </a:lnTo>
                  <a:lnTo>
                    <a:pt x="17813" y="23205"/>
                  </a:lnTo>
                  <a:lnTo>
                    <a:pt x="17144" y="21748"/>
                  </a:lnTo>
                  <a:lnTo>
                    <a:pt x="16893" y="20178"/>
                  </a:lnTo>
                  <a:lnTo>
                    <a:pt x="16893" y="18609"/>
                  </a:lnTo>
                  <a:lnTo>
                    <a:pt x="17227" y="17039"/>
                  </a:lnTo>
                  <a:lnTo>
                    <a:pt x="17813" y="15582"/>
                  </a:lnTo>
                  <a:lnTo>
                    <a:pt x="18482" y="14293"/>
                  </a:lnTo>
                  <a:lnTo>
                    <a:pt x="20071" y="14685"/>
                  </a:lnTo>
                  <a:lnTo>
                    <a:pt x="20572" y="14461"/>
                  </a:lnTo>
                  <a:lnTo>
                    <a:pt x="20740" y="13901"/>
                  </a:lnTo>
                  <a:lnTo>
                    <a:pt x="19067" y="12836"/>
                  </a:lnTo>
                  <a:lnTo>
                    <a:pt x="17896" y="11323"/>
                  </a:lnTo>
                  <a:lnTo>
                    <a:pt x="16976" y="9585"/>
                  </a:lnTo>
                  <a:lnTo>
                    <a:pt x="16475" y="7679"/>
                  </a:lnTo>
                  <a:lnTo>
                    <a:pt x="16140" y="5718"/>
                  </a:lnTo>
                  <a:lnTo>
                    <a:pt x="16140" y="3868"/>
                  </a:lnTo>
                  <a:lnTo>
                    <a:pt x="16307" y="2187"/>
                  </a:lnTo>
                  <a:lnTo>
                    <a:pt x="16642" y="841"/>
                  </a:lnTo>
                  <a:lnTo>
                    <a:pt x="17227" y="1"/>
                  </a:lnTo>
                  <a:lnTo>
                    <a:pt x="34621" y="3644"/>
                  </a:lnTo>
                  <a:lnTo>
                    <a:pt x="34119" y="3868"/>
                  </a:lnTo>
                  <a:lnTo>
                    <a:pt x="33701" y="4148"/>
                  </a:lnTo>
                  <a:lnTo>
                    <a:pt x="33283" y="4485"/>
                  </a:lnTo>
                  <a:lnTo>
                    <a:pt x="32949" y="4877"/>
                  </a:lnTo>
                  <a:lnTo>
                    <a:pt x="32698" y="5269"/>
                  </a:lnTo>
                  <a:lnTo>
                    <a:pt x="32447" y="5662"/>
                  </a:lnTo>
                  <a:lnTo>
                    <a:pt x="32280" y="5998"/>
                  </a:lnTo>
                  <a:lnTo>
                    <a:pt x="32112" y="6334"/>
                  </a:lnTo>
                  <a:lnTo>
                    <a:pt x="32196" y="9361"/>
                  </a:lnTo>
                  <a:lnTo>
                    <a:pt x="32614" y="11210"/>
                  </a:lnTo>
                  <a:lnTo>
                    <a:pt x="32865" y="12948"/>
                  </a:lnTo>
                  <a:lnTo>
                    <a:pt x="32949" y="14685"/>
                  </a:lnTo>
                  <a:lnTo>
                    <a:pt x="33116" y="16479"/>
                  </a:lnTo>
                  <a:lnTo>
                    <a:pt x="33701" y="17264"/>
                  </a:lnTo>
                  <a:lnTo>
                    <a:pt x="34203" y="17880"/>
                  </a:lnTo>
                  <a:lnTo>
                    <a:pt x="34788" y="18273"/>
                  </a:lnTo>
                  <a:lnTo>
                    <a:pt x="35374" y="18553"/>
                  </a:lnTo>
                  <a:lnTo>
                    <a:pt x="36043" y="18665"/>
                  </a:lnTo>
                  <a:lnTo>
                    <a:pt x="36879" y="18665"/>
                  </a:lnTo>
                  <a:lnTo>
                    <a:pt x="37966" y="18553"/>
                  </a:lnTo>
                  <a:lnTo>
                    <a:pt x="39220" y="18385"/>
                  </a:lnTo>
                  <a:lnTo>
                    <a:pt x="43569" y="21579"/>
                  </a:lnTo>
                  <a:lnTo>
                    <a:pt x="44154" y="22252"/>
                  </a:lnTo>
                  <a:lnTo>
                    <a:pt x="44656" y="22869"/>
                  </a:lnTo>
                  <a:lnTo>
                    <a:pt x="45074" y="23541"/>
                  </a:lnTo>
                  <a:lnTo>
                    <a:pt x="45492" y="24158"/>
                  </a:lnTo>
                  <a:lnTo>
                    <a:pt x="45910" y="24830"/>
                  </a:lnTo>
                  <a:lnTo>
                    <a:pt x="46245" y="25503"/>
                  </a:lnTo>
                  <a:lnTo>
                    <a:pt x="46663" y="26119"/>
                  </a:lnTo>
                  <a:lnTo>
                    <a:pt x="46997" y="26792"/>
                  </a:lnTo>
                  <a:lnTo>
                    <a:pt x="47081" y="27913"/>
                  </a:lnTo>
                  <a:lnTo>
                    <a:pt x="47165" y="29763"/>
                  </a:lnTo>
                  <a:lnTo>
                    <a:pt x="47081" y="31612"/>
                  </a:lnTo>
                  <a:lnTo>
                    <a:pt x="46579" y="33462"/>
                  </a:lnTo>
                  <a:lnTo>
                    <a:pt x="45576" y="35311"/>
                  </a:lnTo>
                  <a:lnTo>
                    <a:pt x="41896" y="37833"/>
                  </a:lnTo>
                  <a:lnTo>
                    <a:pt x="43067" y="38170"/>
                  </a:lnTo>
                  <a:lnTo>
                    <a:pt x="44990" y="37049"/>
                  </a:lnTo>
                  <a:lnTo>
                    <a:pt x="46997" y="35592"/>
                  </a:lnTo>
                  <a:lnTo>
                    <a:pt x="47583" y="35816"/>
                  </a:lnTo>
                  <a:lnTo>
                    <a:pt x="47583" y="36208"/>
                  </a:lnTo>
                  <a:lnTo>
                    <a:pt x="48503" y="38114"/>
                  </a:lnTo>
                  <a:lnTo>
                    <a:pt x="49924" y="43775"/>
                  </a:lnTo>
                  <a:lnTo>
                    <a:pt x="49841" y="44559"/>
                  </a:lnTo>
                  <a:lnTo>
                    <a:pt x="49673" y="45344"/>
                  </a:lnTo>
                  <a:lnTo>
                    <a:pt x="49422" y="46129"/>
                  </a:lnTo>
                  <a:lnTo>
                    <a:pt x="49172" y="46913"/>
                  </a:lnTo>
                  <a:lnTo>
                    <a:pt x="48753" y="47698"/>
                  </a:lnTo>
                  <a:lnTo>
                    <a:pt x="48252" y="48483"/>
                  </a:lnTo>
                  <a:lnTo>
                    <a:pt x="47666" y="49211"/>
                  </a:lnTo>
                  <a:lnTo>
                    <a:pt x="46997" y="49996"/>
                  </a:lnTo>
                  <a:lnTo>
                    <a:pt x="46579" y="50388"/>
                  </a:lnTo>
                  <a:lnTo>
                    <a:pt x="46161" y="50781"/>
                  </a:lnTo>
                  <a:lnTo>
                    <a:pt x="45743" y="51117"/>
                  </a:lnTo>
                  <a:lnTo>
                    <a:pt x="45325" y="51509"/>
                  </a:lnTo>
                  <a:lnTo>
                    <a:pt x="44907" y="51846"/>
                  </a:lnTo>
                  <a:lnTo>
                    <a:pt x="44405" y="52238"/>
                  </a:lnTo>
                  <a:lnTo>
                    <a:pt x="43903" y="52574"/>
                  </a:lnTo>
                  <a:lnTo>
                    <a:pt x="43318" y="52855"/>
                  </a:lnTo>
                  <a:lnTo>
                    <a:pt x="40475" y="53639"/>
                  </a:lnTo>
                  <a:lnTo>
                    <a:pt x="39806" y="53751"/>
                  </a:lnTo>
                  <a:lnTo>
                    <a:pt x="38301" y="53919"/>
                  </a:lnTo>
                  <a:lnTo>
                    <a:pt x="36795" y="54032"/>
                  </a:lnTo>
                  <a:lnTo>
                    <a:pt x="35290" y="54088"/>
                  </a:lnTo>
                  <a:lnTo>
                    <a:pt x="33785" y="54088"/>
                  </a:lnTo>
                  <a:lnTo>
                    <a:pt x="32280" y="54032"/>
                  </a:lnTo>
                  <a:lnTo>
                    <a:pt x="30774" y="54032"/>
                  </a:lnTo>
                  <a:lnTo>
                    <a:pt x="29269" y="54144"/>
                  </a:lnTo>
                  <a:lnTo>
                    <a:pt x="27764" y="54256"/>
                  </a:lnTo>
                  <a:lnTo>
                    <a:pt x="26091" y="54480"/>
                  </a:lnTo>
                  <a:lnTo>
                    <a:pt x="24837" y="54704"/>
                  </a:lnTo>
                  <a:lnTo>
                    <a:pt x="21910" y="55601"/>
                  </a:lnTo>
                  <a:lnTo>
                    <a:pt x="18816" y="55881"/>
                  </a:lnTo>
                  <a:lnTo>
                    <a:pt x="15220" y="54144"/>
                  </a:lnTo>
                  <a:lnTo>
                    <a:pt x="15471" y="51958"/>
                  </a:lnTo>
                  <a:lnTo>
                    <a:pt x="15220" y="51790"/>
                  </a:lnTo>
                  <a:lnTo>
                    <a:pt x="14802" y="51790"/>
                  </a:lnTo>
                  <a:lnTo>
                    <a:pt x="14468" y="52406"/>
                  </a:lnTo>
                  <a:lnTo>
                    <a:pt x="14217" y="52855"/>
                  </a:lnTo>
                  <a:lnTo>
                    <a:pt x="13966" y="53359"/>
                  </a:lnTo>
                  <a:lnTo>
                    <a:pt x="13799" y="54144"/>
                  </a:lnTo>
                  <a:lnTo>
                    <a:pt x="12963" y="54648"/>
                  </a:lnTo>
                  <a:lnTo>
                    <a:pt x="12210" y="55209"/>
                  </a:lnTo>
                  <a:lnTo>
                    <a:pt x="11541" y="55769"/>
                  </a:lnTo>
                  <a:lnTo>
                    <a:pt x="10956" y="56330"/>
                  </a:lnTo>
                  <a:lnTo>
                    <a:pt x="10370" y="56890"/>
                  </a:lnTo>
                  <a:lnTo>
                    <a:pt x="9868" y="57507"/>
                  </a:lnTo>
                  <a:lnTo>
                    <a:pt x="9450" y="58067"/>
                  </a:lnTo>
                  <a:lnTo>
                    <a:pt x="9032" y="58684"/>
                  </a:lnTo>
                  <a:lnTo>
                    <a:pt x="8196" y="58740"/>
                  </a:lnTo>
                  <a:lnTo>
                    <a:pt x="7360" y="58628"/>
                  </a:lnTo>
                  <a:lnTo>
                    <a:pt x="6440" y="58347"/>
                  </a:lnTo>
                  <a:lnTo>
                    <a:pt x="5520" y="57955"/>
                  </a:lnTo>
                  <a:lnTo>
                    <a:pt x="4684" y="57450"/>
                  </a:lnTo>
                  <a:lnTo>
                    <a:pt x="3931" y="56946"/>
                  </a:lnTo>
                  <a:lnTo>
                    <a:pt x="3262" y="56498"/>
                  </a:lnTo>
                  <a:lnTo>
                    <a:pt x="2760" y="56049"/>
                  </a:lnTo>
                  <a:lnTo>
                    <a:pt x="2342" y="55545"/>
                  </a:lnTo>
                  <a:lnTo>
                    <a:pt x="1757" y="54984"/>
                  </a:lnTo>
                  <a:lnTo>
                    <a:pt x="1255" y="53975"/>
                  </a:lnTo>
                  <a:lnTo>
                    <a:pt x="670" y="52967"/>
                  </a:lnTo>
                  <a:lnTo>
                    <a:pt x="168" y="52014"/>
                  </a:lnTo>
                  <a:lnTo>
                    <a:pt x="1" y="51005"/>
                  </a:lnTo>
                  <a:lnTo>
                    <a:pt x="1" y="49996"/>
                  </a:lnTo>
                  <a:close/>
                </a:path>
              </a:pathLst>
            </a:custGeom>
            <a:solidFill>
              <a:srgbClr val="A370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466200" y="475000"/>
              <a:ext cx="921975" cy="337725"/>
            </a:xfrm>
            <a:custGeom>
              <a:avLst/>
              <a:gdLst/>
              <a:ahLst/>
              <a:cxnLst/>
              <a:rect l="0" t="0" r="0" b="0"/>
              <a:pathLst>
                <a:path w="36879" h="13509" extrusionOk="0">
                  <a:moveTo>
                    <a:pt x="167" y="6446"/>
                  </a:moveTo>
                  <a:lnTo>
                    <a:pt x="3011" y="0"/>
                  </a:lnTo>
                  <a:lnTo>
                    <a:pt x="5101" y="617"/>
                  </a:lnTo>
                  <a:lnTo>
                    <a:pt x="7275" y="1234"/>
                  </a:lnTo>
                  <a:lnTo>
                    <a:pt x="9366" y="1794"/>
                  </a:lnTo>
                  <a:lnTo>
                    <a:pt x="11540" y="2298"/>
                  </a:lnTo>
                  <a:lnTo>
                    <a:pt x="13631" y="2803"/>
                  </a:lnTo>
                  <a:lnTo>
                    <a:pt x="15805" y="3251"/>
                  </a:lnTo>
                  <a:lnTo>
                    <a:pt x="17896" y="3700"/>
                  </a:lnTo>
                  <a:lnTo>
                    <a:pt x="19986" y="4092"/>
                  </a:lnTo>
                  <a:lnTo>
                    <a:pt x="22160" y="4484"/>
                  </a:lnTo>
                  <a:lnTo>
                    <a:pt x="24251" y="4821"/>
                  </a:lnTo>
                  <a:lnTo>
                    <a:pt x="26342" y="5157"/>
                  </a:lnTo>
                  <a:lnTo>
                    <a:pt x="28432" y="5493"/>
                  </a:lnTo>
                  <a:lnTo>
                    <a:pt x="30606" y="5773"/>
                  </a:lnTo>
                  <a:lnTo>
                    <a:pt x="32697" y="6110"/>
                  </a:lnTo>
                  <a:lnTo>
                    <a:pt x="34788" y="6390"/>
                  </a:lnTo>
                  <a:lnTo>
                    <a:pt x="36878" y="6670"/>
                  </a:lnTo>
                  <a:lnTo>
                    <a:pt x="36711" y="7119"/>
                  </a:lnTo>
                  <a:lnTo>
                    <a:pt x="35624" y="12836"/>
                  </a:lnTo>
                  <a:lnTo>
                    <a:pt x="35038" y="13508"/>
                  </a:lnTo>
                  <a:lnTo>
                    <a:pt x="26509" y="12275"/>
                  </a:lnTo>
                  <a:lnTo>
                    <a:pt x="25422" y="11827"/>
                  </a:lnTo>
                  <a:lnTo>
                    <a:pt x="24836" y="11546"/>
                  </a:lnTo>
                  <a:lnTo>
                    <a:pt x="24251" y="11322"/>
                  </a:lnTo>
                  <a:lnTo>
                    <a:pt x="23666" y="11266"/>
                  </a:lnTo>
                  <a:lnTo>
                    <a:pt x="23080" y="11210"/>
                  </a:lnTo>
                  <a:lnTo>
                    <a:pt x="22495" y="11210"/>
                  </a:lnTo>
                  <a:lnTo>
                    <a:pt x="21993" y="11266"/>
                  </a:lnTo>
                  <a:lnTo>
                    <a:pt x="21324" y="11322"/>
                  </a:lnTo>
                  <a:lnTo>
                    <a:pt x="20739" y="11322"/>
                  </a:lnTo>
                  <a:lnTo>
                    <a:pt x="0" y="6950"/>
                  </a:lnTo>
                  <a:lnTo>
                    <a:pt x="167" y="6446"/>
                  </a:lnTo>
                  <a:close/>
                </a:path>
              </a:pathLst>
            </a:custGeom>
            <a:solidFill>
              <a:srgbClr val="0070C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604175" y="35025"/>
              <a:ext cx="2318475" cy="951450"/>
            </a:xfrm>
            <a:custGeom>
              <a:avLst/>
              <a:gdLst/>
              <a:ahLst/>
              <a:cxnLst/>
              <a:rect l="0" t="0" r="0" b="0"/>
              <a:pathLst>
                <a:path w="92739" h="38058" extrusionOk="0">
                  <a:moveTo>
                    <a:pt x="0" y="16703"/>
                  </a:moveTo>
                  <a:lnTo>
                    <a:pt x="836" y="15526"/>
                  </a:lnTo>
                  <a:lnTo>
                    <a:pt x="1673" y="14405"/>
                  </a:lnTo>
                  <a:lnTo>
                    <a:pt x="2593" y="13228"/>
                  </a:lnTo>
                  <a:lnTo>
                    <a:pt x="3512" y="12107"/>
                  </a:lnTo>
                  <a:lnTo>
                    <a:pt x="4516" y="10930"/>
                  </a:lnTo>
                  <a:lnTo>
                    <a:pt x="5603" y="9809"/>
                  </a:lnTo>
                  <a:lnTo>
                    <a:pt x="6857" y="8632"/>
                  </a:lnTo>
                  <a:lnTo>
                    <a:pt x="8195" y="7455"/>
                  </a:lnTo>
                  <a:lnTo>
                    <a:pt x="8864" y="6894"/>
                  </a:lnTo>
                  <a:lnTo>
                    <a:pt x="11122" y="5437"/>
                  </a:lnTo>
                  <a:lnTo>
                    <a:pt x="14885" y="3755"/>
                  </a:lnTo>
                  <a:lnTo>
                    <a:pt x="15220" y="3755"/>
                  </a:lnTo>
                  <a:lnTo>
                    <a:pt x="15972" y="3363"/>
                  </a:lnTo>
                  <a:lnTo>
                    <a:pt x="20488" y="2018"/>
                  </a:lnTo>
                  <a:lnTo>
                    <a:pt x="22411" y="1570"/>
                  </a:lnTo>
                  <a:lnTo>
                    <a:pt x="24335" y="1177"/>
                  </a:lnTo>
                  <a:lnTo>
                    <a:pt x="26258" y="897"/>
                  </a:lnTo>
                  <a:lnTo>
                    <a:pt x="27512" y="673"/>
                  </a:lnTo>
                  <a:lnTo>
                    <a:pt x="28767" y="449"/>
                  </a:lnTo>
                  <a:lnTo>
                    <a:pt x="30021" y="280"/>
                  </a:lnTo>
                  <a:lnTo>
                    <a:pt x="31276" y="112"/>
                  </a:lnTo>
                  <a:lnTo>
                    <a:pt x="32613" y="56"/>
                  </a:lnTo>
                  <a:lnTo>
                    <a:pt x="33868" y="0"/>
                  </a:lnTo>
                  <a:lnTo>
                    <a:pt x="35122" y="0"/>
                  </a:lnTo>
                  <a:lnTo>
                    <a:pt x="36460" y="0"/>
                  </a:lnTo>
                  <a:lnTo>
                    <a:pt x="37715" y="56"/>
                  </a:lnTo>
                  <a:lnTo>
                    <a:pt x="38969" y="168"/>
                  </a:lnTo>
                  <a:lnTo>
                    <a:pt x="40307" y="337"/>
                  </a:lnTo>
                  <a:lnTo>
                    <a:pt x="41561" y="561"/>
                  </a:lnTo>
                  <a:lnTo>
                    <a:pt x="42816" y="785"/>
                  </a:lnTo>
                  <a:lnTo>
                    <a:pt x="44154" y="1121"/>
                  </a:lnTo>
                  <a:lnTo>
                    <a:pt x="45408" y="1457"/>
                  </a:lnTo>
                  <a:lnTo>
                    <a:pt x="46662" y="1850"/>
                  </a:lnTo>
                  <a:lnTo>
                    <a:pt x="47164" y="2410"/>
                  </a:lnTo>
                  <a:lnTo>
                    <a:pt x="38384" y="2242"/>
                  </a:lnTo>
                  <a:lnTo>
                    <a:pt x="32781" y="1682"/>
                  </a:lnTo>
                  <a:lnTo>
                    <a:pt x="32028" y="2130"/>
                  </a:lnTo>
                  <a:lnTo>
                    <a:pt x="32195" y="2354"/>
                  </a:lnTo>
                  <a:lnTo>
                    <a:pt x="32279" y="2466"/>
                  </a:lnTo>
                  <a:lnTo>
                    <a:pt x="35373" y="3083"/>
                  </a:lnTo>
                  <a:lnTo>
                    <a:pt x="46746" y="3475"/>
                  </a:lnTo>
                  <a:lnTo>
                    <a:pt x="52850" y="3307"/>
                  </a:lnTo>
                  <a:lnTo>
                    <a:pt x="53854" y="3251"/>
                  </a:lnTo>
                  <a:lnTo>
                    <a:pt x="54857" y="3307"/>
                  </a:lnTo>
                  <a:lnTo>
                    <a:pt x="55861" y="3475"/>
                  </a:lnTo>
                  <a:lnTo>
                    <a:pt x="56864" y="3699"/>
                  </a:lnTo>
                  <a:lnTo>
                    <a:pt x="57868" y="4036"/>
                  </a:lnTo>
                  <a:lnTo>
                    <a:pt x="58871" y="4484"/>
                  </a:lnTo>
                  <a:lnTo>
                    <a:pt x="59875" y="4989"/>
                  </a:lnTo>
                  <a:lnTo>
                    <a:pt x="60878" y="5549"/>
                  </a:lnTo>
                  <a:lnTo>
                    <a:pt x="70830" y="13284"/>
                  </a:lnTo>
                  <a:lnTo>
                    <a:pt x="67986" y="15638"/>
                  </a:lnTo>
                  <a:lnTo>
                    <a:pt x="68739" y="16198"/>
                  </a:lnTo>
                  <a:lnTo>
                    <a:pt x="69492" y="15694"/>
                  </a:lnTo>
                  <a:lnTo>
                    <a:pt x="70328" y="15189"/>
                  </a:lnTo>
                  <a:lnTo>
                    <a:pt x="71164" y="14629"/>
                  </a:lnTo>
                  <a:lnTo>
                    <a:pt x="72167" y="14068"/>
                  </a:lnTo>
                  <a:lnTo>
                    <a:pt x="73171" y="13564"/>
                  </a:lnTo>
                  <a:lnTo>
                    <a:pt x="74174" y="13060"/>
                  </a:lnTo>
                  <a:lnTo>
                    <a:pt x="75094" y="12723"/>
                  </a:lnTo>
                  <a:lnTo>
                    <a:pt x="76014" y="12443"/>
                  </a:lnTo>
                  <a:lnTo>
                    <a:pt x="73004" y="17712"/>
                  </a:lnTo>
                  <a:lnTo>
                    <a:pt x="73924" y="18216"/>
                  </a:lnTo>
                  <a:lnTo>
                    <a:pt x="75178" y="17656"/>
                  </a:lnTo>
                  <a:lnTo>
                    <a:pt x="76349" y="17207"/>
                  </a:lnTo>
                  <a:lnTo>
                    <a:pt x="77603" y="16759"/>
                  </a:lnTo>
                  <a:lnTo>
                    <a:pt x="78857" y="16422"/>
                  </a:lnTo>
                  <a:lnTo>
                    <a:pt x="80112" y="16142"/>
                  </a:lnTo>
                  <a:lnTo>
                    <a:pt x="81450" y="15918"/>
                  </a:lnTo>
                  <a:lnTo>
                    <a:pt x="82871" y="15694"/>
                  </a:lnTo>
                  <a:lnTo>
                    <a:pt x="84293" y="15526"/>
                  </a:lnTo>
                  <a:lnTo>
                    <a:pt x="84544" y="15694"/>
                  </a:lnTo>
                  <a:lnTo>
                    <a:pt x="85464" y="15526"/>
                  </a:lnTo>
                  <a:lnTo>
                    <a:pt x="84293" y="16142"/>
                  </a:lnTo>
                  <a:lnTo>
                    <a:pt x="83039" y="16759"/>
                  </a:lnTo>
                  <a:lnTo>
                    <a:pt x="81868" y="17375"/>
                  </a:lnTo>
                  <a:lnTo>
                    <a:pt x="80697" y="18048"/>
                  </a:lnTo>
                  <a:lnTo>
                    <a:pt x="79443" y="18664"/>
                  </a:lnTo>
                  <a:lnTo>
                    <a:pt x="78272" y="19281"/>
                  </a:lnTo>
                  <a:lnTo>
                    <a:pt x="77018" y="19897"/>
                  </a:lnTo>
                  <a:lnTo>
                    <a:pt x="75763" y="20458"/>
                  </a:lnTo>
                  <a:lnTo>
                    <a:pt x="75178" y="20738"/>
                  </a:lnTo>
                  <a:lnTo>
                    <a:pt x="75011" y="21074"/>
                  </a:lnTo>
                  <a:lnTo>
                    <a:pt x="75094" y="21411"/>
                  </a:lnTo>
                  <a:lnTo>
                    <a:pt x="75512" y="21803"/>
                  </a:lnTo>
                  <a:lnTo>
                    <a:pt x="76014" y="21803"/>
                  </a:lnTo>
                  <a:lnTo>
                    <a:pt x="77018" y="21187"/>
                  </a:lnTo>
                  <a:lnTo>
                    <a:pt x="78105" y="20738"/>
                  </a:lnTo>
                  <a:lnTo>
                    <a:pt x="79192" y="20402"/>
                  </a:lnTo>
                  <a:lnTo>
                    <a:pt x="80363" y="20122"/>
                  </a:lnTo>
                  <a:lnTo>
                    <a:pt x="81533" y="20010"/>
                  </a:lnTo>
                  <a:lnTo>
                    <a:pt x="82704" y="20010"/>
                  </a:lnTo>
                  <a:lnTo>
                    <a:pt x="83875" y="20066"/>
                  </a:lnTo>
                  <a:lnTo>
                    <a:pt x="85046" y="20234"/>
                  </a:lnTo>
                  <a:lnTo>
                    <a:pt x="86216" y="20514"/>
                  </a:lnTo>
                  <a:lnTo>
                    <a:pt x="87303" y="20850"/>
                  </a:lnTo>
                  <a:lnTo>
                    <a:pt x="88307" y="21243"/>
                  </a:lnTo>
                  <a:lnTo>
                    <a:pt x="89310" y="21747"/>
                  </a:lnTo>
                  <a:lnTo>
                    <a:pt x="90147" y="22308"/>
                  </a:lnTo>
                  <a:lnTo>
                    <a:pt x="90983" y="22924"/>
                  </a:lnTo>
                  <a:lnTo>
                    <a:pt x="91735" y="23653"/>
                  </a:lnTo>
                  <a:lnTo>
                    <a:pt x="92321" y="24381"/>
                  </a:lnTo>
                  <a:lnTo>
                    <a:pt x="91150" y="24213"/>
                  </a:lnTo>
                  <a:lnTo>
                    <a:pt x="89728" y="23989"/>
                  </a:lnTo>
                  <a:lnTo>
                    <a:pt x="88056" y="23765"/>
                  </a:lnTo>
                  <a:lnTo>
                    <a:pt x="86300" y="23597"/>
                  </a:lnTo>
                  <a:lnTo>
                    <a:pt x="84627" y="23541"/>
                  </a:lnTo>
                  <a:lnTo>
                    <a:pt x="83039" y="23597"/>
                  </a:lnTo>
                  <a:lnTo>
                    <a:pt x="81701" y="23821"/>
                  </a:lnTo>
                  <a:lnTo>
                    <a:pt x="80781" y="24269"/>
                  </a:lnTo>
                  <a:lnTo>
                    <a:pt x="80948" y="24886"/>
                  </a:lnTo>
                  <a:lnTo>
                    <a:pt x="82453" y="25054"/>
                  </a:lnTo>
                  <a:lnTo>
                    <a:pt x="84042" y="25278"/>
                  </a:lnTo>
                  <a:lnTo>
                    <a:pt x="85631" y="25670"/>
                  </a:lnTo>
                  <a:lnTo>
                    <a:pt x="87053" y="26119"/>
                  </a:lnTo>
                  <a:lnTo>
                    <a:pt x="88390" y="26735"/>
                  </a:lnTo>
                  <a:lnTo>
                    <a:pt x="89478" y="27464"/>
                  </a:lnTo>
                  <a:lnTo>
                    <a:pt x="90230" y="28361"/>
                  </a:lnTo>
                  <a:lnTo>
                    <a:pt x="90648" y="29426"/>
                  </a:lnTo>
                  <a:lnTo>
                    <a:pt x="91819" y="31219"/>
                  </a:lnTo>
                  <a:lnTo>
                    <a:pt x="92488" y="33741"/>
                  </a:lnTo>
                  <a:lnTo>
                    <a:pt x="92739" y="36264"/>
                  </a:lnTo>
                  <a:lnTo>
                    <a:pt x="92739" y="38057"/>
                  </a:lnTo>
                  <a:lnTo>
                    <a:pt x="92321" y="37497"/>
                  </a:lnTo>
                  <a:lnTo>
                    <a:pt x="91986" y="36936"/>
                  </a:lnTo>
                  <a:lnTo>
                    <a:pt x="91568" y="36432"/>
                  </a:lnTo>
                  <a:lnTo>
                    <a:pt x="91150" y="35871"/>
                  </a:lnTo>
                  <a:lnTo>
                    <a:pt x="90816" y="35367"/>
                  </a:lnTo>
                  <a:lnTo>
                    <a:pt x="90397" y="34862"/>
                  </a:lnTo>
                  <a:lnTo>
                    <a:pt x="89979" y="34302"/>
                  </a:lnTo>
                  <a:lnTo>
                    <a:pt x="89561" y="33798"/>
                  </a:lnTo>
                  <a:lnTo>
                    <a:pt x="89728" y="32957"/>
                  </a:lnTo>
                  <a:lnTo>
                    <a:pt x="89812" y="32116"/>
                  </a:lnTo>
                  <a:lnTo>
                    <a:pt x="89812" y="31331"/>
                  </a:lnTo>
                  <a:lnTo>
                    <a:pt x="89812" y="30491"/>
                  </a:lnTo>
                  <a:lnTo>
                    <a:pt x="89561" y="29650"/>
                  </a:lnTo>
                  <a:lnTo>
                    <a:pt x="89059" y="28865"/>
                  </a:lnTo>
                  <a:lnTo>
                    <a:pt x="88390" y="28081"/>
                  </a:lnTo>
                  <a:lnTo>
                    <a:pt x="87303" y="27296"/>
                  </a:lnTo>
                  <a:lnTo>
                    <a:pt x="83624" y="26679"/>
                  </a:lnTo>
                  <a:lnTo>
                    <a:pt x="81784" y="26511"/>
                  </a:lnTo>
                  <a:lnTo>
                    <a:pt x="79861" y="26399"/>
                  </a:lnTo>
                  <a:lnTo>
                    <a:pt x="78021" y="26231"/>
                  </a:lnTo>
                  <a:lnTo>
                    <a:pt x="76098" y="26063"/>
                  </a:lnTo>
                  <a:lnTo>
                    <a:pt x="74258" y="25839"/>
                  </a:lnTo>
                  <a:lnTo>
                    <a:pt x="72335" y="25614"/>
                  </a:lnTo>
                  <a:lnTo>
                    <a:pt x="70495" y="25446"/>
                  </a:lnTo>
                  <a:lnTo>
                    <a:pt x="68572" y="25166"/>
                  </a:lnTo>
                  <a:lnTo>
                    <a:pt x="66732" y="24942"/>
                  </a:lnTo>
                  <a:lnTo>
                    <a:pt x="64809" y="24662"/>
                  </a:lnTo>
                  <a:lnTo>
                    <a:pt x="62969" y="24381"/>
                  </a:lnTo>
                  <a:lnTo>
                    <a:pt x="61046" y="24101"/>
                  </a:lnTo>
                  <a:lnTo>
                    <a:pt x="59206" y="23821"/>
                  </a:lnTo>
                  <a:lnTo>
                    <a:pt x="57282" y="23485"/>
                  </a:lnTo>
                  <a:lnTo>
                    <a:pt x="55443" y="23148"/>
                  </a:lnTo>
                  <a:lnTo>
                    <a:pt x="53519" y="22812"/>
                  </a:lnTo>
                  <a:lnTo>
                    <a:pt x="53269" y="20178"/>
                  </a:lnTo>
                  <a:lnTo>
                    <a:pt x="52181" y="20178"/>
                  </a:lnTo>
                  <a:lnTo>
                    <a:pt x="51262" y="20234"/>
                  </a:lnTo>
                  <a:lnTo>
                    <a:pt x="50425" y="20402"/>
                  </a:lnTo>
                  <a:lnTo>
                    <a:pt x="49673" y="20570"/>
                  </a:lnTo>
                  <a:lnTo>
                    <a:pt x="48920" y="20850"/>
                  </a:lnTo>
                  <a:lnTo>
                    <a:pt x="48167" y="21187"/>
                  </a:lnTo>
                  <a:lnTo>
                    <a:pt x="47331" y="21635"/>
                  </a:lnTo>
                  <a:lnTo>
                    <a:pt x="46495" y="22083"/>
                  </a:lnTo>
                  <a:lnTo>
                    <a:pt x="45742" y="22195"/>
                  </a:lnTo>
                  <a:lnTo>
                    <a:pt x="48418" y="18272"/>
                  </a:lnTo>
                  <a:lnTo>
                    <a:pt x="47833" y="17992"/>
                  </a:lnTo>
                  <a:lnTo>
                    <a:pt x="43401" y="20122"/>
                  </a:lnTo>
                  <a:lnTo>
                    <a:pt x="43234" y="20010"/>
                  </a:lnTo>
                  <a:lnTo>
                    <a:pt x="40809" y="21803"/>
                  </a:lnTo>
                  <a:lnTo>
                    <a:pt x="40892" y="21299"/>
                  </a:lnTo>
                  <a:lnTo>
                    <a:pt x="40976" y="20738"/>
                  </a:lnTo>
                  <a:lnTo>
                    <a:pt x="40892" y="20234"/>
                  </a:lnTo>
                  <a:lnTo>
                    <a:pt x="40641" y="19729"/>
                  </a:lnTo>
                  <a:lnTo>
                    <a:pt x="39972" y="19617"/>
                  </a:lnTo>
                  <a:lnTo>
                    <a:pt x="39303" y="20738"/>
                  </a:lnTo>
                  <a:lnTo>
                    <a:pt x="38133" y="20682"/>
                  </a:lnTo>
                  <a:lnTo>
                    <a:pt x="36962" y="20738"/>
                  </a:lnTo>
                  <a:lnTo>
                    <a:pt x="35875" y="20850"/>
                  </a:lnTo>
                  <a:lnTo>
                    <a:pt x="34871" y="21018"/>
                  </a:lnTo>
                  <a:lnTo>
                    <a:pt x="33868" y="21355"/>
                  </a:lnTo>
                  <a:lnTo>
                    <a:pt x="32948" y="21747"/>
                  </a:lnTo>
                  <a:lnTo>
                    <a:pt x="32112" y="22251"/>
                  </a:lnTo>
                  <a:lnTo>
                    <a:pt x="31359" y="22924"/>
                  </a:lnTo>
                  <a:lnTo>
                    <a:pt x="29352" y="22756"/>
                  </a:lnTo>
                  <a:lnTo>
                    <a:pt x="27429" y="22588"/>
                  </a:lnTo>
                  <a:lnTo>
                    <a:pt x="25422" y="22364"/>
                  </a:lnTo>
                  <a:lnTo>
                    <a:pt x="23499" y="22083"/>
                  </a:lnTo>
                  <a:lnTo>
                    <a:pt x="21492" y="21803"/>
                  </a:lnTo>
                  <a:lnTo>
                    <a:pt x="19568" y="21467"/>
                  </a:lnTo>
                  <a:lnTo>
                    <a:pt x="17561" y="21131"/>
                  </a:lnTo>
                  <a:lnTo>
                    <a:pt x="15638" y="20738"/>
                  </a:lnTo>
                  <a:lnTo>
                    <a:pt x="13715" y="20346"/>
                  </a:lnTo>
                  <a:lnTo>
                    <a:pt x="11791" y="19897"/>
                  </a:lnTo>
                  <a:lnTo>
                    <a:pt x="9784" y="19449"/>
                  </a:lnTo>
                  <a:lnTo>
                    <a:pt x="7861" y="18945"/>
                  </a:lnTo>
                  <a:lnTo>
                    <a:pt x="5938" y="18496"/>
                  </a:lnTo>
                  <a:lnTo>
                    <a:pt x="3931" y="17992"/>
                  </a:lnTo>
                  <a:lnTo>
                    <a:pt x="2007" y="17431"/>
                  </a:lnTo>
                  <a:lnTo>
                    <a:pt x="0" y="16927"/>
                  </a:lnTo>
                  <a:lnTo>
                    <a:pt x="0" y="16703"/>
                  </a:lnTo>
                  <a:close/>
                </a:path>
              </a:pathLst>
            </a:custGeom>
            <a:solidFill>
              <a:srgbClr val="A370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869675" y="2111625"/>
              <a:ext cx="311525" cy="60275"/>
            </a:xfrm>
            <a:custGeom>
              <a:avLst/>
              <a:gdLst/>
              <a:ahLst/>
              <a:cxnLst/>
              <a:rect l="0" t="0" r="0" b="0"/>
              <a:pathLst>
                <a:path w="12461" h="2411" extrusionOk="0">
                  <a:moveTo>
                    <a:pt x="0" y="2018"/>
                  </a:moveTo>
                  <a:lnTo>
                    <a:pt x="502" y="1570"/>
                  </a:lnTo>
                  <a:lnTo>
                    <a:pt x="1088" y="1345"/>
                  </a:lnTo>
                  <a:lnTo>
                    <a:pt x="1840" y="1457"/>
                  </a:lnTo>
                  <a:lnTo>
                    <a:pt x="2593" y="1345"/>
                  </a:lnTo>
                  <a:lnTo>
                    <a:pt x="3178" y="1345"/>
                  </a:lnTo>
                  <a:lnTo>
                    <a:pt x="11373" y="112"/>
                  </a:lnTo>
                  <a:lnTo>
                    <a:pt x="12377" y="0"/>
                  </a:lnTo>
                  <a:lnTo>
                    <a:pt x="12460" y="336"/>
                  </a:lnTo>
                  <a:lnTo>
                    <a:pt x="12042" y="841"/>
                  </a:lnTo>
                  <a:lnTo>
                    <a:pt x="11541" y="1009"/>
                  </a:lnTo>
                  <a:lnTo>
                    <a:pt x="11039" y="1065"/>
                  </a:lnTo>
                  <a:lnTo>
                    <a:pt x="10537" y="1177"/>
                  </a:lnTo>
                  <a:lnTo>
                    <a:pt x="10035" y="1177"/>
                  </a:lnTo>
                  <a:lnTo>
                    <a:pt x="9534" y="1233"/>
                  </a:lnTo>
                  <a:lnTo>
                    <a:pt x="9032" y="1233"/>
                  </a:lnTo>
                  <a:lnTo>
                    <a:pt x="8530" y="1289"/>
                  </a:lnTo>
                  <a:lnTo>
                    <a:pt x="8028" y="1345"/>
                  </a:lnTo>
                  <a:lnTo>
                    <a:pt x="7025" y="1570"/>
                  </a:lnTo>
                  <a:lnTo>
                    <a:pt x="6021" y="1738"/>
                  </a:lnTo>
                  <a:lnTo>
                    <a:pt x="5018" y="1906"/>
                  </a:lnTo>
                  <a:lnTo>
                    <a:pt x="4098" y="2018"/>
                  </a:lnTo>
                  <a:lnTo>
                    <a:pt x="3095" y="2130"/>
                  </a:lnTo>
                  <a:lnTo>
                    <a:pt x="2091" y="2186"/>
                  </a:lnTo>
                  <a:lnTo>
                    <a:pt x="1171" y="2298"/>
                  </a:lnTo>
                  <a:lnTo>
                    <a:pt x="168" y="2410"/>
                  </a:lnTo>
                  <a:lnTo>
                    <a:pt x="0" y="20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133100" y="811300"/>
              <a:ext cx="83625" cy="18225"/>
            </a:xfrm>
            <a:custGeom>
              <a:avLst/>
              <a:gdLst/>
              <a:ahLst/>
              <a:cxnLst/>
              <a:rect l="0" t="0" r="0" b="0"/>
              <a:pathLst>
                <a:path w="3345" h="729" extrusionOk="0">
                  <a:moveTo>
                    <a:pt x="0" y="0"/>
                  </a:moveTo>
                  <a:lnTo>
                    <a:pt x="3345" y="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70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208350" y="2111625"/>
              <a:ext cx="20925" cy="21025"/>
            </a:xfrm>
            <a:custGeom>
              <a:avLst/>
              <a:gdLst/>
              <a:ahLst/>
              <a:cxnLst/>
              <a:rect l="0" t="0" r="0" b="0"/>
              <a:pathLst>
                <a:path w="837" h="841" extrusionOk="0">
                  <a:moveTo>
                    <a:pt x="0" y="336"/>
                  </a:moveTo>
                  <a:lnTo>
                    <a:pt x="251" y="0"/>
                  </a:lnTo>
                  <a:lnTo>
                    <a:pt x="837" y="224"/>
                  </a:lnTo>
                  <a:lnTo>
                    <a:pt x="837" y="841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271075" y="2132625"/>
              <a:ext cx="405600" cy="234050"/>
            </a:xfrm>
            <a:custGeom>
              <a:avLst/>
              <a:gdLst/>
              <a:ahLst/>
              <a:cxnLst/>
              <a:rect l="0" t="0" r="0" b="0"/>
              <a:pathLst>
                <a:path w="16224" h="9362" extrusionOk="0">
                  <a:moveTo>
                    <a:pt x="0" y="113"/>
                  </a:moveTo>
                  <a:lnTo>
                    <a:pt x="0" y="1"/>
                  </a:lnTo>
                  <a:lnTo>
                    <a:pt x="1673" y="393"/>
                  </a:lnTo>
                  <a:lnTo>
                    <a:pt x="3429" y="898"/>
                  </a:lnTo>
                  <a:lnTo>
                    <a:pt x="5101" y="1514"/>
                  </a:lnTo>
                  <a:lnTo>
                    <a:pt x="6857" y="2131"/>
                  </a:lnTo>
                  <a:lnTo>
                    <a:pt x="8530" y="2915"/>
                  </a:lnTo>
                  <a:lnTo>
                    <a:pt x="10202" y="3756"/>
                  </a:lnTo>
                  <a:lnTo>
                    <a:pt x="11791" y="4765"/>
                  </a:lnTo>
                  <a:lnTo>
                    <a:pt x="13296" y="5830"/>
                  </a:lnTo>
                  <a:lnTo>
                    <a:pt x="13714" y="6390"/>
                  </a:lnTo>
                  <a:lnTo>
                    <a:pt x="14467" y="7119"/>
                  </a:lnTo>
                  <a:lnTo>
                    <a:pt x="15972" y="8576"/>
                  </a:lnTo>
                  <a:lnTo>
                    <a:pt x="16223" y="9361"/>
                  </a:lnTo>
                  <a:lnTo>
                    <a:pt x="15721" y="9137"/>
                  </a:lnTo>
                  <a:lnTo>
                    <a:pt x="15303" y="8913"/>
                  </a:lnTo>
                  <a:lnTo>
                    <a:pt x="14969" y="8688"/>
                  </a:lnTo>
                  <a:lnTo>
                    <a:pt x="14718" y="8408"/>
                  </a:lnTo>
                  <a:lnTo>
                    <a:pt x="14383" y="8128"/>
                  </a:lnTo>
                  <a:lnTo>
                    <a:pt x="14049" y="7848"/>
                  </a:lnTo>
                  <a:lnTo>
                    <a:pt x="13714" y="7511"/>
                  </a:lnTo>
                  <a:lnTo>
                    <a:pt x="13380" y="7231"/>
                  </a:lnTo>
                  <a:lnTo>
                    <a:pt x="12460" y="6222"/>
                  </a:lnTo>
                  <a:lnTo>
                    <a:pt x="11122" y="5270"/>
                  </a:lnTo>
                  <a:lnTo>
                    <a:pt x="9617" y="4373"/>
                  </a:lnTo>
                  <a:lnTo>
                    <a:pt x="8112" y="3588"/>
                  </a:lnTo>
                  <a:lnTo>
                    <a:pt x="6523" y="2859"/>
                  </a:lnTo>
                  <a:lnTo>
                    <a:pt x="4850" y="2187"/>
                  </a:lnTo>
                  <a:lnTo>
                    <a:pt x="3178" y="1570"/>
                  </a:lnTo>
                  <a:lnTo>
                    <a:pt x="1589" y="1010"/>
                  </a:lnTo>
                  <a:lnTo>
                    <a:pt x="0" y="50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371425" y="552075"/>
              <a:ext cx="1373525" cy="599725"/>
            </a:xfrm>
            <a:custGeom>
              <a:avLst/>
              <a:gdLst/>
              <a:ahLst/>
              <a:cxnLst/>
              <a:rect l="0" t="0" r="0" b="0"/>
              <a:pathLst>
                <a:path w="54941" h="23989" extrusionOk="0">
                  <a:moveTo>
                    <a:pt x="8613" y="953"/>
                  </a:moveTo>
                  <a:lnTo>
                    <a:pt x="8613" y="3251"/>
                  </a:lnTo>
                  <a:lnTo>
                    <a:pt x="8697" y="3363"/>
                  </a:lnTo>
                  <a:lnTo>
                    <a:pt x="9700" y="3587"/>
                  </a:lnTo>
                  <a:lnTo>
                    <a:pt x="14383" y="0"/>
                  </a:lnTo>
                  <a:lnTo>
                    <a:pt x="12126" y="4204"/>
                  </a:lnTo>
                  <a:lnTo>
                    <a:pt x="12209" y="4372"/>
                  </a:lnTo>
                  <a:lnTo>
                    <a:pt x="13213" y="4484"/>
                  </a:lnTo>
                  <a:lnTo>
                    <a:pt x="16809" y="2074"/>
                  </a:lnTo>
                  <a:lnTo>
                    <a:pt x="19150" y="2466"/>
                  </a:lnTo>
                  <a:lnTo>
                    <a:pt x="21575" y="2803"/>
                  </a:lnTo>
                  <a:lnTo>
                    <a:pt x="23917" y="3195"/>
                  </a:lnTo>
                  <a:lnTo>
                    <a:pt x="26258" y="3531"/>
                  </a:lnTo>
                  <a:lnTo>
                    <a:pt x="28683" y="3867"/>
                  </a:lnTo>
                  <a:lnTo>
                    <a:pt x="31025" y="4204"/>
                  </a:lnTo>
                  <a:lnTo>
                    <a:pt x="33450" y="4596"/>
                  </a:lnTo>
                  <a:lnTo>
                    <a:pt x="35791" y="4876"/>
                  </a:lnTo>
                  <a:lnTo>
                    <a:pt x="38133" y="5213"/>
                  </a:lnTo>
                  <a:lnTo>
                    <a:pt x="40558" y="5493"/>
                  </a:lnTo>
                  <a:lnTo>
                    <a:pt x="42899" y="5829"/>
                  </a:lnTo>
                  <a:lnTo>
                    <a:pt x="45324" y="6109"/>
                  </a:lnTo>
                  <a:lnTo>
                    <a:pt x="47666" y="6334"/>
                  </a:lnTo>
                  <a:lnTo>
                    <a:pt x="50007" y="6558"/>
                  </a:lnTo>
                  <a:lnTo>
                    <a:pt x="52432" y="6782"/>
                  </a:lnTo>
                  <a:lnTo>
                    <a:pt x="54774" y="7006"/>
                  </a:lnTo>
                  <a:lnTo>
                    <a:pt x="54941" y="7174"/>
                  </a:lnTo>
                  <a:lnTo>
                    <a:pt x="52683" y="7286"/>
                  </a:lnTo>
                  <a:lnTo>
                    <a:pt x="50509" y="7286"/>
                  </a:lnTo>
                  <a:lnTo>
                    <a:pt x="48251" y="7174"/>
                  </a:lnTo>
                  <a:lnTo>
                    <a:pt x="45993" y="6950"/>
                  </a:lnTo>
                  <a:lnTo>
                    <a:pt x="43819" y="6670"/>
                  </a:lnTo>
                  <a:lnTo>
                    <a:pt x="41561" y="6390"/>
                  </a:lnTo>
                  <a:lnTo>
                    <a:pt x="39387" y="5997"/>
                  </a:lnTo>
                  <a:lnTo>
                    <a:pt x="37129" y="5605"/>
                  </a:lnTo>
                  <a:lnTo>
                    <a:pt x="34871" y="5269"/>
                  </a:lnTo>
                  <a:lnTo>
                    <a:pt x="32697" y="4932"/>
                  </a:lnTo>
                  <a:lnTo>
                    <a:pt x="30439" y="4596"/>
                  </a:lnTo>
                  <a:lnTo>
                    <a:pt x="28265" y="4372"/>
                  </a:lnTo>
                  <a:lnTo>
                    <a:pt x="26007" y="4260"/>
                  </a:lnTo>
                  <a:lnTo>
                    <a:pt x="23749" y="4204"/>
                  </a:lnTo>
                  <a:lnTo>
                    <a:pt x="21575" y="4316"/>
                  </a:lnTo>
                  <a:lnTo>
                    <a:pt x="19317" y="4540"/>
                  </a:lnTo>
                  <a:lnTo>
                    <a:pt x="16976" y="5885"/>
                  </a:lnTo>
                  <a:lnTo>
                    <a:pt x="16390" y="6334"/>
                  </a:lnTo>
                  <a:lnTo>
                    <a:pt x="14133" y="9192"/>
                  </a:lnTo>
                  <a:lnTo>
                    <a:pt x="13714" y="10930"/>
                  </a:lnTo>
                  <a:lnTo>
                    <a:pt x="13464" y="12667"/>
                  </a:lnTo>
                  <a:lnTo>
                    <a:pt x="13380" y="14405"/>
                  </a:lnTo>
                  <a:lnTo>
                    <a:pt x="13631" y="16142"/>
                  </a:lnTo>
                  <a:lnTo>
                    <a:pt x="13798" y="16534"/>
                  </a:lnTo>
                  <a:lnTo>
                    <a:pt x="13631" y="16815"/>
                  </a:lnTo>
                  <a:lnTo>
                    <a:pt x="14634" y="18776"/>
                  </a:lnTo>
                  <a:lnTo>
                    <a:pt x="14802" y="19281"/>
                  </a:lnTo>
                  <a:lnTo>
                    <a:pt x="16056" y="21074"/>
                  </a:lnTo>
                  <a:lnTo>
                    <a:pt x="16056" y="21579"/>
                  </a:lnTo>
                  <a:lnTo>
                    <a:pt x="16390" y="21915"/>
                  </a:lnTo>
                  <a:lnTo>
                    <a:pt x="19234" y="23989"/>
                  </a:lnTo>
                  <a:lnTo>
                    <a:pt x="17645" y="23933"/>
                  </a:lnTo>
                  <a:lnTo>
                    <a:pt x="16056" y="23821"/>
                  </a:lnTo>
                  <a:lnTo>
                    <a:pt x="14467" y="23653"/>
                  </a:lnTo>
                  <a:lnTo>
                    <a:pt x="12878" y="23372"/>
                  </a:lnTo>
                  <a:lnTo>
                    <a:pt x="11289" y="23036"/>
                  </a:lnTo>
                  <a:lnTo>
                    <a:pt x="9700" y="22588"/>
                  </a:lnTo>
                  <a:lnTo>
                    <a:pt x="8112" y="22027"/>
                  </a:lnTo>
                  <a:lnTo>
                    <a:pt x="6523" y="21355"/>
                  </a:lnTo>
                  <a:lnTo>
                    <a:pt x="5018" y="20290"/>
                  </a:lnTo>
                  <a:lnTo>
                    <a:pt x="3847" y="19169"/>
                  </a:lnTo>
                  <a:lnTo>
                    <a:pt x="2843" y="18104"/>
                  </a:lnTo>
                  <a:lnTo>
                    <a:pt x="2091" y="16983"/>
                  </a:lnTo>
                  <a:lnTo>
                    <a:pt x="1422" y="15806"/>
                  </a:lnTo>
                  <a:lnTo>
                    <a:pt x="920" y="14517"/>
                  </a:lnTo>
                  <a:lnTo>
                    <a:pt x="418" y="13228"/>
                  </a:lnTo>
                  <a:lnTo>
                    <a:pt x="0" y="11770"/>
                  </a:lnTo>
                  <a:lnTo>
                    <a:pt x="251" y="11378"/>
                  </a:lnTo>
                  <a:lnTo>
                    <a:pt x="586" y="11042"/>
                  </a:lnTo>
                  <a:lnTo>
                    <a:pt x="920" y="10705"/>
                  </a:lnTo>
                  <a:lnTo>
                    <a:pt x="1171" y="10145"/>
                  </a:lnTo>
                  <a:lnTo>
                    <a:pt x="1505" y="10705"/>
                  </a:lnTo>
                  <a:lnTo>
                    <a:pt x="1171" y="11378"/>
                  </a:lnTo>
                  <a:lnTo>
                    <a:pt x="1505" y="11602"/>
                  </a:lnTo>
                  <a:lnTo>
                    <a:pt x="2174" y="11490"/>
                  </a:lnTo>
                  <a:lnTo>
                    <a:pt x="3930" y="3475"/>
                  </a:lnTo>
                  <a:lnTo>
                    <a:pt x="2760" y="3587"/>
                  </a:lnTo>
                  <a:lnTo>
                    <a:pt x="2592" y="3251"/>
                  </a:lnTo>
                  <a:lnTo>
                    <a:pt x="2592" y="2971"/>
                  </a:lnTo>
                  <a:lnTo>
                    <a:pt x="2425" y="2690"/>
                  </a:lnTo>
                  <a:lnTo>
                    <a:pt x="2091" y="2354"/>
                  </a:lnTo>
                  <a:lnTo>
                    <a:pt x="2592" y="1850"/>
                  </a:lnTo>
                  <a:lnTo>
                    <a:pt x="3261" y="1457"/>
                  </a:lnTo>
                  <a:lnTo>
                    <a:pt x="4014" y="1121"/>
                  </a:lnTo>
                  <a:lnTo>
                    <a:pt x="4934" y="897"/>
                  </a:lnTo>
                  <a:lnTo>
                    <a:pt x="5854" y="785"/>
                  </a:lnTo>
                  <a:lnTo>
                    <a:pt x="6774" y="729"/>
                  </a:lnTo>
                  <a:lnTo>
                    <a:pt x="7694" y="785"/>
                  </a:lnTo>
                  <a:lnTo>
                    <a:pt x="8613" y="953"/>
                  </a:lnTo>
                  <a:close/>
                </a:path>
              </a:pathLst>
            </a:custGeom>
            <a:solidFill>
              <a:srgbClr val="C1ED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404875" y="788875"/>
              <a:ext cx="6275" cy="5625"/>
            </a:xfrm>
            <a:custGeom>
              <a:avLst/>
              <a:gdLst/>
              <a:ahLst/>
              <a:cxnLst/>
              <a:rect l="0" t="0" r="0" b="0"/>
              <a:pathLst>
                <a:path w="251" h="225" extrusionOk="0">
                  <a:moveTo>
                    <a:pt x="0" y="225"/>
                  </a:moveTo>
                  <a:lnTo>
                    <a:pt x="0" y="112"/>
                  </a:lnTo>
                  <a:lnTo>
                    <a:pt x="167" y="0"/>
                  </a:lnTo>
                  <a:lnTo>
                    <a:pt x="251" y="0"/>
                  </a:lnTo>
                  <a:lnTo>
                    <a:pt x="251" y="112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404875" y="787475"/>
              <a:ext cx="4200" cy="8425"/>
            </a:xfrm>
            <a:custGeom>
              <a:avLst/>
              <a:gdLst/>
              <a:ahLst/>
              <a:cxnLst/>
              <a:rect l="0" t="0" r="0" b="0"/>
              <a:pathLst>
                <a:path w="168" h="337" extrusionOk="0">
                  <a:moveTo>
                    <a:pt x="0" y="337"/>
                  </a:moveTo>
                  <a:lnTo>
                    <a:pt x="167" y="0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411125" y="763650"/>
              <a:ext cx="8400" cy="7025"/>
            </a:xfrm>
            <a:custGeom>
              <a:avLst/>
              <a:gdLst/>
              <a:ahLst/>
              <a:cxnLst/>
              <a:rect l="0" t="0" r="0" b="0"/>
              <a:pathLst>
                <a:path w="336" h="281" extrusionOk="0">
                  <a:moveTo>
                    <a:pt x="335" y="0"/>
                  </a:moveTo>
                  <a:lnTo>
                    <a:pt x="1" y="28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415325" y="867350"/>
              <a:ext cx="35550" cy="21025"/>
            </a:xfrm>
            <a:custGeom>
              <a:avLst/>
              <a:gdLst/>
              <a:ahLst/>
              <a:cxnLst/>
              <a:rect l="0" t="0" r="0" b="0"/>
              <a:pathLst>
                <a:path w="1422" h="841" extrusionOk="0">
                  <a:moveTo>
                    <a:pt x="167" y="224"/>
                  </a:moveTo>
                  <a:lnTo>
                    <a:pt x="418" y="0"/>
                  </a:lnTo>
                  <a:lnTo>
                    <a:pt x="1422" y="280"/>
                  </a:lnTo>
                  <a:lnTo>
                    <a:pt x="1171" y="841"/>
                  </a:lnTo>
                  <a:lnTo>
                    <a:pt x="0" y="617"/>
                  </a:lnTo>
                  <a:lnTo>
                    <a:pt x="167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450850" y="938800"/>
              <a:ext cx="37675" cy="28050"/>
            </a:xfrm>
            <a:custGeom>
              <a:avLst/>
              <a:gdLst/>
              <a:ahLst/>
              <a:cxnLst/>
              <a:rect l="0" t="0" r="0" b="0"/>
              <a:pathLst>
                <a:path w="1507" h="1122" extrusionOk="0">
                  <a:moveTo>
                    <a:pt x="1" y="505"/>
                  </a:moveTo>
                  <a:lnTo>
                    <a:pt x="335" y="113"/>
                  </a:lnTo>
                  <a:lnTo>
                    <a:pt x="753" y="1"/>
                  </a:lnTo>
                  <a:lnTo>
                    <a:pt x="1506" y="393"/>
                  </a:lnTo>
                  <a:lnTo>
                    <a:pt x="837" y="1122"/>
                  </a:lnTo>
                  <a:lnTo>
                    <a:pt x="1" y="953"/>
                  </a:lnTo>
                  <a:lnTo>
                    <a:pt x="1" y="5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465500" y="759450"/>
              <a:ext cx="190250" cy="117725"/>
            </a:xfrm>
            <a:custGeom>
              <a:avLst/>
              <a:gdLst/>
              <a:ahLst/>
              <a:cxnLst/>
              <a:rect l="0" t="0" r="0" b="0"/>
              <a:pathLst>
                <a:path w="7610" h="4709" extrusionOk="0">
                  <a:moveTo>
                    <a:pt x="0" y="1458"/>
                  </a:moveTo>
                  <a:lnTo>
                    <a:pt x="1505" y="168"/>
                  </a:lnTo>
                  <a:lnTo>
                    <a:pt x="2091" y="112"/>
                  </a:lnTo>
                  <a:lnTo>
                    <a:pt x="2593" y="56"/>
                  </a:lnTo>
                  <a:lnTo>
                    <a:pt x="3094" y="0"/>
                  </a:lnTo>
                  <a:lnTo>
                    <a:pt x="3596" y="0"/>
                  </a:lnTo>
                  <a:lnTo>
                    <a:pt x="4098" y="0"/>
                  </a:lnTo>
                  <a:lnTo>
                    <a:pt x="4600" y="56"/>
                  </a:lnTo>
                  <a:lnTo>
                    <a:pt x="5101" y="168"/>
                  </a:lnTo>
                  <a:lnTo>
                    <a:pt x="5603" y="337"/>
                  </a:lnTo>
                  <a:lnTo>
                    <a:pt x="6690" y="897"/>
                  </a:lnTo>
                  <a:lnTo>
                    <a:pt x="7359" y="1514"/>
                  </a:lnTo>
                  <a:lnTo>
                    <a:pt x="7526" y="2130"/>
                  </a:lnTo>
                  <a:lnTo>
                    <a:pt x="7610" y="2691"/>
                  </a:lnTo>
                  <a:lnTo>
                    <a:pt x="6188" y="4260"/>
                  </a:lnTo>
                  <a:lnTo>
                    <a:pt x="4934" y="4596"/>
                  </a:lnTo>
                  <a:lnTo>
                    <a:pt x="4600" y="4708"/>
                  </a:lnTo>
                  <a:lnTo>
                    <a:pt x="4181" y="4708"/>
                  </a:lnTo>
                  <a:lnTo>
                    <a:pt x="3847" y="4708"/>
                  </a:lnTo>
                  <a:lnTo>
                    <a:pt x="3512" y="4652"/>
                  </a:lnTo>
                  <a:lnTo>
                    <a:pt x="3094" y="4540"/>
                  </a:lnTo>
                  <a:lnTo>
                    <a:pt x="2760" y="4428"/>
                  </a:lnTo>
                  <a:lnTo>
                    <a:pt x="2342" y="4260"/>
                  </a:lnTo>
                  <a:lnTo>
                    <a:pt x="2007" y="4092"/>
                  </a:lnTo>
                  <a:lnTo>
                    <a:pt x="669" y="3363"/>
                  </a:lnTo>
                  <a:lnTo>
                    <a:pt x="251" y="2691"/>
                  </a:lnTo>
                  <a:lnTo>
                    <a:pt x="0" y="14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482225" y="710400"/>
              <a:ext cx="33475" cy="23850"/>
            </a:xfrm>
            <a:custGeom>
              <a:avLst/>
              <a:gdLst/>
              <a:ahLst/>
              <a:cxnLst/>
              <a:rect l="0" t="0" r="0" b="0"/>
              <a:pathLst>
                <a:path w="1339" h="954" extrusionOk="0">
                  <a:moveTo>
                    <a:pt x="167" y="225"/>
                  </a:moveTo>
                  <a:lnTo>
                    <a:pt x="502" y="1"/>
                  </a:lnTo>
                  <a:lnTo>
                    <a:pt x="1338" y="393"/>
                  </a:lnTo>
                  <a:lnTo>
                    <a:pt x="1004" y="953"/>
                  </a:lnTo>
                  <a:lnTo>
                    <a:pt x="0" y="673"/>
                  </a:lnTo>
                  <a:lnTo>
                    <a:pt x="167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494750" y="895375"/>
              <a:ext cx="35575" cy="25225"/>
            </a:xfrm>
            <a:custGeom>
              <a:avLst/>
              <a:gdLst/>
              <a:ahLst/>
              <a:cxnLst/>
              <a:rect l="0" t="0" r="0" b="0"/>
              <a:pathLst>
                <a:path w="1423" h="1009" extrusionOk="0">
                  <a:moveTo>
                    <a:pt x="1" y="280"/>
                  </a:moveTo>
                  <a:lnTo>
                    <a:pt x="503" y="0"/>
                  </a:lnTo>
                  <a:lnTo>
                    <a:pt x="1423" y="392"/>
                  </a:lnTo>
                  <a:lnTo>
                    <a:pt x="921" y="1009"/>
                  </a:lnTo>
                  <a:lnTo>
                    <a:pt x="1" y="729"/>
                  </a:lnTo>
                  <a:lnTo>
                    <a:pt x="1" y="2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496850" y="770650"/>
              <a:ext cx="117100" cy="79900"/>
            </a:xfrm>
            <a:custGeom>
              <a:avLst/>
              <a:gdLst/>
              <a:ahLst/>
              <a:cxnLst/>
              <a:rect l="0" t="0" r="0" b="0"/>
              <a:pathLst>
                <a:path w="4684" h="3196" extrusionOk="0">
                  <a:moveTo>
                    <a:pt x="1" y="954"/>
                  </a:moveTo>
                  <a:lnTo>
                    <a:pt x="586" y="337"/>
                  </a:lnTo>
                  <a:lnTo>
                    <a:pt x="2677" y="1"/>
                  </a:lnTo>
                  <a:lnTo>
                    <a:pt x="3931" y="337"/>
                  </a:lnTo>
                  <a:lnTo>
                    <a:pt x="4349" y="841"/>
                  </a:lnTo>
                  <a:lnTo>
                    <a:pt x="4683" y="2243"/>
                  </a:lnTo>
                  <a:lnTo>
                    <a:pt x="3429" y="3027"/>
                  </a:lnTo>
                  <a:lnTo>
                    <a:pt x="3178" y="3083"/>
                  </a:lnTo>
                  <a:lnTo>
                    <a:pt x="1840" y="3195"/>
                  </a:lnTo>
                  <a:lnTo>
                    <a:pt x="1" y="1962"/>
                  </a:lnTo>
                  <a:lnTo>
                    <a:pt x="1" y="954"/>
                  </a:lnTo>
                  <a:close/>
                </a:path>
              </a:pathLst>
            </a:custGeom>
            <a:solidFill>
              <a:srgbClr val="C1ED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503125" y="664175"/>
              <a:ext cx="29300" cy="22425"/>
            </a:xfrm>
            <a:custGeom>
              <a:avLst/>
              <a:gdLst/>
              <a:ahLst/>
              <a:cxnLst/>
              <a:rect l="0" t="0" r="0" b="0"/>
              <a:pathLst>
                <a:path w="1172" h="897" extrusionOk="0">
                  <a:moveTo>
                    <a:pt x="0" y="224"/>
                  </a:moveTo>
                  <a:lnTo>
                    <a:pt x="335" y="0"/>
                  </a:lnTo>
                  <a:lnTo>
                    <a:pt x="1171" y="224"/>
                  </a:lnTo>
                  <a:lnTo>
                    <a:pt x="920" y="897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498950" y="1010275"/>
              <a:ext cx="33475" cy="21025"/>
            </a:xfrm>
            <a:custGeom>
              <a:avLst/>
              <a:gdLst/>
              <a:ahLst/>
              <a:cxnLst/>
              <a:rect l="0" t="0" r="0" b="0"/>
              <a:pathLst>
                <a:path w="1339" h="841" extrusionOk="0">
                  <a:moveTo>
                    <a:pt x="167" y="168"/>
                  </a:moveTo>
                  <a:lnTo>
                    <a:pt x="502" y="0"/>
                  </a:lnTo>
                  <a:lnTo>
                    <a:pt x="1338" y="392"/>
                  </a:lnTo>
                  <a:lnTo>
                    <a:pt x="1255" y="729"/>
                  </a:lnTo>
                  <a:lnTo>
                    <a:pt x="753" y="841"/>
                  </a:lnTo>
                  <a:lnTo>
                    <a:pt x="0" y="617"/>
                  </a:lnTo>
                  <a:lnTo>
                    <a:pt x="167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534475" y="957025"/>
              <a:ext cx="33475" cy="22425"/>
            </a:xfrm>
            <a:custGeom>
              <a:avLst/>
              <a:gdLst/>
              <a:ahLst/>
              <a:cxnLst/>
              <a:rect l="0" t="0" r="0" b="0"/>
              <a:pathLst>
                <a:path w="1339" h="897" extrusionOk="0">
                  <a:moveTo>
                    <a:pt x="252" y="224"/>
                  </a:moveTo>
                  <a:lnTo>
                    <a:pt x="503" y="0"/>
                  </a:lnTo>
                  <a:lnTo>
                    <a:pt x="1339" y="336"/>
                  </a:lnTo>
                  <a:lnTo>
                    <a:pt x="921" y="897"/>
                  </a:lnTo>
                  <a:lnTo>
                    <a:pt x="1" y="673"/>
                  </a:lnTo>
                  <a:lnTo>
                    <a:pt x="252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1572125" y="717400"/>
              <a:ext cx="29275" cy="22450"/>
            </a:xfrm>
            <a:custGeom>
              <a:avLst/>
              <a:gdLst/>
              <a:ahLst/>
              <a:cxnLst/>
              <a:rect l="0" t="0" r="0" b="0"/>
              <a:pathLst>
                <a:path w="1171" h="898" extrusionOk="0">
                  <a:moveTo>
                    <a:pt x="167" y="225"/>
                  </a:moveTo>
                  <a:lnTo>
                    <a:pt x="418" y="1"/>
                  </a:lnTo>
                  <a:lnTo>
                    <a:pt x="1171" y="281"/>
                  </a:lnTo>
                  <a:lnTo>
                    <a:pt x="1171" y="898"/>
                  </a:lnTo>
                  <a:lnTo>
                    <a:pt x="0" y="673"/>
                  </a:lnTo>
                  <a:lnTo>
                    <a:pt x="167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1572125" y="1066300"/>
              <a:ext cx="33450" cy="22450"/>
            </a:xfrm>
            <a:custGeom>
              <a:avLst/>
              <a:gdLst/>
              <a:ahLst/>
              <a:cxnLst/>
              <a:rect l="0" t="0" r="0" b="0"/>
              <a:pathLst>
                <a:path w="1338" h="898" extrusionOk="0">
                  <a:moveTo>
                    <a:pt x="167" y="113"/>
                  </a:moveTo>
                  <a:lnTo>
                    <a:pt x="251" y="113"/>
                  </a:lnTo>
                  <a:lnTo>
                    <a:pt x="669" y="1"/>
                  </a:lnTo>
                  <a:lnTo>
                    <a:pt x="1338" y="393"/>
                  </a:lnTo>
                  <a:lnTo>
                    <a:pt x="920" y="898"/>
                  </a:lnTo>
                  <a:lnTo>
                    <a:pt x="0" y="730"/>
                  </a:lnTo>
                  <a:lnTo>
                    <a:pt x="167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582575" y="1020075"/>
              <a:ext cx="31375" cy="21050"/>
            </a:xfrm>
            <a:custGeom>
              <a:avLst/>
              <a:gdLst/>
              <a:ahLst/>
              <a:cxnLst/>
              <a:rect l="0" t="0" r="0" b="0"/>
              <a:pathLst>
                <a:path w="1255" h="842" extrusionOk="0">
                  <a:moveTo>
                    <a:pt x="0" y="337"/>
                  </a:moveTo>
                  <a:lnTo>
                    <a:pt x="251" y="0"/>
                  </a:lnTo>
                  <a:lnTo>
                    <a:pt x="1254" y="225"/>
                  </a:lnTo>
                  <a:lnTo>
                    <a:pt x="753" y="841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1595100" y="679575"/>
              <a:ext cx="33475" cy="22450"/>
            </a:xfrm>
            <a:custGeom>
              <a:avLst/>
              <a:gdLst/>
              <a:ahLst/>
              <a:cxnLst/>
              <a:rect l="0" t="0" r="0" b="0"/>
              <a:pathLst>
                <a:path w="1339" h="898" extrusionOk="0">
                  <a:moveTo>
                    <a:pt x="1" y="169"/>
                  </a:moveTo>
                  <a:lnTo>
                    <a:pt x="335" y="1"/>
                  </a:lnTo>
                  <a:lnTo>
                    <a:pt x="1339" y="393"/>
                  </a:lnTo>
                  <a:lnTo>
                    <a:pt x="1172" y="897"/>
                  </a:lnTo>
                  <a:lnTo>
                    <a:pt x="1" y="561"/>
                  </a:lnTo>
                  <a:lnTo>
                    <a:pt x="1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1593025" y="902375"/>
              <a:ext cx="35550" cy="26650"/>
            </a:xfrm>
            <a:custGeom>
              <a:avLst/>
              <a:gdLst/>
              <a:ahLst/>
              <a:cxnLst/>
              <a:rect l="0" t="0" r="0" b="0"/>
              <a:pathLst>
                <a:path w="1422" h="1066" extrusionOk="0">
                  <a:moveTo>
                    <a:pt x="84" y="224"/>
                  </a:moveTo>
                  <a:lnTo>
                    <a:pt x="84" y="0"/>
                  </a:lnTo>
                  <a:lnTo>
                    <a:pt x="836" y="0"/>
                  </a:lnTo>
                  <a:lnTo>
                    <a:pt x="1422" y="337"/>
                  </a:lnTo>
                  <a:lnTo>
                    <a:pt x="1255" y="953"/>
                  </a:lnTo>
                  <a:lnTo>
                    <a:pt x="836" y="1065"/>
                  </a:lnTo>
                  <a:lnTo>
                    <a:pt x="0" y="729"/>
                  </a:lnTo>
                  <a:lnTo>
                    <a:pt x="84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1620200" y="962625"/>
              <a:ext cx="39750" cy="26650"/>
            </a:xfrm>
            <a:custGeom>
              <a:avLst/>
              <a:gdLst/>
              <a:ahLst/>
              <a:cxnLst/>
              <a:rect l="0" t="0" r="0" b="0"/>
              <a:pathLst>
                <a:path w="1590" h="1066" extrusionOk="0">
                  <a:moveTo>
                    <a:pt x="168" y="393"/>
                  </a:moveTo>
                  <a:lnTo>
                    <a:pt x="168" y="112"/>
                  </a:lnTo>
                  <a:lnTo>
                    <a:pt x="669" y="0"/>
                  </a:lnTo>
                  <a:lnTo>
                    <a:pt x="1589" y="393"/>
                  </a:lnTo>
                  <a:lnTo>
                    <a:pt x="1087" y="1065"/>
                  </a:lnTo>
                  <a:lnTo>
                    <a:pt x="0" y="729"/>
                  </a:lnTo>
                  <a:lnTo>
                    <a:pt x="168" y="3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632750" y="1084525"/>
              <a:ext cx="33475" cy="19650"/>
            </a:xfrm>
            <a:custGeom>
              <a:avLst/>
              <a:gdLst/>
              <a:ahLst/>
              <a:cxnLst/>
              <a:rect l="0" t="0" r="0" b="0"/>
              <a:pathLst>
                <a:path w="1339" h="786" extrusionOk="0">
                  <a:moveTo>
                    <a:pt x="167" y="169"/>
                  </a:moveTo>
                  <a:lnTo>
                    <a:pt x="335" y="1"/>
                  </a:lnTo>
                  <a:lnTo>
                    <a:pt x="1338" y="169"/>
                  </a:lnTo>
                  <a:lnTo>
                    <a:pt x="920" y="785"/>
                  </a:lnTo>
                  <a:lnTo>
                    <a:pt x="0" y="505"/>
                  </a:lnTo>
                  <a:lnTo>
                    <a:pt x="167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1649475" y="1034075"/>
              <a:ext cx="27200" cy="18250"/>
            </a:xfrm>
            <a:custGeom>
              <a:avLst/>
              <a:gdLst/>
              <a:ahLst/>
              <a:cxnLst/>
              <a:rect l="0" t="0" r="0" b="0"/>
              <a:pathLst>
                <a:path w="1088" h="730" extrusionOk="0">
                  <a:moveTo>
                    <a:pt x="167" y="281"/>
                  </a:moveTo>
                  <a:lnTo>
                    <a:pt x="251" y="113"/>
                  </a:lnTo>
                  <a:lnTo>
                    <a:pt x="502" y="1"/>
                  </a:lnTo>
                  <a:lnTo>
                    <a:pt x="753" y="1"/>
                  </a:lnTo>
                  <a:lnTo>
                    <a:pt x="1004" y="113"/>
                  </a:lnTo>
                  <a:lnTo>
                    <a:pt x="1087" y="729"/>
                  </a:lnTo>
                  <a:lnTo>
                    <a:pt x="0" y="449"/>
                  </a:lnTo>
                  <a:lnTo>
                    <a:pt x="167" y="2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659925" y="742625"/>
              <a:ext cx="31375" cy="18250"/>
            </a:xfrm>
            <a:custGeom>
              <a:avLst/>
              <a:gdLst/>
              <a:ahLst/>
              <a:cxnLst/>
              <a:rect l="0" t="0" r="0" b="0"/>
              <a:pathLst>
                <a:path w="1255" h="730" extrusionOk="0">
                  <a:moveTo>
                    <a:pt x="167" y="57"/>
                  </a:moveTo>
                  <a:lnTo>
                    <a:pt x="1171" y="1"/>
                  </a:lnTo>
                  <a:lnTo>
                    <a:pt x="1255" y="225"/>
                  </a:lnTo>
                  <a:lnTo>
                    <a:pt x="836" y="729"/>
                  </a:lnTo>
                  <a:lnTo>
                    <a:pt x="0" y="449"/>
                  </a:lnTo>
                  <a:lnTo>
                    <a:pt x="16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689175" y="702000"/>
              <a:ext cx="23025" cy="21050"/>
            </a:xfrm>
            <a:custGeom>
              <a:avLst/>
              <a:gdLst/>
              <a:ahLst/>
              <a:cxnLst/>
              <a:rect l="0" t="0" r="0" b="0"/>
              <a:pathLst>
                <a:path w="921" h="842" extrusionOk="0">
                  <a:moveTo>
                    <a:pt x="1" y="112"/>
                  </a:moveTo>
                  <a:lnTo>
                    <a:pt x="921" y="0"/>
                  </a:lnTo>
                  <a:lnTo>
                    <a:pt x="921" y="841"/>
                  </a:lnTo>
                  <a:lnTo>
                    <a:pt x="1" y="561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701725" y="1097150"/>
              <a:ext cx="33475" cy="22425"/>
            </a:xfrm>
            <a:custGeom>
              <a:avLst/>
              <a:gdLst/>
              <a:ahLst/>
              <a:cxnLst/>
              <a:rect l="0" t="0" r="0" b="0"/>
              <a:pathLst>
                <a:path w="1339" h="897" extrusionOk="0">
                  <a:moveTo>
                    <a:pt x="252" y="224"/>
                  </a:moveTo>
                  <a:lnTo>
                    <a:pt x="252" y="0"/>
                  </a:lnTo>
                  <a:lnTo>
                    <a:pt x="1339" y="280"/>
                  </a:lnTo>
                  <a:lnTo>
                    <a:pt x="921" y="897"/>
                  </a:lnTo>
                  <a:lnTo>
                    <a:pt x="1" y="561"/>
                  </a:lnTo>
                  <a:lnTo>
                    <a:pt x="252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735175" y="664175"/>
              <a:ext cx="1091325" cy="510050"/>
            </a:xfrm>
            <a:custGeom>
              <a:avLst/>
              <a:gdLst/>
              <a:ahLst/>
              <a:cxnLst/>
              <a:rect l="0" t="0" r="0" b="0"/>
              <a:pathLst>
                <a:path w="43653" h="20402" extrusionOk="0">
                  <a:moveTo>
                    <a:pt x="1" y="9248"/>
                  </a:moveTo>
                  <a:lnTo>
                    <a:pt x="84" y="8407"/>
                  </a:lnTo>
                  <a:lnTo>
                    <a:pt x="168" y="7511"/>
                  </a:lnTo>
                  <a:lnTo>
                    <a:pt x="335" y="6614"/>
                  </a:lnTo>
                  <a:lnTo>
                    <a:pt x="586" y="5717"/>
                  </a:lnTo>
                  <a:lnTo>
                    <a:pt x="921" y="4820"/>
                  </a:lnTo>
                  <a:lnTo>
                    <a:pt x="1422" y="3923"/>
                  </a:lnTo>
                  <a:lnTo>
                    <a:pt x="2091" y="3027"/>
                  </a:lnTo>
                  <a:lnTo>
                    <a:pt x="2927" y="2130"/>
                  </a:lnTo>
                  <a:lnTo>
                    <a:pt x="3596" y="1625"/>
                  </a:lnTo>
                  <a:lnTo>
                    <a:pt x="4349" y="1233"/>
                  </a:lnTo>
                  <a:lnTo>
                    <a:pt x="5102" y="841"/>
                  </a:lnTo>
                  <a:lnTo>
                    <a:pt x="6022" y="504"/>
                  </a:lnTo>
                  <a:lnTo>
                    <a:pt x="6941" y="280"/>
                  </a:lnTo>
                  <a:lnTo>
                    <a:pt x="7778" y="112"/>
                  </a:lnTo>
                  <a:lnTo>
                    <a:pt x="8698" y="0"/>
                  </a:lnTo>
                  <a:lnTo>
                    <a:pt x="9534" y="0"/>
                  </a:lnTo>
                  <a:lnTo>
                    <a:pt x="11624" y="561"/>
                  </a:lnTo>
                  <a:lnTo>
                    <a:pt x="13715" y="1009"/>
                  </a:lnTo>
                  <a:lnTo>
                    <a:pt x="15889" y="1345"/>
                  </a:lnTo>
                  <a:lnTo>
                    <a:pt x="17980" y="1681"/>
                  </a:lnTo>
                  <a:lnTo>
                    <a:pt x="20154" y="1962"/>
                  </a:lnTo>
                  <a:lnTo>
                    <a:pt x="22245" y="2130"/>
                  </a:lnTo>
                  <a:lnTo>
                    <a:pt x="24419" y="2354"/>
                  </a:lnTo>
                  <a:lnTo>
                    <a:pt x="26593" y="2522"/>
                  </a:lnTo>
                  <a:lnTo>
                    <a:pt x="28684" y="2690"/>
                  </a:lnTo>
                  <a:lnTo>
                    <a:pt x="30858" y="2915"/>
                  </a:lnTo>
                  <a:lnTo>
                    <a:pt x="32948" y="3083"/>
                  </a:lnTo>
                  <a:lnTo>
                    <a:pt x="35039" y="3363"/>
                  </a:lnTo>
                  <a:lnTo>
                    <a:pt x="37130" y="3643"/>
                  </a:lnTo>
                  <a:lnTo>
                    <a:pt x="39220" y="3979"/>
                  </a:lnTo>
                  <a:lnTo>
                    <a:pt x="41227" y="4428"/>
                  </a:lnTo>
                  <a:lnTo>
                    <a:pt x="43234" y="4932"/>
                  </a:lnTo>
                  <a:lnTo>
                    <a:pt x="43652" y="6109"/>
                  </a:lnTo>
                  <a:lnTo>
                    <a:pt x="43569" y="6894"/>
                  </a:lnTo>
                  <a:lnTo>
                    <a:pt x="43401" y="7679"/>
                  </a:lnTo>
                  <a:lnTo>
                    <a:pt x="43067" y="8463"/>
                  </a:lnTo>
                  <a:lnTo>
                    <a:pt x="42649" y="9248"/>
                  </a:lnTo>
                  <a:lnTo>
                    <a:pt x="42231" y="10033"/>
                  </a:lnTo>
                  <a:lnTo>
                    <a:pt x="41813" y="10817"/>
                  </a:lnTo>
                  <a:lnTo>
                    <a:pt x="41478" y="11602"/>
                  </a:lnTo>
                  <a:lnTo>
                    <a:pt x="41144" y="12387"/>
                  </a:lnTo>
                  <a:lnTo>
                    <a:pt x="37130" y="17711"/>
                  </a:lnTo>
                  <a:lnTo>
                    <a:pt x="36544" y="17880"/>
                  </a:lnTo>
                  <a:lnTo>
                    <a:pt x="34119" y="20121"/>
                  </a:lnTo>
                  <a:lnTo>
                    <a:pt x="35875" y="18216"/>
                  </a:lnTo>
                  <a:lnTo>
                    <a:pt x="37464" y="16254"/>
                  </a:lnTo>
                  <a:lnTo>
                    <a:pt x="38969" y="14405"/>
                  </a:lnTo>
                  <a:lnTo>
                    <a:pt x="40224" y="12499"/>
                  </a:lnTo>
                  <a:lnTo>
                    <a:pt x="41227" y="10593"/>
                  </a:lnTo>
                  <a:lnTo>
                    <a:pt x="41896" y="8688"/>
                  </a:lnTo>
                  <a:lnTo>
                    <a:pt x="42147" y="6838"/>
                  </a:lnTo>
                  <a:lnTo>
                    <a:pt x="42063" y="4932"/>
                  </a:lnTo>
                  <a:lnTo>
                    <a:pt x="41813" y="4316"/>
                  </a:lnTo>
                  <a:lnTo>
                    <a:pt x="39806" y="4204"/>
                  </a:lnTo>
                  <a:lnTo>
                    <a:pt x="37882" y="4092"/>
                  </a:lnTo>
                  <a:lnTo>
                    <a:pt x="35875" y="3923"/>
                  </a:lnTo>
                  <a:lnTo>
                    <a:pt x="33868" y="3811"/>
                  </a:lnTo>
                  <a:lnTo>
                    <a:pt x="31945" y="3643"/>
                  </a:lnTo>
                  <a:lnTo>
                    <a:pt x="29938" y="3419"/>
                  </a:lnTo>
                  <a:lnTo>
                    <a:pt x="28015" y="3251"/>
                  </a:lnTo>
                  <a:lnTo>
                    <a:pt x="26008" y="3027"/>
                  </a:lnTo>
                  <a:lnTo>
                    <a:pt x="24084" y="2746"/>
                  </a:lnTo>
                  <a:lnTo>
                    <a:pt x="22077" y="2522"/>
                  </a:lnTo>
                  <a:lnTo>
                    <a:pt x="20154" y="2242"/>
                  </a:lnTo>
                  <a:lnTo>
                    <a:pt x="18147" y="1906"/>
                  </a:lnTo>
                  <a:lnTo>
                    <a:pt x="16224" y="1569"/>
                  </a:lnTo>
                  <a:lnTo>
                    <a:pt x="14217" y="1233"/>
                  </a:lnTo>
                  <a:lnTo>
                    <a:pt x="12293" y="841"/>
                  </a:lnTo>
                  <a:lnTo>
                    <a:pt x="10286" y="448"/>
                  </a:lnTo>
                  <a:lnTo>
                    <a:pt x="8279" y="729"/>
                  </a:lnTo>
                  <a:lnTo>
                    <a:pt x="7192" y="1009"/>
                  </a:lnTo>
                  <a:lnTo>
                    <a:pt x="6272" y="1289"/>
                  </a:lnTo>
                  <a:lnTo>
                    <a:pt x="5353" y="1738"/>
                  </a:lnTo>
                  <a:lnTo>
                    <a:pt x="4516" y="2242"/>
                  </a:lnTo>
                  <a:lnTo>
                    <a:pt x="3680" y="2859"/>
                  </a:lnTo>
                  <a:lnTo>
                    <a:pt x="3011" y="3475"/>
                  </a:lnTo>
                  <a:lnTo>
                    <a:pt x="2426" y="4092"/>
                  </a:lnTo>
                  <a:lnTo>
                    <a:pt x="2008" y="4708"/>
                  </a:lnTo>
                  <a:lnTo>
                    <a:pt x="1840" y="5269"/>
                  </a:lnTo>
                  <a:lnTo>
                    <a:pt x="1422" y="6502"/>
                  </a:lnTo>
                  <a:lnTo>
                    <a:pt x="1924" y="13284"/>
                  </a:lnTo>
                  <a:lnTo>
                    <a:pt x="3931" y="16198"/>
                  </a:lnTo>
                  <a:lnTo>
                    <a:pt x="4516" y="16703"/>
                  </a:lnTo>
                  <a:lnTo>
                    <a:pt x="5353" y="17599"/>
                  </a:lnTo>
                  <a:lnTo>
                    <a:pt x="5603" y="17936"/>
                  </a:lnTo>
                  <a:lnTo>
                    <a:pt x="5938" y="18216"/>
                  </a:lnTo>
                  <a:lnTo>
                    <a:pt x="6272" y="18440"/>
                  </a:lnTo>
                  <a:lnTo>
                    <a:pt x="6691" y="18608"/>
                  </a:lnTo>
                  <a:lnTo>
                    <a:pt x="7109" y="18832"/>
                  </a:lnTo>
                  <a:lnTo>
                    <a:pt x="7527" y="18944"/>
                  </a:lnTo>
                  <a:lnTo>
                    <a:pt x="7945" y="19169"/>
                  </a:lnTo>
                  <a:lnTo>
                    <a:pt x="8279" y="19337"/>
                  </a:lnTo>
                  <a:lnTo>
                    <a:pt x="8948" y="19449"/>
                  </a:lnTo>
                  <a:lnTo>
                    <a:pt x="9617" y="19561"/>
                  </a:lnTo>
                  <a:lnTo>
                    <a:pt x="10286" y="19561"/>
                  </a:lnTo>
                  <a:lnTo>
                    <a:pt x="10872" y="19617"/>
                  </a:lnTo>
                  <a:lnTo>
                    <a:pt x="11457" y="19617"/>
                  </a:lnTo>
                  <a:lnTo>
                    <a:pt x="12042" y="19561"/>
                  </a:lnTo>
                  <a:lnTo>
                    <a:pt x="12628" y="19505"/>
                  </a:lnTo>
                  <a:lnTo>
                    <a:pt x="13213" y="19449"/>
                  </a:lnTo>
                  <a:lnTo>
                    <a:pt x="15137" y="18944"/>
                  </a:lnTo>
                  <a:lnTo>
                    <a:pt x="16976" y="18104"/>
                  </a:lnTo>
                  <a:lnTo>
                    <a:pt x="19150" y="17151"/>
                  </a:lnTo>
                  <a:lnTo>
                    <a:pt x="19903" y="16815"/>
                  </a:lnTo>
                  <a:lnTo>
                    <a:pt x="20907" y="16478"/>
                  </a:lnTo>
                  <a:lnTo>
                    <a:pt x="21826" y="16086"/>
                  </a:lnTo>
                  <a:lnTo>
                    <a:pt x="22830" y="15694"/>
                  </a:lnTo>
                  <a:lnTo>
                    <a:pt x="23750" y="15357"/>
                  </a:lnTo>
                  <a:lnTo>
                    <a:pt x="24753" y="14965"/>
                  </a:lnTo>
                  <a:lnTo>
                    <a:pt x="25673" y="14685"/>
                  </a:lnTo>
                  <a:lnTo>
                    <a:pt x="26677" y="14461"/>
                  </a:lnTo>
                  <a:lnTo>
                    <a:pt x="27596" y="14292"/>
                  </a:lnTo>
                  <a:lnTo>
                    <a:pt x="29018" y="15189"/>
                  </a:lnTo>
                  <a:lnTo>
                    <a:pt x="29185" y="15638"/>
                  </a:lnTo>
                  <a:lnTo>
                    <a:pt x="27178" y="14965"/>
                  </a:lnTo>
                  <a:lnTo>
                    <a:pt x="26677" y="14965"/>
                  </a:lnTo>
                  <a:lnTo>
                    <a:pt x="26259" y="15021"/>
                  </a:lnTo>
                  <a:lnTo>
                    <a:pt x="25757" y="15021"/>
                  </a:lnTo>
                  <a:lnTo>
                    <a:pt x="25255" y="15133"/>
                  </a:lnTo>
                  <a:lnTo>
                    <a:pt x="24753" y="15245"/>
                  </a:lnTo>
                  <a:lnTo>
                    <a:pt x="24252" y="15413"/>
                  </a:lnTo>
                  <a:lnTo>
                    <a:pt x="23833" y="15638"/>
                  </a:lnTo>
                  <a:lnTo>
                    <a:pt x="23332" y="15918"/>
                  </a:lnTo>
                  <a:lnTo>
                    <a:pt x="22077" y="16366"/>
                  </a:lnTo>
                  <a:lnTo>
                    <a:pt x="21074" y="16815"/>
                  </a:lnTo>
                  <a:lnTo>
                    <a:pt x="16140" y="19505"/>
                  </a:lnTo>
                  <a:lnTo>
                    <a:pt x="15889" y="19617"/>
                  </a:lnTo>
                  <a:lnTo>
                    <a:pt x="13548" y="20009"/>
                  </a:lnTo>
                  <a:lnTo>
                    <a:pt x="12711" y="20234"/>
                  </a:lnTo>
                  <a:lnTo>
                    <a:pt x="12293" y="20402"/>
                  </a:lnTo>
                  <a:lnTo>
                    <a:pt x="8948" y="20234"/>
                  </a:lnTo>
                  <a:lnTo>
                    <a:pt x="8279" y="20065"/>
                  </a:lnTo>
                  <a:lnTo>
                    <a:pt x="7610" y="19841"/>
                  </a:lnTo>
                  <a:lnTo>
                    <a:pt x="7025" y="19617"/>
                  </a:lnTo>
                  <a:lnTo>
                    <a:pt x="6440" y="19393"/>
                  </a:lnTo>
                  <a:lnTo>
                    <a:pt x="5854" y="19113"/>
                  </a:lnTo>
                  <a:lnTo>
                    <a:pt x="5269" y="18832"/>
                  </a:lnTo>
                  <a:lnTo>
                    <a:pt x="4767" y="18496"/>
                  </a:lnTo>
                  <a:lnTo>
                    <a:pt x="4349" y="18104"/>
                  </a:lnTo>
                  <a:lnTo>
                    <a:pt x="3346" y="17319"/>
                  </a:lnTo>
                  <a:lnTo>
                    <a:pt x="2844" y="16815"/>
                  </a:lnTo>
                  <a:lnTo>
                    <a:pt x="2426" y="16310"/>
                  </a:lnTo>
                  <a:lnTo>
                    <a:pt x="753" y="13844"/>
                  </a:lnTo>
                  <a:lnTo>
                    <a:pt x="502" y="13003"/>
                  </a:lnTo>
                  <a:lnTo>
                    <a:pt x="168" y="12107"/>
                  </a:lnTo>
                  <a:lnTo>
                    <a:pt x="1" y="11266"/>
                  </a:lnTo>
                  <a:lnTo>
                    <a:pt x="1" y="10425"/>
                  </a:lnTo>
                  <a:lnTo>
                    <a:pt x="1" y="9752"/>
                  </a:lnTo>
                  <a:lnTo>
                    <a:pt x="1" y="9248"/>
                  </a:lnTo>
                  <a:close/>
                </a:path>
              </a:pathLst>
            </a:custGeom>
            <a:solidFill>
              <a:srgbClr val="C1ED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795800" y="706200"/>
              <a:ext cx="955425" cy="472225"/>
            </a:xfrm>
            <a:custGeom>
              <a:avLst/>
              <a:gdLst/>
              <a:ahLst/>
              <a:cxnLst/>
              <a:rect l="0" t="0" r="0" b="0"/>
              <a:pathLst>
                <a:path w="38217" h="18889" extrusionOk="0">
                  <a:moveTo>
                    <a:pt x="84" y="6166"/>
                  </a:moveTo>
                  <a:lnTo>
                    <a:pt x="168" y="5157"/>
                  </a:lnTo>
                  <a:lnTo>
                    <a:pt x="335" y="4204"/>
                  </a:lnTo>
                  <a:lnTo>
                    <a:pt x="753" y="3307"/>
                  </a:lnTo>
                  <a:lnTo>
                    <a:pt x="1255" y="2467"/>
                  </a:lnTo>
                  <a:lnTo>
                    <a:pt x="2008" y="1738"/>
                  </a:lnTo>
                  <a:lnTo>
                    <a:pt x="2928" y="1065"/>
                  </a:lnTo>
                  <a:lnTo>
                    <a:pt x="4015" y="449"/>
                  </a:lnTo>
                  <a:lnTo>
                    <a:pt x="5353" y="0"/>
                  </a:lnTo>
                  <a:lnTo>
                    <a:pt x="7025" y="0"/>
                  </a:lnTo>
                  <a:lnTo>
                    <a:pt x="8698" y="57"/>
                  </a:lnTo>
                  <a:lnTo>
                    <a:pt x="10370" y="169"/>
                  </a:lnTo>
                  <a:lnTo>
                    <a:pt x="12043" y="337"/>
                  </a:lnTo>
                  <a:lnTo>
                    <a:pt x="13631" y="505"/>
                  </a:lnTo>
                  <a:lnTo>
                    <a:pt x="15304" y="729"/>
                  </a:lnTo>
                  <a:lnTo>
                    <a:pt x="16976" y="953"/>
                  </a:lnTo>
                  <a:lnTo>
                    <a:pt x="18649" y="1178"/>
                  </a:lnTo>
                  <a:lnTo>
                    <a:pt x="20238" y="1458"/>
                  </a:lnTo>
                  <a:lnTo>
                    <a:pt x="21910" y="1738"/>
                  </a:lnTo>
                  <a:lnTo>
                    <a:pt x="23583" y="1962"/>
                  </a:lnTo>
                  <a:lnTo>
                    <a:pt x="25171" y="2186"/>
                  </a:lnTo>
                  <a:lnTo>
                    <a:pt x="26844" y="2355"/>
                  </a:lnTo>
                  <a:lnTo>
                    <a:pt x="28516" y="2523"/>
                  </a:lnTo>
                  <a:lnTo>
                    <a:pt x="30189" y="2691"/>
                  </a:lnTo>
                  <a:lnTo>
                    <a:pt x="31861" y="2747"/>
                  </a:lnTo>
                  <a:lnTo>
                    <a:pt x="31778" y="3924"/>
                  </a:lnTo>
                  <a:lnTo>
                    <a:pt x="31694" y="4821"/>
                  </a:lnTo>
                  <a:lnTo>
                    <a:pt x="31611" y="5437"/>
                  </a:lnTo>
                  <a:lnTo>
                    <a:pt x="31360" y="5886"/>
                  </a:lnTo>
                  <a:lnTo>
                    <a:pt x="30858" y="6334"/>
                  </a:lnTo>
                  <a:lnTo>
                    <a:pt x="30189" y="6782"/>
                  </a:lnTo>
                  <a:lnTo>
                    <a:pt x="29269" y="7399"/>
                  </a:lnTo>
                  <a:lnTo>
                    <a:pt x="28015" y="8184"/>
                  </a:lnTo>
                  <a:lnTo>
                    <a:pt x="25673" y="9417"/>
                  </a:lnTo>
                  <a:lnTo>
                    <a:pt x="26342" y="9192"/>
                  </a:lnTo>
                  <a:lnTo>
                    <a:pt x="27095" y="8912"/>
                  </a:lnTo>
                  <a:lnTo>
                    <a:pt x="27764" y="8576"/>
                  </a:lnTo>
                  <a:lnTo>
                    <a:pt x="28516" y="8240"/>
                  </a:lnTo>
                  <a:lnTo>
                    <a:pt x="29185" y="7847"/>
                  </a:lnTo>
                  <a:lnTo>
                    <a:pt x="29938" y="7511"/>
                  </a:lnTo>
                  <a:lnTo>
                    <a:pt x="30607" y="7175"/>
                  </a:lnTo>
                  <a:lnTo>
                    <a:pt x="31276" y="6838"/>
                  </a:lnTo>
                  <a:lnTo>
                    <a:pt x="31192" y="8071"/>
                  </a:lnTo>
                  <a:lnTo>
                    <a:pt x="28015" y="9809"/>
                  </a:lnTo>
                  <a:lnTo>
                    <a:pt x="28433" y="9921"/>
                  </a:lnTo>
                  <a:lnTo>
                    <a:pt x="28935" y="9529"/>
                  </a:lnTo>
                  <a:lnTo>
                    <a:pt x="29604" y="9136"/>
                  </a:lnTo>
                  <a:lnTo>
                    <a:pt x="30273" y="8800"/>
                  </a:lnTo>
                  <a:lnTo>
                    <a:pt x="30858" y="8632"/>
                  </a:lnTo>
                  <a:lnTo>
                    <a:pt x="30691" y="9248"/>
                  </a:lnTo>
                  <a:lnTo>
                    <a:pt x="30440" y="9753"/>
                  </a:lnTo>
                  <a:lnTo>
                    <a:pt x="30273" y="10201"/>
                  </a:lnTo>
                  <a:lnTo>
                    <a:pt x="30022" y="10594"/>
                  </a:lnTo>
                  <a:lnTo>
                    <a:pt x="29687" y="10930"/>
                  </a:lnTo>
                  <a:lnTo>
                    <a:pt x="29269" y="11266"/>
                  </a:lnTo>
                  <a:lnTo>
                    <a:pt x="28684" y="11659"/>
                  </a:lnTo>
                  <a:lnTo>
                    <a:pt x="28015" y="12051"/>
                  </a:lnTo>
                  <a:lnTo>
                    <a:pt x="28015" y="12331"/>
                  </a:lnTo>
                  <a:lnTo>
                    <a:pt x="29604" y="11883"/>
                  </a:lnTo>
                  <a:lnTo>
                    <a:pt x="28851" y="13844"/>
                  </a:lnTo>
                  <a:lnTo>
                    <a:pt x="29436" y="13957"/>
                  </a:lnTo>
                  <a:lnTo>
                    <a:pt x="30105" y="12892"/>
                  </a:lnTo>
                  <a:lnTo>
                    <a:pt x="30607" y="12051"/>
                  </a:lnTo>
                  <a:lnTo>
                    <a:pt x="31109" y="11434"/>
                  </a:lnTo>
                  <a:lnTo>
                    <a:pt x="31611" y="10874"/>
                  </a:lnTo>
                  <a:lnTo>
                    <a:pt x="32196" y="10369"/>
                  </a:lnTo>
                  <a:lnTo>
                    <a:pt x="32948" y="9865"/>
                  </a:lnTo>
                  <a:lnTo>
                    <a:pt x="33952" y="9248"/>
                  </a:lnTo>
                  <a:lnTo>
                    <a:pt x="35206" y="8464"/>
                  </a:lnTo>
                  <a:lnTo>
                    <a:pt x="31694" y="9921"/>
                  </a:lnTo>
                  <a:lnTo>
                    <a:pt x="32112" y="9024"/>
                  </a:lnTo>
                  <a:lnTo>
                    <a:pt x="32530" y="8296"/>
                  </a:lnTo>
                  <a:lnTo>
                    <a:pt x="33116" y="7679"/>
                  </a:lnTo>
                  <a:lnTo>
                    <a:pt x="33785" y="7119"/>
                  </a:lnTo>
                  <a:lnTo>
                    <a:pt x="34454" y="6614"/>
                  </a:lnTo>
                  <a:lnTo>
                    <a:pt x="35206" y="6110"/>
                  </a:lnTo>
                  <a:lnTo>
                    <a:pt x="36043" y="5493"/>
                  </a:lnTo>
                  <a:lnTo>
                    <a:pt x="36962" y="4821"/>
                  </a:lnTo>
                  <a:lnTo>
                    <a:pt x="36461" y="4933"/>
                  </a:lnTo>
                  <a:lnTo>
                    <a:pt x="35959" y="5157"/>
                  </a:lnTo>
                  <a:lnTo>
                    <a:pt x="35457" y="5381"/>
                  </a:lnTo>
                  <a:lnTo>
                    <a:pt x="34955" y="5661"/>
                  </a:lnTo>
                  <a:lnTo>
                    <a:pt x="34370" y="5942"/>
                  </a:lnTo>
                  <a:lnTo>
                    <a:pt x="33952" y="6222"/>
                  </a:lnTo>
                  <a:lnTo>
                    <a:pt x="33534" y="6502"/>
                  </a:lnTo>
                  <a:lnTo>
                    <a:pt x="33116" y="6726"/>
                  </a:lnTo>
                  <a:lnTo>
                    <a:pt x="33199" y="5998"/>
                  </a:lnTo>
                  <a:lnTo>
                    <a:pt x="33450" y="5381"/>
                  </a:lnTo>
                  <a:lnTo>
                    <a:pt x="34036" y="4877"/>
                  </a:lnTo>
                  <a:lnTo>
                    <a:pt x="35123" y="4540"/>
                  </a:lnTo>
                  <a:lnTo>
                    <a:pt x="35374" y="4092"/>
                  </a:lnTo>
                  <a:lnTo>
                    <a:pt x="33534" y="4653"/>
                  </a:lnTo>
                  <a:lnTo>
                    <a:pt x="34203" y="2915"/>
                  </a:lnTo>
                  <a:lnTo>
                    <a:pt x="38217" y="3251"/>
                  </a:lnTo>
                  <a:lnTo>
                    <a:pt x="38050" y="5605"/>
                  </a:lnTo>
                  <a:lnTo>
                    <a:pt x="37715" y="7735"/>
                  </a:lnTo>
                  <a:lnTo>
                    <a:pt x="36962" y="9641"/>
                  </a:lnTo>
                  <a:lnTo>
                    <a:pt x="36043" y="11434"/>
                  </a:lnTo>
                  <a:lnTo>
                    <a:pt x="34872" y="13172"/>
                  </a:lnTo>
                  <a:lnTo>
                    <a:pt x="33450" y="14909"/>
                  </a:lnTo>
                  <a:lnTo>
                    <a:pt x="31778" y="16703"/>
                  </a:lnTo>
                  <a:lnTo>
                    <a:pt x="29854" y="18721"/>
                  </a:lnTo>
                  <a:lnTo>
                    <a:pt x="29269" y="18889"/>
                  </a:lnTo>
                  <a:lnTo>
                    <a:pt x="28935" y="18048"/>
                  </a:lnTo>
                  <a:lnTo>
                    <a:pt x="28684" y="16927"/>
                  </a:lnTo>
                  <a:lnTo>
                    <a:pt x="28433" y="15750"/>
                  </a:lnTo>
                  <a:lnTo>
                    <a:pt x="28098" y="14517"/>
                  </a:lnTo>
                  <a:lnTo>
                    <a:pt x="27597" y="13452"/>
                  </a:lnTo>
                  <a:lnTo>
                    <a:pt x="26844" y="12555"/>
                  </a:lnTo>
                  <a:lnTo>
                    <a:pt x="25757" y="11995"/>
                  </a:lnTo>
                  <a:lnTo>
                    <a:pt x="24168" y="11883"/>
                  </a:lnTo>
                  <a:lnTo>
                    <a:pt x="22997" y="12275"/>
                  </a:lnTo>
                  <a:lnTo>
                    <a:pt x="21659" y="12724"/>
                  </a:lnTo>
                  <a:lnTo>
                    <a:pt x="20321" y="13172"/>
                  </a:lnTo>
                  <a:lnTo>
                    <a:pt x="18900" y="13676"/>
                  </a:lnTo>
                  <a:lnTo>
                    <a:pt x="17562" y="14181"/>
                  </a:lnTo>
                  <a:lnTo>
                    <a:pt x="16224" y="14741"/>
                  </a:lnTo>
                  <a:lnTo>
                    <a:pt x="15053" y="15302"/>
                  </a:lnTo>
                  <a:lnTo>
                    <a:pt x="13966" y="15862"/>
                  </a:lnTo>
                  <a:lnTo>
                    <a:pt x="13381" y="16199"/>
                  </a:lnTo>
                  <a:lnTo>
                    <a:pt x="12795" y="16479"/>
                  </a:lnTo>
                  <a:lnTo>
                    <a:pt x="12126" y="16703"/>
                  </a:lnTo>
                  <a:lnTo>
                    <a:pt x="11457" y="16871"/>
                  </a:lnTo>
                  <a:lnTo>
                    <a:pt x="10705" y="17039"/>
                  </a:lnTo>
                  <a:lnTo>
                    <a:pt x="10036" y="17151"/>
                  </a:lnTo>
                  <a:lnTo>
                    <a:pt x="9283" y="17319"/>
                  </a:lnTo>
                  <a:lnTo>
                    <a:pt x="8614" y="17488"/>
                  </a:lnTo>
                  <a:lnTo>
                    <a:pt x="6105" y="16591"/>
                  </a:lnTo>
                  <a:lnTo>
                    <a:pt x="4182" y="15526"/>
                  </a:lnTo>
                  <a:lnTo>
                    <a:pt x="2760" y="14349"/>
                  </a:lnTo>
                  <a:lnTo>
                    <a:pt x="1673" y="13060"/>
                  </a:lnTo>
                  <a:lnTo>
                    <a:pt x="921" y="11659"/>
                  </a:lnTo>
                  <a:lnTo>
                    <a:pt x="502" y="10089"/>
                  </a:lnTo>
                  <a:lnTo>
                    <a:pt x="168" y="8352"/>
                  </a:lnTo>
                  <a:lnTo>
                    <a:pt x="1" y="6446"/>
                  </a:lnTo>
                  <a:lnTo>
                    <a:pt x="84" y="6166"/>
                  </a:lnTo>
                  <a:close/>
                </a:path>
              </a:pathLst>
            </a:custGeom>
            <a:solidFill>
              <a:srgbClr val="C1ED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843900" y="564675"/>
              <a:ext cx="50200" cy="28050"/>
            </a:xfrm>
            <a:custGeom>
              <a:avLst/>
              <a:gdLst/>
              <a:ahLst/>
              <a:cxnLst/>
              <a:rect l="0" t="0" r="0" b="0"/>
              <a:pathLst>
                <a:path w="2008" h="1122" extrusionOk="0">
                  <a:moveTo>
                    <a:pt x="0" y="729"/>
                  </a:moveTo>
                  <a:lnTo>
                    <a:pt x="2007" y="1"/>
                  </a:lnTo>
                  <a:lnTo>
                    <a:pt x="1756" y="1122"/>
                  </a:lnTo>
                  <a:lnTo>
                    <a:pt x="0" y="729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866875" y="2375050"/>
              <a:ext cx="131750" cy="270450"/>
            </a:xfrm>
            <a:custGeom>
              <a:avLst/>
              <a:gdLst/>
              <a:ahLst/>
              <a:cxnLst/>
              <a:rect l="0" t="0" r="0" b="0"/>
              <a:pathLst>
                <a:path w="5270" h="10818" extrusionOk="0">
                  <a:moveTo>
                    <a:pt x="4851" y="112"/>
                  </a:moveTo>
                  <a:lnTo>
                    <a:pt x="5269" y="0"/>
                  </a:lnTo>
                  <a:lnTo>
                    <a:pt x="4851" y="2579"/>
                  </a:lnTo>
                  <a:lnTo>
                    <a:pt x="4517" y="3139"/>
                  </a:lnTo>
                  <a:lnTo>
                    <a:pt x="4433" y="4316"/>
                  </a:lnTo>
                  <a:lnTo>
                    <a:pt x="1841" y="10257"/>
                  </a:lnTo>
                  <a:lnTo>
                    <a:pt x="754" y="10818"/>
                  </a:lnTo>
                  <a:lnTo>
                    <a:pt x="1" y="10481"/>
                  </a:lnTo>
                  <a:lnTo>
                    <a:pt x="503" y="9641"/>
                  </a:lnTo>
                  <a:lnTo>
                    <a:pt x="1339" y="7959"/>
                  </a:lnTo>
                  <a:lnTo>
                    <a:pt x="1757" y="7343"/>
                  </a:lnTo>
                  <a:lnTo>
                    <a:pt x="2761" y="4708"/>
                  </a:lnTo>
                  <a:lnTo>
                    <a:pt x="2928" y="4372"/>
                  </a:lnTo>
                  <a:lnTo>
                    <a:pt x="485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879425" y="751050"/>
              <a:ext cx="411875" cy="287250"/>
            </a:xfrm>
            <a:custGeom>
              <a:avLst/>
              <a:gdLst/>
              <a:ahLst/>
              <a:cxnLst/>
              <a:rect l="0" t="0" r="0" b="0"/>
              <a:pathLst>
                <a:path w="16475" h="11490" extrusionOk="0">
                  <a:moveTo>
                    <a:pt x="168" y="7511"/>
                  </a:moveTo>
                  <a:lnTo>
                    <a:pt x="1590" y="6614"/>
                  </a:lnTo>
                  <a:lnTo>
                    <a:pt x="3011" y="5717"/>
                  </a:lnTo>
                  <a:lnTo>
                    <a:pt x="4600" y="4876"/>
                  </a:lnTo>
                  <a:lnTo>
                    <a:pt x="6105" y="4036"/>
                  </a:lnTo>
                  <a:lnTo>
                    <a:pt x="7694" y="3139"/>
                  </a:lnTo>
                  <a:lnTo>
                    <a:pt x="9283" y="2298"/>
                  </a:lnTo>
                  <a:lnTo>
                    <a:pt x="10788" y="1457"/>
                  </a:lnTo>
                  <a:lnTo>
                    <a:pt x="12293" y="561"/>
                  </a:lnTo>
                  <a:lnTo>
                    <a:pt x="13631" y="0"/>
                  </a:lnTo>
                  <a:lnTo>
                    <a:pt x="12962" y="729"/>
                  </a:lnTo>
                  <a:lnTo>
                    <a:pt x="12043" y="1457"/>
                  </a:lnTo>
                  <a:lnTo>
                    <a:pt x="10872" y="2242"/>
                  </a:lnTo>
                  <a:lnTo>
                    <a:pt x="9701" y="2971"/>
                  </a:lnTo>
                  <a:lnTo>
                    <a:pt x="8363" y="3699"/>
                  </a:lnTo>
                  <a:lnTo>
                    <a:pt x="7109" y="4428"/>
                  </a:lnTo>
                  <a:lnTo>
                    <a:pt x="5938" y="5044"/>
                  </a:lnTo>
                  <a:lnTo>
                    <a:pt x="4935" y="5605"/>
                  </a:lnTo>
                  <a:lnTo>
                    <a:pt x="5687" y="5493"/>
                  </a:lnTo>
                  <a:lnTo>
                    <a:pt x="6440" y="5381"/>
                  </a:lnTo>
                  <a:lnTo>
                    <a:pt x="7276" y="5269"/>
                  </a:lnTo>
                  <a:lnTo>
                    <a:pt x="8029" y="5213"/>
                  </a:lnTo>
                  <a:lnTo>
                    <a:pt x="8781" y="5157"/>
                  </a:lnTo>
                  <a:lnTo>
                    <a:pt x="9534" y="5157"/>
                  </a:lnTo>
                  <a:lnTo>
                    <a:pt x="10286" y="5157"/>
                  </a:lnTo>
                  <a:lnTo>
                    <a:pt x="11039" y="5269"/>
                  </a:lnTo>
                  <a:lnTo>
                    <a:pt x="16475" y="2410"/>
                  </a:lnTo>
                  <a:lnTo>
                    <a:pt x="12210" y="5325"/>
                  </a:lnTo>
                  <a:lnTo>
                    <a:pt x="14133" y="5997"/>
                  </a:lnTo>
                  <a:lnTo>
                    <a:pt x="11541" y="5885"/>
                  </a:lnTo>
                  <a:lnTo>
                    <a:pt x="11374" y="6726"/>
                  </a:lnTo>
                  <a:lnTo>
                    <a:pt x="11039" y="7398"/>
                  </a:lnTo>
                  <a:lnTo>
                    <a:pt x="10454" y="8071"/>
                  </a:lnTo>
                  <a:lnTo>
                    <a:pt x="9534" y="8632"/>
                  </a:lnTo>
                  <a:lnTo>
                    <a:pt x="8698" y="8351"/>
                  </a:lnTo>
                  <a:lnTo>
                    <a:pt x="10203" y="6558"/>
                  </a:lnTo>
                  <a:lnTo>
                    <a:pt x="7443" y="8183"/>
                  </a:lnTo>
                  <a:lnTo>
                    <a:pt x="10119" y="9528"/>
                  </a:lnTo>
                  <a:lnTo>
                    <a:pt x="10119" y="9865"/>
                  </a:lnTo>
                  <a:lnTo>
                    <a:pt x="6774" y="8575"/>
                  </a:lnTo>
                  <a:lnTo>
                    <a:pt x="2259" y="11490"/>
                  </a:lnTo>
                  <a:lnTo>
                    <a:pt x="1590" y="11210"/>
                  </a:lnTo>
                  <a:lnTo>
                    <a:pt x="1673" y="10481"/>
                  </a:lnTo>
                  <a:lnTo>
                    <a:pt x="6105" y="8183"/>
                  </a:lnTo>
                  <a:lnTo>
                    <a:pt x="4266" y="6277"/>
                  </a:lnTo>
                  <a:lnTo>
                    <a:pt x="921" y="8351"/>
                  </a:lnTo>
                  <a:lnTo>
                    <a:pt x="1" y="8127"/>
                  </a:lnTo>
                  <a:lnTo>
                    <a:pt x="168" y="7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889875" y="779075"/>
              <a:ext cx="131750" cy="82675"/>
            </a:xfrm>
            <a:custGeom>
              <a:avLst/>
              <a:gdLst/>
              <a:ahLst/>
              <a:cxnLst/>
              <a:rect l="0" t="0" r="0" b="0"/>
              <a:pathLst>
                <a:path w="5270" h="3307" extrusionOk="0">
                  <a:moveTo>
                    <a:pt x="1" y="2690"/>
                  </a:moveTo>
                  <a:lnTo>
                    <a:pt x="5269" y="0"/>
                  </a:lnTo>
                  <a:lnTo>
                    <a:pt x="5185" y="392"/>
                  </a:lnTo>
                  <a:lnTo>
                    <a:pt x="1673" y="2746"/>
                  </a:lnTo>
                  <a:lnTo>
                    <a:pt x="1255" y="3251"/>
                  </a:lnTo>
                  <a:lnTo>
                    <a:pt x="921" y="3307"/>
                  </a:lnTo>
                  <a:lnTo>
                    <a:pt x="1" y="3027"/>
                  </a:lnTo>
                  <a:lnTo>
                    <a:pt x="1" y="26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2011125" y="893950"/>
              <a:ext cx="112925" cy="51875"/>
            </a:xfrm>
            <a:custGeom>
              <a:avLst/>
              <a:gdLst/>
              <a:ahLst/>
              <a:cxnLst/>
              <a:rect l="0" t="0" r="0" b="0"/>
              <a:pathLst>
                <a:path w="4517" h="2075" extrusionOk="0">
                  <a:moveTo>
                    <a:pt x="85" y="449"/>
                  </a:moveTo>
                  <a:lnTo>
                    <a:pt x="586" y="337"/>
                  </a:lnTo>
                  <a:lnTo>
                    <a:pt x="1172" y="225"/>
                  </a:lnTo>
                  <a:lnTo>
                    <a:pt x="1673" y="169"/>
                  </a:lnTo>
                  <a:lnTo>
                    <a:pt x="2259" y="169"/>
                  </a:lnTo>
                  <a:lnTo>
                    <a:pt x="2761" y="169"/>
                  </a:lnTo>
                  <a:lnTo>
                    <a:pt x="3346" y="113"/>
                  </a:lnTo>
                  <a:lnTo>
                    <a:pt x="3931" y="57"/>
                  </a:lnTo>
                  <a:lnTo>
                    <a:pt x="4517" y="1"/>
                  </a:lnTo>
                  <a:lnTo>
                    <a:pt x="1841" y="2075"/>
                  </a:lnTo>
                  <a:lnTo>
                    <a:pt x="1" y="954"/>
                  </a:lnTo>
                  <a:lnTo>
                    <a:pt x="85" y="449"/>
                  </a:lnTo>
                  <a:close/>
                </a:path>
              </a:pathLst>
            </a:custGeom>
            <a:solidFill>
              <a:srgbClr val="C1ED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800" y="2438400"/>
            <a:ext cx="2549525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7400" y="1600200"/>
            <a:ext cx="1954212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actus">
  <a:themeElements>
    <a:clrScheme name="Cactus 1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F5EBC1"/>
      </a:accent4>
      <a:accent5>
        <a:srgbClr val="FFCC00"/>
      </a:accent5>
      <a:accent6>
        <a:srgbClr val="FFFFFF"/>
      </a:accent6>
      <a:hlink>
        <a:srgbClr val="D4876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ctus">
  <a:themeElements>
    <a:clrScheme name="1_Cactus 1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F5EBC1"/>
      </a:accent4>
      <a:accent5>
        <a:srgbClr val="FFCC00"/>
      </a:accent5>
      <a:accent6>
        <a:srgbClr val="FFFFFF"/>
      </a:accent6>
      <a:hlink>
        <a:srgbClr val="D4876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(4:3)</PresentationFormat>
  <Paragraphs>58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Cactus</vt:lpstr>
      <vt:lpstr>1_Cactus</vt:lpstr>
      <vt:lpstr>Lab Equipment</vt:lpstr>
      <vt:lpstr>Test Tubes</vt:lpstr>
      <vt:lpstr>Watch Glass</vt:lpstr>
      <vt:lpstr>Eyedropper</vt:lpstr>
      <vt:lpstr>Bunsen Burner</vt:lpstr>
      <vt:lpstr>Hotplate</vt:lpstr>
      <vt:lpstr>Tongs</vt:lpstr>
      <vt:lpstr>Triple-beam balance</vt:lpstr>
      <vt:lpstr>Spring scale</vt:lpstr>
      <vt:lpstr>Wire gauze/Tripod</vt:lpstr>
      <vt:lpstr>Filter paper/Funnel</vt:lpstr>
      <vt:lpstr>Thermometers </vt:lpstr>
      <vt:lpstr>Petri dish</vt:lpstr>
      <vt:lpstr>Meter stick</vt:lpstr>
      <vt:lpstr>Microscope</vt:lpstr>
      <vt:lpstr>Telescope</vt:lpstr>
      <vt:lpstr>Beakers</vt:lpstr>
      <vt:lpstr>Graduate cylinders</vt:lpstr>
      <vt:lpstr>Erlenmeyer flask </vt:lpstr>
      <vt:lpstr>Safety Goggles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Equipment</dc:title>
  <dc:creator>Dave Edinger</dc:creator>
  <cp:lastModifiedBy>Dave Edinger</cp:lastModifiedBy>
  <cp:revision>1</cp:revision>
  <dcterms:modified xsi:type="dcterms:W3CDTF">2014-08-10T14:41:35Z</dcterms:modified>
</cp:coreProperties>
</file>